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352" r:id="rId3"/>
    <p:sldId id="375" r:id="rId4"/>
    <p:sldId id="427" r:id="rId5"/>
    <p:sldId id="425" r:id="rId6"/>
    <p:sldId id="353" r:id="rId7"/>
    <p:sldId id="455" r:id="rId8"/>
    <p:sldId id="456" r:id="rId9"/>
    <p:sldId id="457" r:id="rId10"/>
    <p:sldId id="458" r:id="rId11"/>
    <p:sldId id="459" r:id="rId12"/>
    <p:sldId id="391" r:id="rId13"/>
    <p:sldId id="394" r:id="rId14"/>
    <p:sldId id="463" r:id="rId15"/>
    <p:sldId id="433" r:id="rId16"/>
    <p:sldId id="432" r:id="rId17"/>
    <p:sldId id="435" r:id="rId18"/>
    <p:sldId id="460" r:id="rId19"/>
    <p:sldId id="461" r:id="rId20"/>
    <p:sldId id="462" r:id="rId21"/>
    <p:sldId id="453" r:id="rId22"/>
    <p:sldId id="422" r:id="rId23"/>
    <p:sldId id="395" r:id="rId24"/>
    <p:sldId id="45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A9B"/>
    <a:srgbClr val="336699"/>
    <a:srgbClr val="9966FF"/>
    <a:srgbClr val="5400A8"/>
    <a:srgbClr val="D8C5FF"/>
    <a:srgbClr val="7D00FA"/>
    <a:srgbClr val="D1D1FF"/>
    <a:srgbClr val="9999FF"/>
    <a:srgbClr val="6600CC"/>
    <a:srgbClr val="F2B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0" autoAdjust="0"/>
    <p:restoredTop sz="90877" autoAdjust="0"/>
  </p:normalViewPr>
  <p:slideViewPr>
    <p:cSldViewPr snapToGrid="0">
      <p:cViewPr varScale="1">
        <p:scale>
          <a:sx n="104" d="100"/>
          <a:sy n="104" d="100"/>
        </p:scale>
        <p:origin x="1062" y="102"/>
      </p:cViewPr>
      <p:guideLst>
        <p:guide pos="3840"/>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CAB05E-7E97-4498-B8D0-3C2C786658C4}" type="datetimeFigureOut">
              <a:rPr lang="en-US" smtClean="0"/>
              <a:t>8/11/2022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94B952-3460-4F5E-98AC-5E487487F6AA}" type="slidenum">
              <a:rPr lang="en-US" smtClean="0"/>
              <a:t>‹#›</a:t>
            </a:fld>
            <a:endParaRPr lang="en-US"/>
          </a:p>
        </p:txBody>
      </p:sp>
    </p:spTree>
    <p:extLst>
      <p:ext uri="{BB962C8B-B14F-4D97-AF65-F5344CB8AC3E}">
        <p14:creationId xmlns:p14="http://schemas.microsoft.com/office/powerpoint/2010/main" val="24275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1</a:t>
            </a:fld>
            <a:endParaRPr lang="en-US"/>
          </a:p>
        </p:txBody>
      </p:sp>
    </p:spTree>
    <p:extLst>
      <p:ext uri="{BB962C8B-B14F-4D97-AF65-F5344CB8AC3E}">
        <p14:creationId xmlns:p14="http://schemas.microsoft.com/office/powerpoint/2010/main" val="380853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120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94B952-3460-4F5E-98AC-5E487487F6AA}" type="slidenum">
              <a:rPr lang="en-US" smtClean="0"/>
              <a:t>10</a:t>
            </a:fld>
            <a:endParaRPr lang="en-US"/>
          </a:p>
        </p:txBody>
      </p:sp>
    </p:spTree>
    <p:extLst>
      <p:ext uri="{BB962C8B-B14F-4D97-AF65-F5344CB8AC3E}">
        <p14:creationId xmlns:p14="http://schemas.microsoft.com/office/powerpoint/2010/main" val="356897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120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94B952-3460-4F5E-98AC-5E487487F6AA}" type="slidenum">
              <a:rPr lang="en-US" smtClean="0"/>
              <a:t>11</a:t>
            </a:fld>
            <a:endParaRPr lang="en-US"/>
          </a:p>
        </p:txBody>
      </p:sp>
    </p:spTree>
    <p:extLst>
      <p:ext uri="{BB962C8B-B14F-4D97-AF65-F5344CB8AC3E}">
        <p14:creationId xmlns:p14="http://schemas.microsoft.com/office/powerpoint/2010/main" val="398314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12</a:t>
            </a:fld>
            <a:endParaRPr lang="en-US"/>
          </a:p>
        </p:txBody>
      </p:sp>
    </p:spTree>
    <p:extLst>
      <p:ext uri="{BB962C8B-B14F-4D97-AF65-F5344CB8AC3E}">
        <p14:creationId xmlns:p14="http://schemas.microsoft.com/office/powerpoint/2010/main" val="425172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13</a:t>
            </a:fld>
            <a:endParaRPr lang="en-US"/>
          </a:p>
        </p:txBody>
      </p:sp>
    </p:spTree>
    <p:extLst>
      <p:ext uri="{BB962C8B-B14F-4D97-AF65-F5344CB8AC3E}">
        <p14:creationId xmlns:p14="http://schemas.microsoft.com/office/powerpoint/2010/main" val="174282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120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94B952-3460-4F5E-98AC-5E487487F6AA}" type="slidenum">
              <a:rPr lang="en-US" smtClean="0"/>
              <a:t>14</a:t>
            </a:fld>
            <a:endParaRPr lang="en-US"/>
          </a:p>
        </p:txBody>
      </p:sp>
    </p:spTree>
    <p:extLst>
      <p:ext uri="{BB962C8B-B14F-4D97-AF65-F5344CB8AC3E}">
        <p14:creationId xmlns:p14="http://schemas.microsoft.com/office/powerpoint/2010/main" val="2242629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4B952-3460-4F5E-98AC-5E487487F6AA}" type="slidenum">
              <a:rPr lang="en-US" smtClean="0"/>
              <a:t>15</a:t>
            </a:fld>
            <a:endParaRPr lang="en-US"/>
          </a:p>
        </p:txBody>
      </p:sp>
    </p:spTree>
    <p:extLst>
      <p:ext uri="{BB962C8B-B14F-4D97-AF65-F5344CB8AC3E}">
        <p14:creationId xmlns:p14="http://schemas.microsoft.com/office/powerpoint/2010/main" val="33493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17</a:t>
            </a:fld>
            <a:endParaRPr lang="en-US"/>
          </a:p>
        </p:txBody>
      </p:sp>
    </p:spTree>
    <p:extLst>
      <p:ext uri="{BB962C8B-B14F-4D97-AF65-F5344CB8AC3E}">
        <p14:creationId xmlns:p14="http://schemas.microsoft.com/office/powerpoint/2010/main" val="64682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18</a:t>
            </a:fld>
            <a:endParaRPr lang="en-US"/>
          </a:p>
        </p:txBody>
      </p:sp>
    </p:spTree>
    <p:extLst>
      <p:ext uri="{BB962C8B-B14F-4D97-AF65-F5344CB8AC3E}">
        <p14:creationId xmlns:p14="http://schemas.microsoft.com/office/powerpoint/2010/main" val="71943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19</a:t>
            </a:fld>
            <a:endParaRPr lang="en-US"/>
          </a:p>
        </p:txBody>
      </p:sp>
    </p:spTree>
    <p:extLst>
      <p:ext uri="{BB962C8B-B14F-4D97-AF65-F5344CB8AC3E}">
        <p14:creationId xmlns:p14="http://schemas.microsoft.com/office/powerpoint/2010/main" val="107638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20</a:t>
            </a:fld>
            <a:endParaRPr lang="en-US"/>
          </a:p>
        </p:txBody>
      </p:sp>
    </p:spTree>
    <p:extLst>
      <p:ext uri="{BB962C8B-B14F-4D97-AF65-F5344CB8AC3E}">
        <p14:creationId xmlns:p14="http://schemas.microsoft.com/office/powerpoint/2010/main" val="217371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2</a:t>
            </a:fld>
            <a:endParaRPr lang="en-US"/>
          </a:p>
        </p:txBody>
      </p:sp>
    </p:spTree>
    <p:extLst>
      <p:ext uri="{BB962C8B-B14F-4D97-AF65-F5344CB8AC3E}">
        <p14:creationId xmlns:p14="http://schemas.microsoft.com/office/powerpoint/2010/main" val="270808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21</a:t>
            </a:fld>
            <a:endParaRPr lang="en-US"/>
          </a:p>
        </p:txBody>
      </p:sp>
    </p:spTree>
    <p:extLst>
      <p:ext uri="{BB962C8B-B14F-4D97-AF65-F5344CB8AC3E}">
        <p14:creationId xmlns:p14="http://schemas.microsoft.com/office/powerpoint/2010/main" val="536443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120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94B952-3460-4F5E-98AC-5E487487F6AA}" type="slidenum">
              <a:rPr lang="en-US" smtClean="0"/>
              <a:t>23</a:t>
            </a:fld>
            <a:endParaRPr lang="en-US"/>
          </a:p>
        </p:txBody>
      </p:sp>
    </p:spTree>
    <p:extLst>
      <p:ext uri="{BB962C8B-B14F-4D97-AF65-F5344CB8AC3E}">
        <p14:creationId xmlns:p14="http://schemas.microsoft.com/office/powerpoint/2010/main" val="1046722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94B952-3460-4F5E-98AC-5E487487F6AA}" type="slidenum">
              <a:rPr lang="en-US" smtClean="0"/>
              <a:t>24</a:t>
            </a:fld>
            <a:endParaRPr lang="en-US"/>
          </a:p>
        </p:txBody>
      </p:sp>
    </p:spTree>
    <p:extLst>
      <p:ext uri="{BB962C8B-B14F-4D97-AF65-F5344CB8AC3E}">
        <p14:creationId xmlns:p14="http://schemas.microsoft.com/office/powerpoint/2010/main" val="237132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60000"/>
              </a:lnSpc>
              <a:buNone/>
            </a:pPr>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3</a:t>
            </a:fld>
            <a:endParaRPr lang="en-US"/>
          </a:p>
        </p:txBody>
      </p:sp>
    </p:spTree>
    <p:extLst>
      <p:ext uri="{BB962C8B-B14F-4D97-AF65-F5344CB8AC3E}">
        <p14:creationId xmlns:p14="http://schemas.microsoft.com/office/powerpoint/2010/main" val="337554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4</a:t>
            </a:fld>
            <a:endParaRPr lang="en-US"/>
          </a:p>
        </p:txBody>
      </p:sp>
    </p:spTree>
    <p:extLst>
      <p:ext uri="{BB962C8B-B14F-4D97-AF65-F5344CB8AC3E}">
        <p14:creationId xmlns:p14="http://schemas.microsoft.com/office/powerpoint/2010/main" val="362552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4B952-3460-4F5E-98AC-5E487487F6AA}" type="slidenum">
              <a:rPr lang="en-US" smtClean="0"/>
              <a:t>5</a:t>
            </a:fld>
            <a:endParaRPr lang="en-US"/>
          </a:p>
        </p:txBody>
      </p:sp>
    </p:spTree>
    <p:extLst>
      <p:ext uri="{BB962C8B-B14F-4D97-AF65-F5344CB8AC3E}">
        <p14:creationId xmlns:p14="http://schemas.microsoft.com/office/powerpoint/2010/main" val="261649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120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94B952-3460-4F5E-98AC-5E487487F6AA}" type="slidenum">
              <a:rPr lang="en-US" smtClean="0"/>
              <a:t>6</a:t>
            </a:fld>
            <a:endParaRPr lang="en-US"/>
          </a:p>
        </p:txBody>
      </p:sp>
    </p:spTree>
    <p:extLst>
      <p:ext uri="{BB962C8B-B14F-4D97-AF65-F5344CB8AC3E}">
        <p14:creationId xmlns:p14="http://schemas.microsoft.com/office/powerpoint/2010/main" val="381056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120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94B952-3460-4F5E-98AC-5E487487F6AA}" type="slidenum">
              <a:rPr lang="en-US" smtClean="0"/>
              <a:t>7</a:t>
            </a:fld>
            <a:endParaRPr lang="en-US"/>
          </a:p>
        </p:txBody>
      </p:sp>
    </p:spTree>
    <p:extLst>
      <p:ext uri="{BB962C8B-B14F-4D97-AF65-F5344CB8AC3E}">
        <p14:creationId xmlns:p14="http://schemas.microsoft.com/office/powerpoint/2010/main" val="385900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120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94B952-3460-4F5E-98AC-5E487487F6AA}" type="slidenum">
              <a:rPr lang="en-US" smtClean="0"/>
              <a:t>8</a:t>
            </a:fld>
            <a:endParaRPr lang="en-US"/>
          </a:p>
        </p:txBody>
      </p:sp>
    </p:spTree>
    <p:extLst>
      <p:ext uri="{BB962C8B-B14F-4D97-AF65-F5344CB8AC3E}">
        <p14:creationId xmlns:p14="http://schemas.microsoft.com/office/powerpoint/2010/main" val="174156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120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94B952-3460-4F5E-98AC-5E487487F6AA}" type="slidenum">
              <a:rPr lang="en-US" smtClean="0"/>
              <a:t>9</a:t>
            </a:fld>
            <a:endParaRPr lang="en-US"/>
          </a:p>
        </p:txBody>
      </p:sp>
    </p:spTree>
    <p:extLst>
      <p:ext uri="{BB962C8B-B14F-4D97-AF65-F5344CB8AC3E}">
        <p14:creationId xmlns:p14="http://schemas.microsoft.com/office/powerpoint/2010/main" val="350276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9BACE5-924D-4FCA-8A5F-D9E998EE7EC5}" type="datetime1">
              <a:rPr lang="en-US" smtClean="0"/>
              <a:t>8/11/2022</a:t>
            </a:fld>
            <a:endParaRPr lang="en-US"/>
          </a:p>
        </p:txBody>
      </p:sp>
      <p:sp>
        <p:nvSpPr>
          <p:cNvPr id="5" name="Footer Placeholder 4"/>
          <p:cNvSpPr>
            <a:spLocks noGrp="1"/>
          </p:cNvSpPr>
          <p:nvPr>
            <p:ph type="ftr" sz="quarter" idx="11"/>
          </p:nvPr>
        </p:nvSpPr>
        <p:spPr/>
        <p:txBody>
          <a:bodyPr/>
          <a:lstStyle/>
          <a:p>
            <a:r>
              <a:rPr lang="en-US"/>
              <a:t>Program Review                                                                           Noor Abdulaziz, Ph.D. </a:t>
            </a:r>
          </a:p>
        </p:txBody>
      </p:sp>
      <p:sp>
        <p:nvSpPr>
          <p:cNvPr id="6" name="Slide Number Placeholder 5"/>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135955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297E9-20E2-4735-820F-FA1B8D7DE7EF}" type="datetime1">
              <a:rPr lang="en-US" smtClean="0"/>
              <a:t>8/11/2022</a:t>
            </a:fld>
            <a:endParaRPr lang="en-US"/>
          </a:p>
        </p:txBody>
      </p:sp>
      <p:sp>
        <p:nvSpPr>
          <p:cNvPr id="5" name="Footer Placeholder 4"/>
          <p:cNvSpPr>
            <a:spLocks noGrp="1"/>
          </p:cNvSpPr>
          <p:nvPr>
            <p:ph type="ftr" sz="quarter" idx="11"/>
          </p:nvPr>
        </p:nvSpPr>
        <p:spPr/>
        <p:txBody>
          <a:bodyPr/>
          <a:lstStyle/>
          <a:p>
            <a:r>
              <a:rPr lang="en-US"/>
              <a:t>Program Review                                                                           Noor Abdulaziz, Ph.D. </a:t>
            </a:r>
          </a:p>
        </p:txBody>
      </p:sp>
      <p:sp>
        <p:nvSpPr>
          <p:cNvPr id="6" name="Slide Number Placeholder 5"/>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327760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962A7-03FD-4DEE-AC70-ACE0C37AC84C}" type="datetime1">
              <a:rPr lang="en-US" smtClean="0"/>
              <a:t>8/11/2022</a:t>
            </a:fld>
            <a:endParaRPr lang="en-US"/>
          </a:p>
        </p:txBody>
      </p:sp>
      <p:sp>
        <p:nvSpPr>
          <p:cNvPr id="5" name="Footer Placeholder 4"/>
          <p:cNvSpPr>
            <a:spLocks noGrp="1"/>
          </p:cNvSpPr>
          <p:nvPr>
            <p:ph type="ftr" sz="quarter" idx="11"/>
          </p:nvPr>
        </p:nvSpPr>
        <p:spPr/>
        <p:txBody>
          <a:bodyPr/>
          <a:lstStyle/>
          <a:p>
            <a:r>
              <a:rPr lang="en-US"/>
              <a:t>Program Review                                                                           Noor Abdulaziz, Ph.D. </a:t>
            </a:r>
          </a:p>
        </p:txBody>
      </p:sp>
      <p:sp>
        <p:nvSpPr>
          <p:cNvPr id="6" name="Slide Number Placeholder 5"/>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335179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CCF05F-B165-44CE-8A9B-E9BDCA36124F}" type="datetime1">
              <a:rPr lang="en-US" smtClean="0"/>
              <a:t>8/11/2022</a:t>
            </a:fld>
            <a:endParaRPr lang="en-US"/>
          </a:p>
        </p:txBody>
      </p:sp>
      <p:sp>
        <p:nvSpPr>
          <p:cNvPr id="4" name="Footer Placeholder 3"/>
          <p:cNvSpPr>
            <a:spLocks noGrp="1"/>
          </p:cNvSpPr>
          <p:nvPr>
            <p:ph type="ftr" sz="quarter" idx="11"/>
          </p:nvPr>
        </p:nvSpPr>
        <p:spPr/>
        <p:txBody>
          <a:bodyPr/>
          <a:lstStyle/>
          <a:p>
            <a:r>
              <a:rPr lang="en-US"/>
              <a:t>Program Review                                                                           Noor Abdulaziz, Ph.D. </a:t>
            </a:r>
          </a:p>
        </p:txBody>
      </p:sp>
      <p:sp>
        <p:nvSpPr>
          <p:cNvPr id="5" name="Slide Number Placeholder 4"/>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160592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FBDA-14F4-4833-97BE-B7966557C35A}" type="datetime1">
              <a:rPr lang="en-US" smtClean="0"/>
              <a:t>8/11/2022</a:t>
            </a:fld>
            <a:endParaRPr lang="en-US"/>
          </a:p>
        </p:txBody>
      </p:sp>
      <p:sp>
        <p:nvSpPr>
          <p:cNvPr id="5" name="Footer Placeholder 4"/>
          <p:cNvSpPr>
            <a:spLocks noGrp="1"/>
          </p:cNvSpPr>
          <p:nvPr>
            <p:ph type="ftr" sz="quarter" idx="11"/>
          </p:nvPr>
        </p:nvSpPr>
        <p:spPr/>
        <p:txBody>
          <a:bodyPr/>
          <a:lstStyle/>
          <a:p>
            <a:r>
              <a:rPr lang="en-US"/>
              <a:t>Program Review                                                                           Noor Abdulaziz, Ph.D. </a:t>
            </a:r>
          </a:p>
        </p:txBody>
      </p:sp>
      <p:sp>
        <p:nvSpPr>
          <p:cNvPr id="6" name="Slide Number Placeholder 5"/>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4336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7FF9B-A10D-44FE-87CC-FF8F0CACB5CC}" type="datetime1">
              <a:rPr lang="en-US" smtClean="0"/>
              <a:t>8/11/2022</a:t>
            </a:fld>
            <a:endParaRPr lang="en-US"/>
          </a:p>
        </p:txBody>
      </p:sp>
      <p:sp>
        <p:nvSpPr>
          <p:cNvPr id="5" name="Footer Placeholder 4"/>
          <p:cNvSpPr>
            <a:spLocks noGrp="1"/>
          </p:cNvSpPr>
          <p:nvPr>
            <p:ph type="ftr" sz="quarter" idx="11"/>
          </p:nvPr>
        </p:nvSpPr>
        <p:spPr/>
        <p:txBody>
          <a:bodyPr/>
          <a:lstStyle/>
          <a:p>
            <a:r>
              <a:rPr lang="en-US"/>
              <a:t>Program Review                                                                           Noor Abdulaziz, Ph.D. </a:t>
            </a:r>
          </a:p>
        </p:txBody>
      </p:sp>
      <p:sp>
        <p:nvSpPr>
          <p:cNvPr id="6" name="Slide Number Placeholder 5"/>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293582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ED53FA-D662-45A5-B18E-B70574164840}" type="datetime1">
              <a:rPr lang="en-US" smtClean="0"/>
              <a:t>8/11/2022</a:t>
            </a:fld>
            <a:endParaRPr lang="en-US"/>
          </a:p>
        </p:txBody>
      </p:sp>
      <p:sp>
        <p:nvSpPr>
          <p:cNvPr id="6" name="Footer Placeholder 5"/>
          <p:cNvSpPr>
            <a:spLocks noGrp="1"/>
          </p:cNvSpPr>
          <p:nvPr>
            <p:ph type="ftr" sz="quarter" idx="11"/>
          </p:nvPr>
        </p:nvSpPr>
        <p:spPr/>
        <p:txBody>
          <a:bodyPr/>
          <a:lstStyle/>
          <a:p>
            <a:r>
              <a:rPr lang="en-US"/>
              <a:t>Program Review                                                                           Noor Abdulaziz, Ph.D. </a:t>
            </a:r>
          </a:p>
        </p:txBody>
      </p:sp>
      <p:sp>
        <p:nvSpPr>
          <p:cNvPr id="7" name="Slide Number Placeholder 6"/>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109429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DB0F4A-6E0C-43F8-9575-36FD6413A02E}" type="datetime1">
              <a:rPr lang="en-US" smtClean="0"/>
              <a:t>8/11/2022</a:t>
            </a:fld>
            <a:endParaRPr lang="en-US"/>
          </a:p>
        </p:txBody>
      </p:sp>
      <p:sp>
        <p:nvSpPr>
          <p:cNvPr id="8" name="Footer Placeholder 7"/>
          <p:cNvSpPr>
            <a:spLocks noGrp="1"/>
          </p:cNvSpPr>
          <p:nvPr>
            <p:ph type="ftr" sz="quarter" idx="11"/>
          </p:nvPr>
        </p:nvSpPr>
        <p:spPr/>
        <p:txBody>
          <a:bodyPr/>
          <a:lstStyle/>
          <a:p>
            <a:r>
              <a:rPr lang="en-US"/>
              <a:t>Program Review                                                                           Noor Abdulaziz, Ph.D. </a:t>
            </a:r>
          </a:p>
        </p:txBody>
      </p:sp>
      <p:sp>
        <p:nvSpPr>
          <p:cNvPr id="9" name="Slide Number Placeholder 8"/>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214766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9A64E9-A483-4824-A88F-720399E0C4A9}" type="datetime1">
              <a:rPr lang="en-US" smtClean="0"/>
              <a:t>8/11/2022</a:t>
            </a:fld>
            <a:endParaRPr lang="en-US"/>
          </a:p>
        </p:txBody>
      </p:sp>
      <p:sp>
        <p:nvSpPr>
          <p:cNvPr id="4" name="Footer Placeholder 3"/>
          <p:cNvSpPr>
            <a:spLocks noGrp="1"/>
          </p:cNvSpPr>
          <p:nvPr>
            <p:ph type="ftr" sz="quarter" idx="11"/>
          </p:nvPr>
        </p:nvSpPr>
        <p:spPr/>
        <p:txBody>
          <a:bodyPr/>
          <a:lstStyle/>
          <a:p>
            <a:r>
              <a:rPr lang="en-US"/>
              <a:t>Program Review                                                                           Noor Abdulaziz, Ph.D. </a:t>
            </a:r>
          </a:p>
        </p:txBody>
      </p:sp>
      <p:sp>
        <p:nvSpPr>
          <p:cNvPr id="5" name="Slide Number Placeholder 4"/>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121639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97D04-505B-473A-8541-BDEA4E29A961}" type="datetime1">
              <a:rPr lang="en-US" smtClean="0"/>
              <a:t>8/11/2022</a:t>
            </a:fld>
            <a:endParaRPr lang="en-US"/>
          </a:p>
        </p:txBody>
      </p:sp>
      <p:sp>
        <p:nvSpPr>
          <p:cNvPr id="3" name="Footer Placeholder 2"/>
          <p:cNvSpPr>
            <a:spLocks noGrp="1"/>
          </p:cNvSpPr>
          <p:nvPr>
            <p:ph type="ftr" sz="quarter" idx="11"/>
          </p:nvPr>
        </p:nvSpPr>
        <p:spPr/>
        <p:txBody>
          <a:bodyPr/>
          <a:lstStyle/>
          <a:p>
            <a:r>
              <a:rPr lang="en-US"/>
              <a:t>Program Review                                                                           Noor Abdulaziz, Ph.D. </a:t>
            </a:r>
          </a:p>
        </p:txBody>
      </p:sp>
      <p:sp>
        <p:nvSpPr>
          <p:cNvPr id="4" name="Slide Number Placeholder 3"/>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176192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48DED-9BBA-451F-9166-334D8F7A44C0}" type="datetime1">
              <a:rPr lang="en-US" smtClean="0"/>
              <a:t>8/11/2022</a:t>
            </a:fld>
            <a:endParaRPr lang="en-US"/>
          </a:p>
        </p:txBody>
      </p:sp>
      <p:sp>
        <p:nvSpPr>
          <p:cNvPr id="6" name="Footer Placeholder 5"/>
          <p:cNvSpPr>
            <a:spLocks noGrp="1"/>
          </p:cNvSpPr>
          <p:nvPr>
            <p:ph type="ftr" sz="quarter" idx="11"/>
          </p:nvPr>
        </p:nvSpPr>
        <p:spPr/>
        <p:txBody>
          <a:bodyPr/>
          <a:lstStyle/>
          <a:p>
            <a:r>
              <a:rPr lang="en-US"/>
              <a:t>Program Review                                                                           Noor Abdulaziz, Ph.D. </a:t>
            </a:r>
          </a:p>
        </p:txBody>
      </p:sp>
      <p:sp>
        <p:nvSpPr>
          <p:cNvPr id="7" name="Slide Number Placeholder 6"/>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319746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830381-D0DB-4CB7-B9FF-D1E056677488}" type="datetime1">
              <a:rPr lang="en-US" smtClean="0"/>
              <a:t>8/11/2022</a:t>
            </a:fld>
            <a:endParaRPr lang="en-US"/>
          </a:p>
        </p:txBody>
      </p:sp>
      <p:sp>
        <p:nvSpPr>
          <p:cNvPr id="6" name="Footer Placeholder 5"/>
          <p:cNvSpPr>
            <a:spLocks noGrp="1"/>
          </p:cNvSpPr>
          <p:nvPr>
            <p:ph type="ftr" sz="quarter" idx="11"/>
          </p:nvPr>
        </p:nvSpPr>
        <p:spPr/>
        <p:txBody>
          <a:bodyPr/>
          <a:lstStyle/>
          <a:p>
            <a:r>
              <a:rPr lang="en-US"/>
              <a:t>Program Review                                                                           Noor Abdulaziz, Ph.D. </a:t>
            </a:r>
          </a:p>
        </p:txBody>
      </p:sp>
      <p:sp>
        <p:nvSpPr>
          <p:cNvPr id="7" name="Slide Number Placeholder 6"/>
          <p:cNvSpPr>
            <a:spLocks noGrp="1"/>
          </p:cNvSpPr>
          <p:nvPr>
            <p:ph type="sldNum" sz="quarter" idx="12"/>
          </p:nvPr>
        </p:nvSpPr>
        <p:spPr/>
        <p:txBody>
          <a:bodyPr/>
          <a:lstStyle/>
          <a:p>
            <a:fld id="{49D79246-2D86-4E0C-9771-D2C3199F68BA}" type="slidenum">
              <a:rPr lang="en-US" smtClean="0"/>
              <a:t>‹#›</a:t>
            </a:fld>
            <a:endParaRPr lang="en-US"/>
          </a:p>
        </p:txBody>
      </p:sp>
    </p:spTree>
    <p:extLst>
      <p:ext uri="{BB962C8B-B14F-4D97-AF65-F5344CB8AC3E}">
        <p14:creationId xmlns:p14="http://schemas.microsoft.com/office/powerpoint/2010/main" val="48582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40FC8-2013-470C-BF64-B66534BC2087}" type="datetime1">
              <a:rPr lang="en-US" smtClean="0"/>
              <a:t>8/11/2022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Program Review                                                                           Noor Abdulaziz, Ph.D.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79246-2D86-4E0C-9771-D2C3199F68BA}" type="slidenum">
              <a:rPr lang="en-US" smtClean="0"/>
              <a:t>‹#›</a:t>
            </a:fld>
            <a:endParaRPr lang="en-US"/>
          </a:p>
        </p:txBody>
      </p:sp>
    </p:spTree>
    <p:extLst>
      <p:ext uri="{BB962C8B-B14F-4D97-AF65-F5344CB8AC3E}">
        <p14:creationId xmlns:p14="http://schemas.microsoft.com/office/powerpoint/2010/main" val="157879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inside.collin.edu/institutionaleffect/program_review/Program%20Review%20Schedule%20By%20Year%2008092022.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inside.collin.edu/institutionaleffect/program_review/Program%20Review%20Schedule%20By%20Year%2008092022.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nside.collin.edu/institutionaleffect/Program_Review_Proces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mailto:effectiveness@collin.edu"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mailto:nabdulaziz@collin.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ffectiveness@collin.edu" TargetMode="External"/><Relationship Id="rId2" Type="http://schemas.openxmlformats.org/officeDocument/2006/relationships/hyperlink" Target="http://inside.collin.edu/iro/programreview.html" TargetMode="External"/><Relationship Id="rId1" Type="http://schemas.openxmlformats.org/officeDocument/2006/relationships/slideLayout" Target="../slideLayouts/slideLayout5.xml"/><Relationship Id="rId4" Type="http://schemas.openxmlformats.org/officeDocument/2006/relationships/hyperlink" Target="mailto:nabdulaziz@collin.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nside.collin.edu/institutionaleffect/program_review/Program%20Review%20Schedule%20By%20Year%20080920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inside.collin.edu/institutionaleffect/program_review/Program%20Review%20Schedule%20By%20Year%2008092022.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inside.collin.edu/institutionaleffect/program_review/Program%20Review%20Schedule%20By%20Year%200809202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51356" y="649110"/>
            <a:ext cx="6410631" cy="5599288"/>
            <a:chOff x="2539994" y="626532"/>
            <a:chExt cx="6062139" cy="5599288"/>
          </a:xfrm>
        </p:grpSpPr>
        <p:cxnSp>
          <p:nvCxnSpPr>
            <p:cNvPr id="8" name="Straight Connector 7"/>
            <p:cNvCxnSpPr/>
            <p:nvPr/>
          </p:nvCxnSpPr>
          <p:spPr>
            <a:xfrm flipH="1">
              <a:off x="7360356" y="857955"/>
              <a:ext cx="1241777" cy="4933245"/>
            </a:xfrm>
            <a:prstGeom prst="line">
              <a:avLst/>
            </a:prstGeom>
            <a:ln w="38100"/>
          </p:spPr>
          <p:style>
            <a:lnRef idx="3">
              <a:schemeClr val="accent5"/>
            </a:lnRef>
            <a:fillRef idx="0">
              <a:schemeClr val="accent5"/>
            </a:fillRef>
            <a:effectRef idx="2">
              <a:schemeClr val="accent5"/>
            </a:effectRef>
            <a:fontRef idx="minor">
              <a:schemeClr val="tx1"/>
            </a:fontRef>
          </p:style>
        </p:cxnSp>
        <p:grpSp>
          <p:nvGrpSpPr>
            <p:cNvPr id="23" name="Group 22"/>
            <p:cNvGrpSpPr/>
            <p:nvPr/>
          </p:nvGrpSpPr>
          <p:grpSpPr>
            <a:xfrm>
              <a:off x="2539994" y="626532"/>
              <a:ext cx="6062139" cy="5599288"/>
              <a:chOff x="2539994" y="626532"/>
              <a:chExt cx="6062139" cy="5599288"/>
            </a:xfrm>
          </p:grpSpPr>
          <p:grpSp>
            <p:nvGrpSpPr>
              <p:cNvPr id="22" name="Group 21"/>
              <p:cNvGrpSpPr/>
              <p:nvPr/>
            </p:nvGrpSpPr>
            <p:grpSpPr>
              <a:xfrm>
                <a:off x="2539994" y="626532"/>
                <a:ext cx="6062139" cy="5599288"/>
                <a:chOff x="2539994" y="626532"/>
                <a:chExt cx="6062139" cy="559928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155" y="790223"/>
                  <a:ext cx="5960533" cy="5181600"/>
                </a:xfrm>
                <a:prstGeom prst="parallelogram">
                  <a:avLst/>
                </a:prstGeom>
              </p:spPr>
            </p:pic>
            <p:cxnSp>
              <p:nvCxnSpPr>
                <p:cNvPr id="10" name="Straight Connector 9"/>
                <p:cNvCxnSpPr/>
                <p:nvPr/>
              </p:nvCxnSpPr>
              <p:spPr>
                <a:xfrm flipH="1">
                  <a:off x="7207954" y="666044"/>
                  <a:ext cx="1394179" cy="55597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539994" y="626532"/>
                  <a:ext cx="1394179" cy="55597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585155" y="826532"/>
                <a:ext cx="1225175" cy="4964668"/>
              </a:xfrm>
              <a:prstGeom prst="line">
                <a:avLst/>
              </a:prstGeom>
              <a:ln w="38100"/>
            </p:spPr>
            <p:style>
              <a:lnRef idx="3">
                <a:schemeClr val="accent5"/>
              </a:lnRef>
              <a:fillRef idx="0">
                <a:schemeClr val="accent5"/>
              </a:fillRef>
              <a:effectRef idx="2">
                <a:schemeClr val="accent5"/>
              </a:effectRef>
              <a:fontRef idx="minor">
                <a:schemeClr val="tx1"/>
              </a:fontRef>
            </p:style>
          </p:cxnSp>
        </p:grpSp>
      </p:grpSp>
      <p:sp>
        <p:nvSpPr>
          <p:cNvPr id="21" name="Subtitle 20"/>
          <p:cNvSpPr>
            <a:spLocks noGrp="1"/>
          </p:cNvSpPr>
          <p:nvPr>
            <p:ph type="subTitle" idx="1"/>
          </p:nvPr>
        </p:nvSpPr>
        <p:spPr>
          <a:xfrm>
            <a:off x="0" y="4316054"/>
            <a:ext cx="12192000" cy="1655762"/>
          </a:xfrm>
          <a:solidFill>
            <a:schemeClr val="accent5">
              <a:lumMod val="75000"/>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l"/>
            <a:r>
              <a:rPr lang="en-US" b="1" dirty="0">
                <a:solidFill>
                  <a:schemeClr val="bg1"/>
                </a:solidFill>
                <a:latin typeface="Bookman Old Style" panose="02050604050505020204" pitchFamily="18" charset="0"/>
              </a:rPr>
              <a:t>                                        Program Review</a:t>
            </a:r>
          </a:p>
        </p:txBody>
      </p:sp>
      <p:sp>
        <p:nvSpPr>
          <p:cNvPr id="25" name="Rectangle 24"/>
          <p:cNvSpPr/>
          <p:nvPr/>
        </p:nvSpPr>
        <p:spPr>
          <a:xfrm>
            <a:off x="2694134" y="5463821"/>
            <a:ext cx="547190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Institutional Research Office - Institutional Effectiveness</a:t>
            </a:r>
          </a:p>
        </p:txBody>
      </p:sp>
      <p:sp>
        <p:nvSpPr>
          <p:cNvPr id="26" name="Rectangle 25"/>
          <p:cNvSpPr/>
          <p:nvPr/>
        </p:nvSpPr>
        <p:spPr>
          <a:xfrm>
            <a:off x="3121380" y="6073424"/>
            <a:ext cx="4555065" cy="56444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accent5">
                    <a:lumMod val="75000"/>
                  </a:schemeClr>
                </a:solidFill>
                <a:latin typeface="Bookman Old Style" panose="02050604050505020204" pitchFamily="18" charset="0"/>
              </a:rPr>
              <a:t>Noor Abdulaziz, Ph.D. </a:t>
            </a:r>
          </a:p>
        </p:txBody>
      </p:sp>
      <p:pic>
        <p:nvPicPr>
          <p:cNvPr id="27" name="Picture 26"/>
          <p:cNvPicPr>
            <a:picLocks noChangeAspect="1"/>
          </p:cNvPicPr>
          <p:nvPr/>
        </p:nvPicPr>
        <p:blipFill>
          <a:blip r:embed="rId4"/>
          <a:stretch>
            <a:fillRect/>
          </a:stretch>
        </p:blipFill>
        <p:spPr>
          <a:xfrm>
            <a:off x="232912" y="130195"/>
            <a:ext cx="1783115" cy="1437830"/>
          </a:xfrm>
          <a:prstGeom prst="rect">
            <a:avLst/>
          </a:prstGeom>
        </p:spPr>
      </p:pic>
    </p:spTree>
    <p:extLst>
      <p:ext uri="{BB962C8B-B14F-4D97-AF65-F5344CB8AC3E}">
        <p14:creationId xmlns:p14="http://schemas.microsoft.com/office/powerpoint/2010/main" val="343256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107"/>
            <a:ext cx="10515600" cy="558684"/>
          </a:xfrm>
        </p:spPr>
        <p:txBody>
          <a:bodyPr anchor="t">
            <a:normAutofit/>
          </a:bodyPr>
          <a:lstStyle/>
          <a:p>
            <a:pPr algn="ctr"/>
            <a:r>
              <a:rPr lang="en-US" sz="2800" b="1" dirty="0">
                <a:solidFill>
                  <a:schemeClr val="bg2">
                    <a:lumMod val="50000"/>
                  </a:schemeClr>
                </a:solidFill>
                <a:latin typeface="Lato Semibold" panose="020F0702020204030203" pitchFamily="34" charset="0"/>
                <a:ea typeface="+mn-ea"/>
                <a:cs typeface="Lato Semibold" panose="020F0702020204030203" pitchFamily="34" charset="0"/>
              </a:rPr>
              <a:t>Program Review Schedule</a:t>
            </a:r>
          </a:p>
        </p:txBody>
      </p:sp>
      <p:sp>
        <p:nvSpPr>
          <p:cNvPr id="194" name="Rectangle 193"/>
          <p:cNvSpPr/>
          <p:nvPr/>
        </p:nvSpPr>
        <p:spPr>
          <a:xfrm>
            <a:off x="5575543" y="741402"/>
            <a:ext cx="1040914" cy="28388"/>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10</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grpSp>
        <p:nvGrpSpPr>
          <p:cNvPr id="9" name="Group 8">
            <a:extLst>
              <a:ext uri="{FF2B5EF4-FFF2-40B4-BE49-F238E27FC236}">
                <a16:creationId xmlns:a16="http://schemas.microsoft.com/office/drawing/2014/main" id="{B2596525-E9EA-9CE7-E801-EAC10E0BA8BA}"/>
              </a:ext>
            </a:extLst>
          </p:cNvPr>
          <p:cNvGrpSpPr/>
          <p:nvPr/>
        </p:nvGrpSpPr>
        <p:grpSpPr>
          <a:xfrm>
            <a:off x="0" y="202099"/>
            <a:ext cx="2565180" cy="572285"/>
            <a:chOff x="0" y="163999"/>
            <a:chExt cx="2543160" cy="572285"/>
          </a:xfrm>
          <a:solidFill>
            <a:schemeClr val="accent6">
              <a:lumMod val="75000"/>
            </a:schemeClr>
          </a:solidFill>
        </p:grpSpPr>
        <p:sp>
          <p:nvSpPr>
            <p:cNvPr id="10" name="Rectangle: Single Corner Rounded 9">
              <a:extLst>
                <a:ext uri="{FF2B5EF4-FFF2-40B4-BE49-F238E27FC236}">
                  <a16:creationId xmlns:a16="http://schemas.microsoft.com/office/drawing/2014/main" id="{69728E0E-A9DD-F02C-0281-EBEA7BE99C7B}"/>
                </a:ext>
              </a:extLst>
            </p:cNvPr>
            <p:cNvSpPr/>
            <p:nvPr/>
          </p:nvSpPr>
          <p:spPr>
            <a:xfrm>
              <a:off x="0" y="163999"/>
              <a:ext cx="2543160" cy="567691"/>
            </a:xfrm>
            <a:prstGeom prst="round1Rect">
              <a:avLst/>
            </a:prstGeom>
            <a:grp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FF4448EF-789B-5E43-3192-2A6ED85AAFFB}"/>
                </a:ext>
              </a:extLst>
            </p:cNvPr>
            <p:cNvSpPr txBox="1">
              <a:spLocks/>
            </p:cNvSpPr>
            <p:nvPr/>
          </p:nvSpPr>
          <p:spPr>
            <a:xfrm>
              <a:off x="25400" y="326102"/>
              <a:ext cx="2392068" cy="410182"/>
            </a:xfrm>
            <a:prstGeom prst="rect">
              <a:avLst/>
            </a:prstGeom>
            <a:grp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Process &amp; Timeline</a:t>
              </a:r>
              <a:endParaRPr lang="en-US" sz="1800" b="1" dirty="0">
                <a:solidFill>
                  <a:prstClr val="white"/>
                </a:solidFill>
                <a:latin typeface="Calibri Light" panose="020F0302020204030204"/>
              </a:endParaRPr>
            </a:p>
          </p:txBody>
        </p:sp>
      </p:grpSp>
      <p:sp>
        <p:nvSpPr>
          <p:cNvPr id="6" name="Rectangle 5">
            <a:extLst>
              <a:ext uri="{FF2B5EF4-FFF2-40B4-BE49-F238E27FC236}">
                <a16:creationId xmlns:a16="http://schemas.microsoft.com/office/drawing/2014/main" id="{646B5BC8-3239-4575-9953-50F0B71DD712}"/>
              </a:ext>
            </a:extLst>
          </p:cNvPr>
          <p:cNvSpPr/>
          <p:nvPr/>
        </p:nvSpPr>
        <p:spPr>
          <a:xfrm>
            <a:off x="1390405" y="5977465"/>
            <a:ext cx="9659083" cy="307777"/>
          </a:xfrm>
          <a:prstGeom prst="rect">
            <a:avLst/>
          </a:prstGeom>
        </p:spPr>
        <p:txBody>
          <a:bodyPr wrap="square">
            <a:spAutoFit/>
          </a:bodyPr>
          <a:lstStyle/>
          <a:p>
            <a:r>
              <a:rPr lang="en-US" sz="1400" dirty="0">
                <a:hlinkClick r:id="rId3"/>
              </a:rPr>
              <a:t>http://inside.collin.edu/institutionaleffect/program_review/Program%20Review%20Schedule%20By%20Year%2008092022.pdf</a:t>
            </a:r>
            <a:r>
              <a:rPr lang="en-US" sz="1400" dirty="0"/>
              <a:t> </a:t>
            </a:r>
          </a:p>
        </p:txBody>
      </p:sp>
      <p:sp>
        <p:nvSpPr>
          <p:cNvPr id="13" name="Rectangle 12">
            <a:extLst>
              <a:ext uri="{FF2B5EF4-FFF2-40B4-BE49-F238E27FC236}">
                <a16:creationId xmlns:a16="http://schemas.microsoft.com/office/drawing/2014/main" id="{2725ECE5-7E34-4E63-A268-0FB1ADEE3237}"/>
              </a:ext>
            </a:extLst>
          </p:cNvPr>
          <p:cNvSpPr/>
          <p:nvPr/>
        </p:nvSpPr>
        <p:spPr>
          <a:xfrm>
            <a:off x="2042205" y="1042434"/>
            <a:ext cx="8096250" cy="382092"/>
          </a:xfrm>
          <a:prstGeom prst="rect">
            <a:avLst/>
          </a:prstGeom>
        </p:spPr>
        <p:txBody>
          <a:bodyPr wrap="square">
            <a:spAutoFit/>
          </a:bodyPr>
          <a:lstStyle/>
          <a:p>
            <a:pPr>
              <a:lnSpc>
                <a:spcPct val="150000"/>
              </a:lnSpc>
            </a:pPr>
            <a:r>
              <a:rPr lang="en-US" sz="1400" b="1" dirty="0">
                <a:solidFill>
                  <a:schemeClr val="accent4"/>
                </a:solidFill>
              </a:rPr>
              <a:t>Year 2:</a:t>
            </a:r>
            <a:r>
              <a:rPr lang="en-US" sz="1400" dirty="0">
                <a:solidFill>
                  <a:schemeClr val="bg1">
                    <a:lumMod val="50000"/>
                  </a:schemeClr>
                </a:solidFill>
              </a:rPr>
              <a:t> Analyze data and findings from the previous year, update action plan, and send to IRO.</a:t>
            </a:r>
          </a:p>
        </p:txBody>
      </p:sp>
      <p:pic>
        <p:nvPicPr>
          <p:cNvPr id="5" name="Picture 4">
            <a:extLst>
              <a:ext uri="{FF2B5EF4-FFF2-40B4-BE49-F238E27FC236}">
                <a16:creationId xmlns:a16="http://schemas.microsoft.com/office/drawing/2014/main" id="{69B3ED7F-90E8-49C1-9CD7-12E50E3F7514}"/>
              </a:ext>
            </a:extLst>
          </p:cNvPr>
          <p:cNvPicPr>
            <a:picLocks noChangeAspect="1"/>
          </p:cNvPicPr>
          <p:nvPr/>
        </p:nvPicPr>
        <p:blipFill>
          <a:blip r:embed="rId4"/>
          <a:stretch>
            <a:fillRect/>
          </a:stretch>
        </p:blipFill>
        <p:spPr>
          <a:xfrm>
            <a:off x="2047875" y="1452615"/>
            <a:ext cx="8096250" cy="4524849"/>
          </a:xfrm>
          <a:prstGeom prst="rect">
            <a:avLst/>
          </a:prstGeom>
        </p:spPr>
      </p:pic>
    </p:spTree>
    <p:extLst>
      <p:ext uri="{BB962C8B-B14F-4D97-AF65-F5344CB8AC3E}">
        <p14:creationId xmlns:p14="http://schemas.microsoft.com/office/powerpoint/2010/main" val="30708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107"/>
            <a:ext cx="10515600" cy="558684"/>
          </a:xfrm>
        </p:spPr>
        <p:txBody>
          <a:bodyPr anchor="t">
            <a:normAutofit/>
          </a:bodyPr>
          <a:lstStyle/>
          <a:p>
            <a:pPr algn="ctr"/>
            <a:r>
              <a:rPr lang="en-US" sz="2800" b="1" dirty="0">
                <a:solidFill>
                  <a:schemeClr val="bg2">
                    <a:lumMod val="50000"/>
                  </a:schemeClr>
                </a:solidFill>
                <a:latin typeface="Lato Semibold" panose="020F0702020204030203" pitchFamily="34" charset="0"/>
                <a:ea typeface="+mn-ea"/>
                <a:cs typeface="Lato Semibold" panose="020F0702020204030203" pitchFamily="34" charset="0"/>
              </a:rPr>
              <a:t>Program Review Schedule</a:t>
            </a:r>
          </a:p>
        </p:txBody>
      </p:sp>
      <p:sp>
        <p:nvSpPr>
          <p:cNvPr id="194" name="Rectangle 193"/>
          <p:cNvSpPr/>
          <p:nvPr/>
        </p:nvSpPr>
        <p:spPr>
          <a:xfrm>
            <a:off x="5575543" y="741402"/>
            <a:ext cx="1040914" cy="28388"/>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11</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grpSp>
        <p:nvGrpSpPr>
          <p:cNvPr id="9" name="Group 8">
            <a:extLst>
              <a:ext uri="{FF2B5EF4-FFF2-40B4-BE49-F238E27FC236}">
                <a16:creationId xmlns:a16="http://schemas.microsoft.com/office/drawing/2014/main" id="{B2596525-E9EA-9CE7-E801-EAC10E0BA8BA}"/>
              </a:ext>
            </a:extLst>
          </p:cNvPr>
          <p:cNvGrpSpPr/>
          <p:nvPr/>
        </p:nvGrpSpPr>
        <p:grpSpPr>
          <a:xfrm>
            <a:off x="0" y="202099"/>
            <a:ext cx="2565180" cy="572285"/>
            <a:chOff x="0" y="163999"/>
            <a:chExt cx="2543160" cy="572285"/>
          </a:xfrm>
          <a:solidFill>
            <a:schemeClr val="accent6">
              <a:lumMod val="75000"/>
            </a:schemeClr>
          </a:solidFill>
        </p:grpSpPr>
        <p:sp>
          <p:nvSpPr>
            <p:cNvPr id="10" name="Rectangle: Single Corner Rounded 9">
              <a:extLst>
                <a:ext uri="{FF2B5EF4-FFF2-40B4-BE49-F238E27FC236}">
                  <a16:creationId xmlns:a16="http://schemas.microsoft.com/office/drawing/2014/main" id="{69728E0E-A9DD-F02C-0281-EBEA7BE99C7B}"/>
                </a:ext>
              </a:extLst>
            </p:cNvPr>
            <p:cNvSpPr/>
            <p:nvPr/>
          </p:nvSpPr>
          <p:spPr>
            <a:xfrm>
              <a:off x="0" y="163999"/>
              <a:ext cx="2543160" cy="567691"/>
            </a:xfrm>
            <a:prstGeom prst="round1Rect">
              <a:avLst/>
            </a:prstGeom>
            <a:grp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FF4448EF-789B-5E43-3192-2A6ED85AAFFB}"/>
                </a:ext>
              </a:extLst>
            </p:cNvPr>
            <p:cNvSpPr txBox="1">
              <a:spLocks/>
            </p:cNvSpPr>
            <p:nvPr/>
          </p:nvSpPr>
          <p:spPr>
            <a:xfrm>
              <a:off x="25400" y="326102"/>
              <a:ext cx="2392068" cy="410182"/>
            </a:xfrm>
            <a:prstGeom prst="rect">
              <a:avLst/>
            </a:prstGeom>
            <a:grp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Process &amp; Timeline</a:t>
              </a:r>
              <a:endParaRPr lang="en-US" sz="1800" b="1" dirty="0">
                <a:solidFill>
                  <a:prstClr val="white"/>
                </a:solidFill>
                <a:latin typeface="Calibri Light" panose="020F0302020204030204"/>
              </a:endParaRPr>
            </a:p>
          </p:txBody>
        </p:sp>
      </p:grpSp>
      <p:sp>
        <p:nvSpPr>
          <p:cNvPr id="6" name="Rectangle 5">
            <a:extLst>
              <a:ext uri="{FF2B5EF4-FFF2-40B4-BE49-F238E27FC236}">
                <a16:creationId xmlns:a16="http://schemas.microsoft.com/office/drawing/2014/main" id="{646B5BC8-3239-4575-9953-50F0B71DD712}"/>
              </a:ext>
            </a:extLst>
          </p:cNvPr>
          <p:cNvSpPr/>
          <p:nvPr/>
        </p:nvSpPr>
        <p:spPr>
          <a:xfrm>
            <a:off x="1390405" y="5977465"/>
            <a:ext cx="9659083" cy="307777"/>
          </a:xfrm>
          <a:prstGeom prst="rect">
            <a:avLst/>
          </a:prstGeom>
        </p:spPr>
        <p:txBody>
          <a:bodyPr wrap="square">
            <a:spAutoFit/>
          </a:bodyPr>
          <a:lstStyle/>
          <a:p>
            <a:r>
              <a:rPr lang="en-US" sz="1400" dirty="0">
                <a:hlinkClick r:id="rId3"/>
              </a:rPr>
              <a:t>http://inside.collin.edu/institutionaleffect/program_review/Program%20Review%20Schedule%20By%20Year%2008092022.pdf</a:t>
            </a:r>
            <a:r>
              <a:rPr lang="en-US" sz="1400" dirty="0"/>
              <a:t> </a:t>
            </a:r>
          </a:p>
        </p:txBody>
      </p:sp>
      <p:sp>
        <p:nvSpPr>
          <p:cNvPr id="12" name="Rectangle 11">
            <a:extLst>
              <a:ext uri="{FF2B5EF4-FFF2-40B4-BE49-F238E27FC236}">
                <a16:creationId xmlns:a16="http://schemas.microsoft.com/office/drawing/2014/main" id="{9D7F6320-E491-493E-B228-4F20E3D44CDD}"/>
              </a:ext>
            </a:extLst>
          </p:cNvPr>
          <p:cNvSpPr/>
          <p:nvPr/>
        </p:nvSpPr>
        <p:spPr>
          <a:xfrm>
            <a:off x="1750417" y="989596"/>
            <a:ext cx="8014906" cy="382092"/>
          </a:xfrm>
          <a:prstGeom prst="rect">
            <a:avLst/>
          </a:prstGeom>
        </p:spPr>
        <p:txBody>
          <a:bodyPr wrap="square">
            <a:spAutoFit/>
          </a:bodyPr>
          <a:lstStyle/>
          <a:p>
            <a:pPr>
              <a:lnSpc>
                <a:spcPct val="150000"/>
              </a:lnSpc>
            </a:pPr>
            <a:r>
              <a:rPr lang="en-US" sz="1400" b="1" dirty="0">
                <a:solidFill>
                  <a:schemeClr val="accent2"/>
                </a:solidFill>
              </a:rPr>
              <a:t>Year 1:</a:t>
            </a:r>
            <a:r>
              <a:rPr lang="en-US" sz="1400" dirty="0">
                <a:solidFill>
                  <a:schemeClr val="bg1">
                    <a:lumMod val="50000"/>
                  </a:schemeClr>
                </a:solidFill>
              </a:rPr>
              <a:t> Implement the action plan of the CIP and collect data.</a:t>
            </a:r>
          </a:p>
        </p:txBody>
      </p:sp>
      <p:pic>
        <p:nvPicPr>
          <p:cNvPr id="7" name="Picture 6">
            <a:extLst>
              <a:ext uri="{FF2B5EF4-FFF2-40B4-BE49-F238E27FC236}">
                <a16:creationId xmlns:a16="http://schemas.microsoft.com/office/drawing/2014/main" id="{16900B9B-1B0F-4430-BFB4-8E8FCF7C932C}"/>
              </a:ext>
            </a:extLst>
          </p:cNvPr>
          <p:cNvPicPr>
            <a:picLocks noChangeAspect="1"/>
          </p:cNvPicPr>
          <p:nvPr/>
        </p:nvPicPr>
        <p:blipFill rotWithShape="1">
          <a:blip r:embed="rId4"/>
          <a:srcRect b="-128"/>
          <a:stretch/>
        </p:blipFill>
        <p:spPr>
          <a:xfrm>
            <a:off x="2066925" y="1371688"/>
            <a:ext cx="8058150" cy="4496716"/>
          </a:xfrm>
          <a:prstGeom prst="rect">
            <a:avLst/>
          </a:prstGeom>
        </p:spPr>
      </p:pic>
    </p:spTree>
    <p:extLst>
      <p:ext uri="{BB962C8B-B14F-4D97-AF65-F5344CB8AC3E}">
        <p14:creationId xmlns:p14="http://schemas.microsoft.com/office/powerpoint/2010/main" val="13899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Connector 77"/>
          <p:cNvCxnSpPr>
            <a:cxnSpLocks/>
            <a:endCxn id="34" idx="4"/>
          </p:cNvCxnSpPr>
          <p:nvPr/>
        </p:nvCxnSpPr>
        <p:spPr>
          <a:xfrm flipH="1">
            <a:off x="6089922" y="3688732"/>
            <a:ext cx="2903" cy="795222"/>
          </a:xfrm>
          <a:prstGeom prst="line">
            <a:avLst/>
          </a:prstGeom>
          <a:ln w="25400">
            <a:solidFill>
              <a:schemeClr val="accent4"/>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84425" y="1874704"/>
            <a:ext cx="0" cy="935037"/>
          </a:xfrm>
          <a:prstGeom prst="line">
            <a:avLst/>
          </a:prstGeom>
          <a:ln w="25400">
            <a:solidFill>
              <a:schemeClr val="accent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84425" y="2871014"/>
            <a:ext cx="0" cy="936625"/>
          </a:xfrm>
          <a:prstGeom prst="line">
            <a:avLst/>
          </a:prstGeom>
          <a:ln w="19050">
            <a:prstDash val="sysDash"/>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838200" y="154516"/>
            <a:ext cx="10515600" cy="608633"/>
          </a:xfrm>
        </p:spPr>
        <p:txBody>
          <a:bodyPr anchor="t">
            <a:normAutofit/>
          </a:bodyPr>
          <a:lstStyle/>
          <a:p>
            <a:pPr algn="ctr"/>
            <a:r>
              <a:rPr lang="en-US" sz="2800" dirty="0">
                <a:solidFill>
                  <a:schemeClr val="bg2">
                    <a:lumMod val="50000"/>
                  </a:schemeClr>
                </a:solidFill>
                <a:latin typeface="Lato Semibold" panose="020F0702020204030203" pitchFamily="34" charset="0"/>
                <a:ea typeface="+mn-ea"/>
                <a:cs typeface="Lato Semibold" panose="020F0702020204030203" pitchFamily="34" charset="0"/>
              </a:rPr>
              <a:t>Program Review Timeline</a:t>
            </a:r>
            <a:endParaRPr lang="en-US" sz="2800" b="1" dirty="0">
              <a:solidFill>
                <a:schemeClr val="accent6"/>
              </a:solidFill>
              <a:latin typeface="Lato Semibold" panose="020F0702020204030203" pitchFamily="34" charset="0"/>
              <a:ea typeface="+mn-ea"/>
              <a:cs typeface="Lato Semibold" panose="020F0702020204030203" pitchFamily="34" charset="0"/>
            </a:endParaRPr>
          </a:p>
        </p:txBody>
      </p:sp>
      <p:cxnSp>
        <p:nvCxnSpPr>
          <p:cNvPr id="63" name="Straight Connector 62"/>
          <p:cNvCxnSpPr>
            <a:cxnSpLocks/>
            <a:endCxn id="67" idx="4"/>
          </p:cNvCxnSpPr>
          <p:nvPr/>
        </p:nvCxnSpPr>
        <p:spPr>
          <a:xfrm>
            <a:off x="6084887" y="1350665"/>
            <a:ext cx="2382" cy="548376"/>
          </a:xfrm>
          <a:prstGeom prst="line">
            <a:avLst/>
          </a:prstGeom>
          <a:ln w="25400" cmpd="dbl">
            <a:solidFill>
              <a:schemeClr val="accent6"/>
            </a:solidFill>
            <a:prstDash val="sysDash"/>
            <a:headEnd type="oval" w="lg" len="lg"/>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127500" y="5958"/>
            <a:ext cx="0" cy="3600450"/>
          </a:xfrm>
          <a:prstGeom prst="line">
            <a:avLst/>
          </a:prstGeom>
          <a:ln w="12700">
            <a:solidFill>
              <a:schemeClr val="accent6"/>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5" name="Group 64"/>
          <p:cNvGrpSpPr>
            <a:grpSpLocks noChangeAspect="1"/>
          </p:cNvGrpSpPr>
          <p:nvPr/>
        </p:nvGrpSpPr>
        <p:grpSpPr bwMode="auto">
          <a:xfrm>
            <a:off x="5967413" y="1683141"/>
            <a:ext cx="250825" cy="252413"/>
            <a:chOff x="5981055" y="2884500"/>
            <a:chExt cx="216000" cy="216000"/>
          </a:xfrm>
        </p:grpSpPr>
        <p:sp>
          <p:nvSpPr>
            <p:cNvPr id="66" name="Flowchart: Connector 65"/>
            <p:cNvSpPr/>
            <p:nvPr/>
          </p:nvSpPr>
          <p:spPr>
            <a:xfrm>
              <a:off x="5981055" y="2884500"/>
              <a:ext cx="216000" cy="216000"/>
            </a:xfrm>
            <a:prstGeom prst="flowChartConnector">
              <a:avLst/>
            </a:prstGeom>
            <a:no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7" name="Flowchart: Connector 66"/>
            <p:cNvSpPr/>
            <p:nvPr/>
          </p:nvSpPr>
          <p:spPr>
            <a:xfrm>
              <a:off x="6012498" y="2925255"/>
              <a:ext cx="143545" cy="144000"/>
            </a:xfrm>
            <a:prstGeom prst="flowChartConnector">
              <a:avLst/>
            </a:prstGeom>
            <a:solidFill>
              <a:schemeClr val="accent6"/>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cxnSp>
        <p:nvCxnSpPr>
          <p:cNvPr id="69" name="Straight Connector 68"/>
          <p:cNvCxnSpPr/>
          <p:nvPr/>
        </p:nvCxnSpPr>
        <p:spPr>
          <a:xfrm rot="5400000">
            <a:off x="8016875" y="1002283"/>
            <a:ext cx="0" cy="3600450"/>
          </a:xfrm>
          <a:prstGeom prst="line">
            <a:avLst/>
          </a:prstGeom>
          <a:ln w="12700">
            <a:solidFill>
              <a:schemeClr val="accent2">
                <a:lumMod val="40000"/>
                <a:lumOff val="60000"/>
              </a:schemeClr>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0" name="Group 69"/>
          <p:cNvGrpSpPr>
            <a:grpSpLocks noChangeAspect="1"/>
          </p:cNvGrpSpPr>
          <p:nvPr/>
        </p:nvGrpSpPr>
        <p:grpSpPr bwMode="auto">
          <a:xfrm>
            <a:off x="5964238" y="2702598"/>
            <a:ext cx="252412" cy="250825"/>
            <a:chOff x="5981055" y="2884500"/>
            <a:chExt cx="216000" cy="216000"/>
          </a:xfrm>
        </p:grpSpPr>
        <p:sp>
          <p:nvSpPr>
            <p:cNvPr id="71" name="Flowchart: Connector 70"/>
            <p:cNvSpPr/>
            <p:nvPr/>
          </p:nvSpPr>
          <p:spPr>
            <a:xfrm>
              <a:off x="5981055" y="2884500"/>
              <a:ext cx="216000" cy="216000"/>
            </a:xfrm>
            <a:prstGeom prst="flowChartConnector">
              <a:avLst/>
            </a:prstGeom>
            <a:noFill/>
            <a:ln w="254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2" name="Flowchart: Connector 71"/>
            <p:cNvSpPr/>
            <p:nvPr/>
          </p:nvSpPr>
          <p:spPr>
            <a:xfrm>
              <a:off x="6012300" y="2924146"/>
              <a:ext cx="144000" cy="144911"/>
            </a:xfrm>
            <a:prstGeom prst="flowChartConnector">
              <a:avLst/>
            </a:prstGeom>
            <a:solidFill>
              <a:schemeClr val="accent2"/>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cxnSp>
        <p:nvCxnSpPr>
          <p:cNvPr id="73" name="Straight Connector 72"/>
          <p:cNvCxnSpPr/>
          <p:nvPr/>
        </p:nvCxnSpPr>
        <p:spPr>
          <a:xfrm rot="5400000">
            <a:off x="4284200" y="1839626"/>
            <a:ext cx="0" cy="3600450"/>
          </a:xfrm>
          <a:prstGeom prst="line">
            <a:avLst/>
          </a:prstGeom>
          <a:ln w="9525" cap="flat" cmpd="sng" algn="ctr">
            <a:solidFill>
              <a:schemeClr val="accent4"/>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75" name="Flowchart: Connector 74"/>
          <p:cNvSpPr/>
          <p:nvPr/>
        </p:nvSpPr>
        <p:spPr bwMode="auto">
          <a:xfrm>
            <a:off x="6036864" y="3584741"/>
            <a:ext cx="125411" cy="133349"/>
          </a:xfrm>
          <a:prstGeom prst="flowChartConnector">
            <a:avLst/>
          </a:prstGeom>
          <a:solidFill>
            <a:schemeClr val="accent4"/>
          </a:solid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83" name="TextBox 82"/>
          <p:cNvSpPr txBox="1">
            <a:spLocks noChangeArrowheads="1"/>
          </p:cNvSpPr>
          <p:nvPr/>
        </p:nvSpPr>
        <p:spPr bwMode="auto">
          <a:xfrm>
            <a:off x="919527" y="1837645"/>
            <a:ext cx="4882555" cy="36933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b="1" dirty="0">
                <a:solidFill>
                  <a:schemeClr val="accent6"/>
                </a:solidFill>
              </a:rPr>
              <a:t>Phase I: Dean to Assemble Program Review Team</a:t>
            </a:r>
            <a:endParaRPr lang="id-ID" altLang="en-US" b="1" dirty="0">
              <a:solidFill>
                <a:schemeClr val="accent6"/>
              </a:solidFill>
            </a:endParaRPr>
          </a:p>
        </p:txBody>
      </p:sp>
      <p:sp>
        <p:nvSpPr>
          <p:cNvPr id="84" name="TextBox 83"/>
          <p:cNvSpPr txBox="1"/>
          <p:nvPr/>
        </p:nvSpPr>
        <p:spPr>
          <a:xfrm>
            <a:off x="947009" y="2146451"/>
            <a:ext cx="3768646" cy="1351588"/>
          </a:xfrm>
          <a:prstGeom prst="rect">
            <a:avLst/>
          </a:prstGeom>
          <a:noFill/>
        </p:spPr>
        <p:txBody>
          <a:bodyPr wrap="square">
            <a:spAutoFit/>
          </a:bodyPr>
          <a:lstStyle/>
          <a:p>
            <a:pPr>
              <a:lnSpc>
                <a:spcPct val="150000"/>
              </a:lnSpc>
              <a:defRPr/>
            </a:pPr>
            <a:r>
              <a:rPr lang="en-US" sz="1400" dirty="0">
                <a:solidFill>
                  <a:schemeClr val="bg1">
                    <a:lumMod val="50000"/>
                  </a:schemeClr>
                </a:solidFill>
              </a:rPr>
              <a:t>The team should consist of a Discipline Lead. The lead author can be the Discipline Lead or full-time faculty and an additional 2-3 faculty. This can be mixed with full-time and part-time.</a:t>
            </a:r>
            <a:endParaRPr lang="en-US" sz="1400" b="1" dirty="0">
              <a:solidFill>
                <a:schemeClr val="bg1">
                  <a:lumMod val="50000"/>
                </a:schemeClr>
              </a:solidFill>
            </a:endParaRPr>
          </a:p>
        </p:txBody>
      </p:sp>
      <p:sp>
        <p:nvSpPr>
          <p:cNvPr id="86" name="TextBox 85"/>
          <p:cNvSpPr txBox="1">
            <a:spLocks noChangeArrowheads="1"/>
          </p:cNvSpPr>
          <p:nvPr/>
        </p:nvSpPr>
        <p:spPr bwMode="auto">
          <a:xfrm>
            <a:off x="7139598" y="2839830"/>
            <a:ext cx="3600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b="1" dirty="0">
                <a:solidFill>
                  <a:schemeClr val="accent2"/>
                </a:solidFill>
              </a:rPr>
              <a:t>Continuous Improvement Plan (CIP) </a:t>
            </a:r>
            <a:endParaRPr lang="id-ID" altLang="en-US" b="1" dirty="0">
              <a:solidFill>
                <a:schemeClr val="accent2"/>
              </a:solidFill>
            </a:endParaRPr>
          </a:p>
        </p:txBody>
      </p:sp>
      <p:sp>
        <p:nvSpPr>
          <p:cNvPr id="87" name="TextBox 86"/>
          <p:cNvSpPr txBox="1"/>
          <p:nvPr/>
        </p:nvSpPr>
        <p:spPr>
          <a:xfrm>
            <a:off x="7186700" y="3071125"/>
            <a:ext cx="4114800" cy="1351588"/>
          </a:xfrm>
          <a:prstGeom prst="rect">
            <a:avLst/>
          </a:prstGeom>
          <a:noFill/>
        </p:spPr>
        <p:txBody>
          <a:bodyPr wrap="square">
            <a:spAutoFit/>
          </a:bodyPr>
          <a:lstStyle/>
          <a:p>
            <a:pPr>
              <a:lnSpc>
                <a:spcPct val="150000"/>
              </a:lnSpc>
              <a:defRPr/>
            </a:pPr>
            <a:r>
              <a:rPr lang="en-US" sz="1400" dirty="0">
                <a:solidFill>
                  <a:schemeClr val="bg1">
                    <a:lumMod val="50000"/>
                  </a:schemeClr>
                </a:solidFill>
              </a:rPr>
              <a:t>Dean works with Program Review Team and all Discipline Lead on CIP. Arrange CIP training with the IRO representative. CIP data should be collected and analyzed and ready for submission before Jan. 30</a:t>
            </a:r>
            <a:r>
              <a:rPr lang="en-US" sz="1400" baseline="30000" dirty="0">
                <a:solidFill>
                  <a:schemeClr val="bg1">
                    <a:lumMod val="50000"/>
                  </a:schemeClr>
                </a:solidFill>
              </a:rPr>
              <a:t>th</a:t>
            </a:r>
            <a:r>
              <a:rPr lang="en-US" sz="1400" dirty="0">
                <a:solidFill>
                  <a:schemeClr val="bg1">
                    <a:lumMod val="50000"/>
                  </a:schemeClr>
                </a:solidFill>
              </a:rPr>
              <a:t>.</a:t>
            </a:r>
            <a:endParaRPr lang="en-US" sz="1400" b="1" dirty="0">
              <a:solidFill>
                <a:schemeClr val="bg1">
                  <a:lumMod val="50000"/>
                </a:schemeClr>
              </a:solidFill>
            </a:endParaRPr>
          </a:p>
        </p:txBody>
      </p:sp>
      <p:sp>
        <p:nvSpPr>
          <p:cNvPr id="95" name="TextBox 94"/>
          <p:cNvSpPr txBox="1"/>
          <p:nvPr/>
        </p:nvSpPr>
        <p:spPr>
          <a:xfrm>
            <a:off x="897536" y="3717011"/>
            <a:ext cx="3535776" cy="369332"/>
          </a:xfrm>
          <a:prstGeom prst="rect">
            <a:avLst/>
          </a:prstGeom>
          <a:noFill/>
        </p:spPr>
        <p:txBody>
          <a:bodyPr wrap="none">
            <a:spAutoFit/>
          </a:bodyPr>
          <a:lstStyle/>
          <a:p>
            <a:pPr algn="r"/>
            <a:r>
              <a:rPr lang="en-US" altLang="en-US" b="1" dirty="0">
                <a:solidFill>
                  <a:srgbClr val="FFC000"/>
                </a:solidFill>
              </a:rPr>
              <a:t>Phase II: Program Review Planning </a:t>
            </a:r>
            <a:endParaRPr lang="id-ID" altLang="en-US" b="1" dirty="0">
              <a:solidFill>
                <a:srgbClr val="FFC000"/>
              </a:solidFill>
            </a:endParaRPr>
          </a:p>
        </p:txBody>
      </p:sp>
      <p:sp>
        <p:nvSpPr>
          <p:cNvPr id="96" name="TextBox 95"/>
          <p:cNvSpPr txBox="1"/>
          <p:nvPr/>
        </p:nvSpPr>
        <p:spPr>
          <a:xfrm>
            <a:off x="919527" y="3961521"/>
            <a:ext cx="3710333" cy="1674754"/>
          </a:xfrm>
          <a:prstGeom prst="rect">
            <a:avLst/>
          </a:prstGeom>
          <a:noFill/>
        </p:spPr>
        <p:txBody>
          <a:bodyPr wrap="square">
            <a:spAutoFit/>
          </a:bodyPr>
          <a:lstStyle/>
          <a:p>
            <a:pPr marL="171450" indent="-171450">
              <a:lnSpc>
                <a:spcPct val="150000"/>
              </a:lnSpc>
              <a:buFont typeface="Arial" panose="020B0604020202020204" pitchFamily="34" charset="0"/>
              <a:buChar char="•"/>
              <a:defRPr/>
            </a:pPr>
            <a:r>
              <a:rPr lang="en-US" sz="1400" dirty="0">
                <a:solidFill>
                  <a:schemeClr val="bg1">
                    <a:lumMod val="50000"/>
                  </a:schemeClr>
                </a:solidFill>
              </a:rPr>
              <a:t>IRO representatives to meet with the Program Review Team and provide training as needed.</a:t>
            </a:r>
          </a:p>
          <a:p>
            <a:pPr marL="171450" indent="-171450">
              <a:lnSpc>
                <a:spcPct val="150000"/>
              </a:lnSpc>
              <a:buFont typeface="Arial" panose="020B0604020202020204" pitchFamily="34" charset="0"/>
              <a:buChar char="•"/>
              <a:defRPr/>
            </a:pPr>
            <a:r>
              <a:rPr lang="en-US" sz="1400" dirty="0">
                <a:solidFill>
                  <a:schemeClr val="bg1">
                    <a:lumMod val="50000"/>
                  </a:schemeClr>
                </a:solidFill>
              </a:rPr>
              <a:t>Be familiar with resources (IRO data, Assessment Data, Advisory Committee reports, etc.).</a:t>
            </a:r>
          </a:p>
        </p:txBody>
      </p:sp>
      <p:sp>
        <p:nvSpPr>
          <p:cNvPr id="97" name="TextBox 96"/>
          <p:cNvSpPr txBox="1">
            <a:spLocks noChangeArrowheads="1"/>
          </p:cNvSpPr>
          <p:nvPr/>
        </p:nvSpPr>
        <p:spPr bwMode="auto">
          <a:xfrm>
            <a:off x="6318127" y="1652979"/>
            <a:ext cx="605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chemeClr val="accent6"/>
                </a:solidFill>
              </a:rPr>
              <a:t>May</a:t>
            </a:r>
            <a:endParaRPr lang="id-ID" altLang="en-US" b="1" dirty="0">
              <a:solidFill>
                <a:schemeClr val="accent6"/>
              </a:solidFill>
            </a:endParaRPr>
          </a:p>
        </p:txBody>
      </p:sp>
      <p:sp>
        <p:nvSpPr>
          <p:cNvPr id="98" name="TextBox 97"/>
          <p:cNvSpPr txBox="1">
            <a:spLocks noChangeArrowheads="1"/>
          </p:cNvSpPr>
          <p:nvPr/>
        </p:nvSpPr>
        <p:spPr bwMode="auto">
          <a:xfrm>
            <a:off x="4471006" y="2630391"/>
            <a:ext cx="1514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b="1" dirty="0">
                <a:solidFill>
                  <a:schemeClr val="accent2"/>
                </a:solidFill>
              </a:rPr>
              <a:t>Jun. – Aug. </a:t>
            </a:r>
            <a:endParaRPr lang="id-ID" altLang="en-US" b="1" dirty="0">
              <a:solidFill>
                <a:schemeClr val="accent2"/>
              </a:solidFill>
            </a:endParaRPr>
          </a:p>
        </p:txBody>
      </p:sp>
      <p:sp>
        <p:nvSpPr>
          <p:cNvPr id="99" name="Flowchart: Connector 98"/>
          <p:cNvSpPr/>
          <p:nvPr/>
        </p:nvSpPr>
        <p:spPr bwMode="auto">
          <a:xfrm>
            <a:off x="5973363" y="3508739"/>
            <a:ext cx="252412" cy="250825"/>
          </a:xfrm>
          <a:prstGeom prst="flowChartConnector">
            <a:avLst/>
          </a:prstGeom>
          <a:no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93" name="TextBox 192"/>
          <p:cNvSpPr txBox="1"/>
          <p:nvPr/>
        </p:nvSpPr>
        <p:spPr>
          <a:xfrm>
            <a:off x="6201965" y="3496349"/>
            <a:ext cx="867196" cy="369332"/>
          </a:xfrm>
          <a:prstGeom prst="rect">
            <a:avLst/>
          </a:prstGeom>
          <a:noFill/>
        </p:spPr>
        <p:txBody>
          <a:bodyPr wrap="square">
            <a:spAutoFit/>
          </a:bodyPr>
          <a:lstStyle/>
          <a:p>
            <a:pPr algn="r"/>
            <a:r>
              <a:rPr lang="en-US" altLang="en-US" b="1" dirty="0">
                <a:solidFill>
                  <a:srgbClr val="FFC000"/>
                </a:solidFill>
              </a:rPr>
              <a:t>August</a:t>
            </a:r>
            <a:endParaRPr lang="id-ID" altLang="en-US" b="1" dirty="0">
              <a:solidFill>
                <a:srgbClr val="FFC000"/>
              </a:solidFill>
            </a:endParaRPr>
          </a:p>
        </p:txBody>
      </p:sp>
      <p:sp>
        <p:nvSpPr>
          <p:cNvPr id="194" name="Rectangle 193"/>
          <p:cNvSpPr/>
          <p:nvPr/>
        </p:nvSpPr>
        <p:spPr>
          <a:xfrm>
            <a:off x="5579112" y="714194"/>
            <a:ext cx="1040914" cy="28388"/>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12</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dirty="0"/>
              <a:t>Program Review                                                                           Noor </a:t>
            </a:r>
            <a:r>
              <a:rPr lang="en-US" dirty="0" err="1"/>
              <a:t>Abdulaziz</a:t>
            </a:r>
            <a:r>
              <a:rPr lang="en-US" dirty="0"/>
              <a:t>, Ph.D. </a:t>
            </a:r>
          </a:p>
        </p:txBody>
      </p:sp>
      <p:sp>
        <p:nvSpPr>
          <p:cNvPr id="33" name="TextBox 32">
            <a:extLst>
              <a:ext uri="{FF2B5EF4-FFF2-40B4-BE49-F238E27FC236}">
                <a16:creationId xmlns:a16="http://schemas.microsoft.com/office/drawing/2014/main" id="{E62E387F-2071-AD4C-93C2-5E17C7552FB7}"/>
              </a:ext>
            </a:extLst>
          </p:cNvPr>
          <p:cNvSpPr txBox="1"/>
          <p:nvPr/>
        </p:nvSpPr>
        <p:spPr>
          <a:xfrm>
            <a:off x="4471006" y="4225929"/>
            <a:ext cx="1467111" cy="369332"/>
          </a:xfrm>
          <a:prstGeom prst="rect">
            <a:avLst/>
          </a:prstGeom>
          <a:noFill/>
        </p:spPr>
        <p:txBody>
          <a:bodyPr wrap="square">
            <a:spAutoFit/>
          </a:bodyPr>
          <a:lstStyle/>
          <a:p>
            <a:pPr algn="r"/>
            <a:r>
              <a:rPr lang="en-US" altLang="en-US" b="1" dirty="0">
                <a:solidFill>
                  <a:schemeClr val="accent1"/>
                </a:solidFill>
              </a:rPr>
              <a:t>Sep. &amp; Oct. </a:t>
            </a:r>
            <a:endParaRPr lang="id-ID" altLang="en-US" b="1" dirty="0">
              <a:solidFill>
                <a:schemeClr val="accent1"/>
              </a:solidFill>
            </a:endParaRPr>
          </a:p>
        </p:txBody>
      </p:sp>
      <p:sp>
        <p:nvSpPr>
          <p:cNvPr id="34" name="Flowchart: Connector 33">
            <a:extLst>
              <a:ext uri="{FF2B5EF4-FFF2-40B4-BE49-F238E27FC236}">
                <a16:creationId xmlns:a16="http://schemas.microsoft.com/office/drawing/2014/main" id="{A6DEA818-4EFA-2655-1330-C0CC0B71C4C0}"/>
              </a:ext>
            </a:extLst>
          </p:cNvPr>
          <p:cNvSpPr/>
          <p:nvPr/>
        </p:nvSpPr>
        <p:spPr bwMode="auto">
          <a:xfrm>
            <a:off x="6027216" y="4350605"/>
            <a:ext cx="125411" cy="133349"/>
          </a:xfrm>
          <a:prstGeom prst="flowChartConnector">
            <a:avLst/>
          </a:prstGeom>
          <a:solidFill>
            <a:schemeClr val="accent1"/>
          </a:solid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5" name="Flowchart: Connector 34">
            <a:extLst>
              <a:ext uri="{FF2B5EF4-FFF2-40B4-BE49-F238E27FC236}">
                <a16:creationId xmlns:a16="http://schemas.microsoft.com/office/drawing/2014/main" id="{01C36D87-971F-9F35-BC38-03A826967ACE}"/>
              </a:ext>
            </a:extLst>
          </p:cNvPr>
          <p:cNvSpPr/>
          <p:nvPr/>
        </p:nvSpPr>
        <p:spPr bwMode="auto">
          <a:xfrm>
            <a:off x="5963715" y="4309328"/>
            <a:ext cx="252412" cy="250825"/>
          </a:xfrm>
          <a:prstGeom prst="flowChartConnector">
            <a:avLst/>
          </a:prstGeom>
          <a:no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cxnSp>
        <p:nvCxnSpPr>
          <p:cNvPr id="36" name="Straight Connector 35">
            <a:extLst>
              <a:ext uri="{FF2B5EF4-FFF2-40B4-BE49-F238E27FC236}">
                <a16:creationId xmlns:a16="http://schemas.microsoft.com/office/drawing/2014/main" id="{D0A07C64-AB98-5C2D-2180-B39161C2FBB6}"/>
              </a:ext>
            </a:extLst>
          </p:cNvPr>
          <p:cNvCxnSpPr/>
          <p:nvPr/>
        </p:nvCxnSpPr>
        <p:spPr>
          <a:xfrm rot="5400000">
            <a:off x="7893050" y="2606064"/>
            <a:ext cx="0" cy="3600450"/>
          </a:xfrm>
          <a:prstGeom prst="line">
            <a:avLst/>
          </a:prstGeom>
          <a:ln w="12700">
            <a:solidFill>
              <a:schemeClr val="accent1"/>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74A1A75-25CC-B712-BFE9-CDC9192D7282}"/>
              </a:ext>
            </a:extLst>
          </p:cNvPr>
          <p:cNvSpPr txBox="1">
            <a:spLocks noChangeArrowheads="1"/>
          </p:cNvSpPr>
          <p:nvPr/>
        </p:nvSpPr>
        <p:spPr bwMode="auto">
          <a:xfrm>
            <a:off x="6703499" y="4467121"/>
            <a:ext cx="435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chemeClr val="accent1"/>
                </a:solidFill>
              </a:rPr>
              <a:t>Phase III: Program Self-evaluation</a:t>
            </a:r>
            <a:endParaRPr lang="id-ID" altLang="en-US" b="1" dirty="0">
              <a:solidFill>
                <a:schemeClr val="accent1"/>
              </a:solidFill>
            </a:endParaRPr>
          </a:p>
        </p:txBody>
      </p:sp>
      <p:sp>
        <p:nvSpPr>
          <p:cNvPr id="38" name="TextBox 37">
            <a:extLst>
              <a:ext uri="{FF2B5EF4-FFF2-40B4-BE49-F238E27FC236}">
                <a16:creationId xmlns:a16="http://schemas.microsoft.com/office/drawing/2014/main" id="{A0218B02-D502-CAF9-36DC-4D54CD27EF20}"/>
              </a:ext>
            </a:extLst>
          </p:cNvPr>
          <p:cNvSpPr txBox="1"/>
          <p:nvPr/>
        </p:nvSpPr>
        <p:spPr>
          <a:xfrm>
            <a:off x="6635563" y="4817864"/>
            <a:ext cx="4645475" cy="1246495"/>
          </a:xfrm>
          <a:prstGeom prst="rect">
            <a:avLst/>
          </a:prstGeom>
          <a:noFill/>
        </p:spPr>
        <p:txBody>
          <a:bodyPr wrap="square">
            <a:spAutoFit/>
          </a:bodyPr>
          <a:lstStyle/>
          <a:p>
            <a:pPr marL="171450" indent="-171450">
              <a:buFont typeface="Arial" panose="020B0604020202020204" pitchFamily="34" charset="0"/>
              <a:buChar char="•"/>
              <a:defRPr/>
            </a:pPr>
            <a:r>
              <a:rPr lang="en-US" sz="1500" dirty="0">
                <a:solidFill>
                  <a:schemeClr val="bg1">
                    <a:lumMod val="50000"/>
                  </a:schemeClr>
                </a:solidFill>
              </a:rPr>
              <a:t>Program Review Team meets weekly or bi-weekly to discuss the progress of the self-evaluation.</a:t>
            </a:r>
          </a:p>
          <a:p>
            <a:pPr marL="171450" indent="-171450">
              <a:buFont typeface="Arial" panose="020B0604020202020204" pitchFamily="34" charset="0"/>
              <a:buChar char="•"/>
              <a:defRPr/>
            </a:pPr>
            <a:r>
              <a:rPr lang="en-US" sz="1500" dirty="0">
                <a:solidFill>
                  <a:schemeClr val="bg1">
                    <a:lumMod val="50000"/>
                  </a:schemeClr>
                </a:solidFill>
              </a:rPr>
              <a:t>All Program Review Team members should attend the Program Review Orientation in October.</a:t>
            </a:r>
          </a:p>
          <a:p>
            <a:pPr marL="171450" indent="-171450">
              <a:buFont typeface="Arial" panose="020B0604020202020204" pitchFamily="34" charset="0"/>
              <a:buChar char="•"/>
              <a:defRPr/>
            </a:pPr>
            <a:r>
              <a:rPr lang="en-US" sz="1500" dirty="0">
                <a:solidFill>
                  <a:schemeClr val="bg1">
                    <a:lumMod val="50000"/>
                  </a:schemeClr>
                </a:solidFill>
              </a:rPr>
              <a:t>Review and finalize data collected in years 1 to 4.</a:t>
            </a:r>
          </a:p>
        </p:txBody>
      </p:sp>
      <p:cxnSp>
        <p:nvCxnSpPr>
          <p:cNvPr id="40" name="Straight Connector 39">
            <a:extLst>
              <a:ext uri="{FF2B5EF4-FFF2-40B4-BE49-F238E27FC236}">
                <a16:creationId xmlns:a16="http://schemas.microsoft.com/office/drawing/2014/main" id="{328A5FD7-B777-2FC3-274E-CCBCA23CC07A}"/>
              </a:ext>
            </a:extLst>
          </p:cNvPr>
          <p:cNvCxnSpPr>
            <a:cxnSpLocks/>
            <a:stCxn id="35" idx="4"/>
          </p:cNvCxnSpPr>
          <p:nvPr/>
        </p:nvCxnSpPr>
        <p:spPr>
          <a:xfrm>
            <a:off x="6089921" y="4560153"/>
            <a:ext cx="20462" cy="1527581"/>
          </a:xfrm>
          <a:prstGeom prst="line">
            <a:avLst/>
          </a:prstGeom>
          <a:ln w="25400">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A709EC8-F092-F993-1B39-961A71B4A01C}"/>
              </a:ext>
            </a:extLst>
          </p:cNvPr>
          <p:cNvGrpSpPr/>
          <p:nvPr/>
        </p:nvGrpSpPr>
        <p:grpSpPr>
          <a:xfrm>
            <a:off x="0" y="163999"/>
            <a:ext cx="2565180" cy="567691"/>
            <a:chOff x="0" y="163999"/>
            <a:chExt cx="2543160" cy="567691"/>
          </a:xfrm>
          <a:solidFill>
            <a:schemeClr val="accent6">
              <a:lumMod val="75000"/>
            </a:schemeClr>
          </a:solidFill>
        </p:grpSpPr>
        <p:sp>
          <p:nvSpPr>
            <p:cNvPr id="41" name="Rectangle: Single Corner Rounded 40">
              <a:extLst>
                <a:ext uri="{FF2B5EF4-FFF2-40B4-BE49-F238E27FC236}">
                  <a16:creationId xmlns:a16="http://schemas.microsoft.com/office/drawing/2014/main" id="{442FB52A-6B89-C7D3-05D8-C690A03DA80B}"/>
                </a:ext>
              </a:extLst>
            </p:cNvPr>
            <p:cNvSpPr/>
            <p:nvPr/>
          </p:nvSpPr>
          <p:spPr>
            <a:xfrm>
              <a:off x="0" y="163999"/>
              <a:ext cx="2543160" cy="567691"/>
            </a:xfrm>
            <a:prstGeom prst="round1Rect">
              <a:avLst/>
            </a:prstGeom>
            <a:grp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Content Placeholder 2">
              <a:extLst>
                <a:ext uri="{FF2B5EF4-FFF2-40B4-BE49-F238E27FC236}">
                  <a16:creationId xmlns:a16="http://schemas.microsoft.com/office/drawing/2014/main" id="{654196C9-AEAC-D73F-28C1-1313DD1FFF12}"/>
                </a:ext>
              </a:extLst>
            </p:cNvPr>
            <p:cNvSpPr txBox="1">
              <a:spLocks/>
            </p:cNvSpPr>
            <p:nvPr/>
          </p:nvSpPr>
          <p:spPr>
            <a:xfrm>
              <a:off x="25400" y="326102"/>
              <a:ext cx="2392068" cy="368876"/>
            </a:xfrm>
            <a:prstGeom prst="rect">
              <a:avLst/>
            </a:prstGeom>
            <a:grp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Process &amp; Timeline</a:t>
              </a:r>
              <a:endParaRPr lang="en-US" sz="1800" b="1" dirty="0">
                <a:solidFill>
                  <a:prstClr val="white"/>
                </a:solidFill>
                <a:latin typeface="Calibri Light" panose="020F0302020204030204"/>
              </a:endParaRPr>
            </a:p>
          </p:txBody>
        </p:sp>
      </p:grpSp>
    </p:spTree>
    <p:extLst>
      <p:ext uri="{BB962C8B-B14F-4D97-AF65-F5344CB8AC3E}">
        <p14:creationId xmlns:p14="http://schemas.microsoft.com/office/powerpoint/2010/main" val="3052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up)">
                                      <p:cBhvr>
                                        <p:cTn id="7" dur="500"/>
                                        <p:tgtEl>
                                          <p:spTgt spid="63"/>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heel(4)">
                                      <p:cBhvr>
                                        <p:cTn id="11" dur="1000"/>
                                        <p:tgtEl>
                                          <p:spTgt spid="65"/>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right)">
                                      <p:cBhvr>
                                        <p:cTn id="15" dur="500"/>
                                        <p:tgtEl>
                                          <p:spTgt spid="6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wipe(up)">
                                      <p:cBhvr>
                                        <p:cTn id="26" dur="500"/>
                                        <p:tgtEl>
                                          <p:spTgt spid="68"/>
                                        </p:tgtEl>
                                      </p:cBhvr>
                                    </p:animEffect>
                                  </p:childTnLst>
                                </p:cTn>
                              </p:par>
                            </p:childTnLst>
                          </p:cTn>
                        </p:par>
                        <p:par>
                          <p:cTn id="27" fill="hold">
                            <p:stCondLst>
                              <p:cond delay="3000"/>
                            </p:stCondLst>
                            <p:childTnLst>
                              <p:par>
                                <p:cTn id="28" presetID="21" presetClass="entr" presetSubtype="4"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heel(4)">
                                      <p:cBhvr>
                                        <p:cTn id="30" dur="1000"/>
                                        <p:tgtEl>
                                          <p:spTgt spid="70"/>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500"/>
                                        <p:tgtEl>
                                          <p:spTgt spid="69"/>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up)">
                                      <p:cBhvr>
                                        <p:cTn id="45" dur="500"/>
                                        <p:tgtEl>
                                          <p:spTgt spid="77"/>
                                        </p:tgtEl>
                                      </p:cBhvr>
                                    </p:animEffect>
                                  </p:childTnLst>
                                </p:cTn>
                              </p:par>
                            </p:childTnLst>
                          </p:cTn>
                        </p:par>
                        <p:par>
                          <p:cTn id="46" fill="hold">
                            <p:stCondLst>
                              <p:cond delay="5500"/>
                            </p:stCondLst>
                            <p:childTnLst>
                              <p:par>
                                <p:cTn id="47" presetID="22" presetClass="entr" presetSubtype="2"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right)">
                                      <p:cBhvr>
                                        <p:cTn id="49" dur="500"/>
                                        <p:tgtEl>
                                          <p:spTgt spid="73"/>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fade">
                                      <p:cBhvr>
                                        <p:cTn id="53" dur="500"/>
                                        <p:tgtEl>
                                          <p:spTgt spid="9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childTnLst>
                          </p:cTn>
                        </p:par>
                        <p:par>
                          <p:cTn id="57" fill="hold">
                            <p:stCondLst>
                              <p:cond delay="6500"/>
                            </p:stCondLst>
                            <p:childTnLst>
                              <p:par>
                                <p:cTn id="58" presetID="22" presetClass="entr" presetSubtype="1"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up)">
                                      <p:cBhvr>
                                        <p:cTn id="60" dur="500"/>
                                        <p:tgtEl>
                                          <p:spTgt spid="78"/>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500"/>
                                        <p:tgtEl>
                                          <p:spTgt spid="97"/>
                                        </p:tgtEl>
                                      </p:cBhvr>
                                    </p:animEffect>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500"/>
                                        <p:tgtEl>
                                          <p:spTgt spid="98"/>
                                        </p:tgtEl>
                                      </p:cBhvr>
                                    </p:animEffect>
                                  </p:childTnLst>
                                </p:cTn>
                              </p:par>
                            </p:childTnLst>
                          </p:cTn>
                        </p:par>
                        <p:par>
                          <p:cTn id="69" fill="hold">
                            <p:stCondLst>
                              <p:cond delay="8000"/>
                            </p:stCondLst>
                            <p:childTnLst>
                              <p:par>
                                <p:cTn id="70" presetID="10" presetClass="entr" presetSubtype="0" fill="hold" grpId="0" nodeType="afterEffect">
                                  <p:stCondLst>
                                    <p:cond delay="0"/>
                                  </p:stCondLst>
                                  <p:childTnLst>
                                    <p:set>
                                      <p:cBhvr>
                                        <p:cTn id="71" dur="1" fill="hold">
                                          <p:stCondLst>
                                            <p:cond delay="0"/>
                                          </p:stCondLst>
                                        </p:cTn>
                                        <p:tgtEl>
                                          <p:spTgt spid="193"/>
                                        </p:tgtEl>
                                        <p:attrNameLst>
                                          <p:attrName>style.visibility</p:attrName>
                                        </p:attrNameLst>
                                      </p:cBhvr>
                                      <p:to>
                                        <p:strVal val="visible"/>
                                      </p:to>
                                    </p:set>
                                    <p:animEffect transition="in" filter="fade">
                                      <p:cBhvr>
                                        <p:cTn id="72" dur="500"/>
                                        <p:tgtEl>
                                          <p:spTgt spid="193"/>
                                        </p:tgtEl>
                                      </p:cBhvr>
                                    </p:animEffect>
                                  </p:childTnLst>
                                </p:cTn>
                              </p:par>
                            </p:childTnLst>
                          </p:cTn>
                        </p:par>
                        <p:par>
                          <p:cTn id="73" fill="hold">
                            <p:stCondLst>
                              <p:cond delay="8500"/>
                            </p:stCondLst>
                            <p:childTnLst>
                              <p:par>
                                <p:cTn id="74" presetID="55" presetClass="entr" presetSubtype="0" fill="hold" grpId="0" nodeType="afterEffect">
                                  <p:stCondLst>
                                    <p:cond delay="0"/>
                                  </p:stCondLst>
                                  <p:childTnLst>
                                    <p:set>
                                      <p:cBhvr>
                                        <p:cTn id="75" dur="1" fill="hold">
                                          <p:stCondLst>
                                            <p:cond delay="0"/>
                                          </p:stCondLst>
                                        </p:cTn>
                                        <p:tgtEl>
                                          <p:spTgt spid="194"/>
                                        </p:tgtEl>
                                        <p:attrNameLst>
                                          <p:attrName>style.visibility</p:attrName>
                                        </p:attrNameLst>
                                      </p:cBhvr>
                                      <p:to>
                                        <p:strVal val="visible"/>
                                      </p:to>
                                    </p:set>
                                    <p:anim calcmode="lin" valueType="num">
                                      <p:cBhvr>
                                        <p:cTn id="76" dur="300" fill="hold"/>
                                        <p:tgtEl>
                                          <p:spTgt spid="194"/>
                                        </p:tgtEl>
                                        <p:attrNameLst>
                                          <p:attrName>ppt_w</p:attrName>
                                        </p:attrNameLst>
                                      </p:cBhvr>
                                      <p:tavLst>
                                        <p:tav tm="0">
                                          <p:val>
                                            <p:strVal val="#ppt_w*0.70"/>
                                          </p:val>
                                        </p:tav>
                                        <p:tav tm="100000">
                                          <p:val>
                                            <p:strVal val="#ppt_w"/>
                                          </p:val>
                                        </p:tav>
                                      </p:tavLst>
                                    </p:anim>
                                    <p:anim calcmode="lin" valueType="num">
                                      <p:cBhvr>
                                        <p:cTn id="77" dur="300" fill="hold"/>
                                        <p:tgtEl>
                                          <p:spTgt spid="194"/>
                                        </p:tgtEl>
                                        <p:attrNameLst>
                                          <p:attrName>ppt_h</p:attrName>
                                        </p:attrNameLst>
                                      </p:cBhvr>
                                      <p:tavLst>
                                        <p:tav tm="0">
                                          <p:val>
                                            <p:strVal val="#ppt_h"/>
                                          </p:val>
                                        </p:tav>
                                        <p:tav tm="100000">
                                          <p:val>
                                            <p:strVal val="#ppt_h"/>
                                          </p:val>
                                        </p:tav>
                                      </p:tavLst>
                                    </p:anim>
                                    <p:animEffect transition="in" filter="fade">
                                      <p:cBhvr>
                                        <p:cTn id="78" dur="300"/>
                                        <p:tgtEl>
                                          <p:spTgt spid="194"/>
                                        </p:tgtEl>
                                      </p:cBhvr>
                                    </p:animEffect>
                                  </p:childTnLst>
                                </p:cTn>
                              </p:par>
                            </p:childTnLst>
                          </p:cTn>
                        </p:par>
                        <p:par>
                          <p:cTn id="79" fill="hold">
                            <p:stCondLst>
                              <p:cond delay="8800"/>
                            </p:stCondLst>
                            <p:childTnLst>
                              <p:par>
                                <p:cTn id="80" presetID="10"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par>
                          <p:cTn id="83" fill="hold">
                            <p:stCondLst>
                              <p:cond delay="9300"/>
                            </p:stCondLst>
                            <p:childTnLst>
                              <p:par>
                                <p:cTn id="84" presetID="22"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9800"/>
                            </p:stCondLst>
                            <p:childTnLst>
                              <p:par>
                                <p:cTn id="88" presetID="10" presetClass="entr" presetSubtype="0"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childTnLst>
                          </p:cTn>
                        </p:par>
                        <p:par>
                          <p:cTn id="94" fill="hold">
                            <p:stCondLst>
                              <p:cond delay="10300"/>
                            </p:stCondLst>
                            <p:childTnLst>
                              <p:par>
                                <p:cTn id="95" presetID="22" presetClass="entr" presetSubtype="1" fill="hold"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up)">
                                      <p:cBhvr>
                                        <p:cTn id="9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6" grpId="0"/>
      <p:bldP spid="87" grpId="0"/>
      <p:bldP spid="95" grpId="0"/>
      <p:bldP spid="96" grpId="0"/>
      <p:bldP spid="97" grpId="0"/>
      <p:bldP spid="98" grpId="0"/>
      <p:bldP spid="193" grpId="0"/>
      <p:bldP spid="194" grpId="0" animBg="1"/>
      <p:bldP spid="33"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328A5FD7-B777-2FC3-274E-CCBCA23CC07A}"/>
              </a:ext>
            </a:extLst>
          </p:cNvPr>
          <p:cNvCxnSpPr>
            <a:cxnSpLocks/>
            <a:stCxn id="99" idx="4"/>
            <a:endCxn id="35" idx="0"/>
          </p:cNvCxnSpPr>
          <p:nvPr/>
        </p:nvCxnSpPr>
        <p:spPr>
          <a:xfrm flipH="1">
            <a:off x="6080076" y="4053673"/>
            <a:ext cx="5540" cy="857253"/>
          </a:xfrm>
          <a:prstGeom prst="line">
            <a:avLst/>
          </a:prstGeom>
          <a:ln w="25400">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a:stCxn id="71" idx="4"/>
            <a:endCxn id="99" idx="0"/>
          </p:cNvCxnSpPr>
          <p:nvPr/>
        </p:nvCxnSpPr>
        <p:spPr>
          <a:xfrm flipH="1">
            <a:off x="6085616" y="2578287"/>
            <a:ext cx="4828" cy="1224561"/>
          </a:xfrm>
          <a:prstGeom prst="line">
            <a:avLst/>
          </a:prstGeom>
          <a:ln w="25400">
            <a:solidFill>
              <a:schemeClr val="accent4"/>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a:endCxn id="72" idx="0"/>
          </p:cNvCxnSpPr>
          <p:nvPr/>
        </p:nvCxnSpPr>
        <p:spPr>
          <a:xfrm>
            <a:off x="6084425" y="1055068"/>
            <a:ext cx="463" cy="1318432"/>
          </a:xfrm>
          <a:prstGeom prst="line">
            <a:avLst/>
          </a:prstGeom>
          <a:ln w="25400">
            <a:solidFill>
              <a:schemeClr val="accent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4000"/>
            <a:ext cx="10515600" cy="583344"/>
          </a:xfrm>
        </p:spPr>
        <p:txBody>
          <a:bodyPr anchor="t">
            <a:normAutofit/>
          </a:bodyPr>
          <a:lstStyle/>
          <a:p>
            <a:pPr algn="ctr"/>
            <a:r>
              <a:rPr lang="en-US" sz="2800" dirty="0">
                <a:solidFill>
                  <a:schemeClr val="bg2">
                    <a:lumMod val="50000"/>
                  </a:schemeClr>
                </a:solidFill>
                <a:latin typeface="Lato Semibold" panose="020F0702020204030203" pitchFamily="34" charset="0"/>
                <a:ea typeface="+mn-ea"/>
                <a:cs typeface="Lato Semibold" panose="020F0702020204030203" pitchFamily="34" charset="0"/>
              </a:rPr>
              <a:t>Program Review Timeline</a:t>
            </a:r>
          </a:p>
        </p:txBody>
      </p:sp>
      <p:cxnSp>
        <p:nvCxnSpPr>
          <p:cNvPr id="63" name="Straight Connector 62"/>
          <p:cNvCxnSpPr>
            <a:cxnSpLocks/>
          </p:cNvCxnSpPr>
          <p:nvPr/>
        </p:nvCxnSpPr>
        <p:spPr>
          <a:xfrm>
            <a:off x="6084425" y="1324346"/>
            <a:ext cx="2382" cy="548376"/>
          </a:xfrm>
          <a:prstGeom prst="line">
            <a:avLst/>
          </a:prstGeom>
          <a:ln w="12700" cmpd="dbl">
            <a:solidFill>
              <a:schemeClr val="accent6"/>
            </a:solidFill>
            <a:prstDash val="dash"/>
            <a:headEnd type="oval" w="lg" len="lg"/>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165600" y="-463942"/>
            <a:ext cx="0" cy="3600450"/>
          </a:xfrm>
          <a:prstGeom prst="line">
            <a:avLst/>
          </a:prstGeom>
          <a:ln w="12700">
            <a:solidFill>
              <a:schemeClr val="accent6"/>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5" name="Group 64"/>
          <p:cNvGrpSpPr>
            <a:grpSpLocks noChangeAspect="1"/>
          </p:cNvGrpSpPr>
          <p:nvPr/>
        </p:nvGrpSpPr>
        <p:grpSpPr bwMode="auto">
          <a:xfrm>
            <a:off x="5967413" y="1225941"/>
            <a:ext cx="250825" cy="252413"/>
            <a:chOff x="5981055" y="2884500"/>
            <a:chExt cx="216000" cy="216000"/>
          </a:xfrm>
        </p:grpSpPr>
        <p:sp>
          <p:nvSpPr>
            <p:cNvPr id="66" name="Flowchart: Connector 65"/>
            <p:cNvSpPr/>
            <p:nvPr/>
          </p:nvSpPr>
          <p:spPr>
            <a:xfrm>
              <a:off x="5981055" y="2884500"/>
              <a:ext cx="216000" cy="216000"/>
            </a:xfrm>
            <a:prstGeom prst="flowChartConnector">
              <a:avLst/>
            </a:prstGeom>
            <a:no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7" name="Flowchart: Connector 66"/>
            <p:cNvSpPr/>
            <p:nvPr/>
          </p:nvSpPr>
          <p:spPr>
            <a:xfrm>
              <a:off x="6012498" y="2925255"/>
              <a:ext cx="143545" cy="144000"/>
            </a:xfrm>
            <a:prstGeom prst="flowChartConnector">
              <a:avLst/>
            </a:prstGeom>
            <a:solidFill>
              <a:schemeClr val="accent6"/>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cxnSp>
        <p:nvCxnSpPr>
          <p:cNvPr id="69" name="Straight Connector 68"/>
          <p:cNvCxnSpPr/>
          <p:nvPr/>
        </p:nvCxnSpPr>
        <p:spPr>
          <a:xfrm rot="5400000">
            <a:off x="8016875" y="662316"/>
            <a:ext cx="0" cy="3600450"/>
          </a:xfrm>
          <a:prstGeom prst="line">
            <a:avLst/>
          </a:prstGeom>
          <a:ln w="12700">
            <a:solidFill>
              <a:schemeClr val="accent2">
                <a:lumMod val="40000"/>
                <a:lumOff val="60000"/>
              </a:schemeClr>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0" name="Group 69"/>
          <p:cNvGrpSpPr>
            <a:grpSpLocks noChangeAspect="1"/>
          </p:cNvGrpSpPr>
          <p:nvPr/>
        </p:nvGrpSpPr>
        <p:grpSpPr bwMode="auto">
          <a:xfrm>
            <a:off x="5964238" y="2327462"/>
            <a:ext cx="252412" cy="250825"/>
            <a:chOff x="5981055" y="2884500"/>
            <a:chExt cx="216000" cy="216000"/>
          </a:xfrm>
        </p:grpSpPr>
        <p:sp>
          <p:nvSpPr>
            <p:cNvPr id="71" name="Flowchart: Connector 70"/>
            <p:cNvSpPr/>
            <p:nvPr/>
          </p:nvSpPr>
          <p:spPr>
            <a:xfrm>
              <a:off x="5981055" y="2884500"/>
              <a:ext cx="216000" cy="216000"/>
            </a:xfrm>
            <a:prstGeom prst="flowChartConnector">
              <a:avLst/>
            </a:prstGeom>
            <a:noFill/>
            <a:ln w="254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2" name="Flowchart: Connector 71"/>
            <p:cNvSpPr/>
            <p:nvPr/>
          </p:nvSpPr>
          <p:spPr>
            <a:xfrm>
              <a:off x="6012300" y="2924146"/>
              <a:ext cx="144000" cy="144911"/>
            </a:xfrm>
            <a:prstGeom prst="flowChartConnector">
              <a:avLst/>
            </a:prstGeom>
            <a:solidFill>
              <a:schemeClr val="accent2"/>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cxnSp>
        <p:nvCxnSpPr>
          <p:cNvPr id="73" name="Straight Connector 72"/>
          <p:cNvCxnSpPr/>
          <p:nvPr/>
        </p:nvCxnSpPr>
        <p:spPr>
          <a:xfrm rot="5400000">
            <a:off x="4238625" y="2119312"/>
            <a:ext cx="0" cy="3600450"/>
          </a:xfrm>
          <a:prstGeom prst="line">
            <a:avLst/>
          </a:prstGeom>
          <a:ln w="12700" cap="flat" cmpd="sng" algn="ctr">
            <a:solidFill>
              <a:schemeClr val="accent4"/>
            </a:solidFill>
            <a:prstDash val="dash"/>
            <a:round/>
            <a:headEnd type="oval" w="med" len="med"/>
            <a:tailEnd type="oval" w="med" len="med"/>
          </a:ln>
        </p:spPr>
        <p:style>
          <a:lnRef idx="0">
            <a:scrgbClr r="0" g="0" b="0"/>
          </a:lnRef>
          <a:fillRef idx="0">
            <a:scrgbClr r="0" g="0" b="0"/>
          </a:fillRef>
          <a:effectRef idx="0">
            <a:scrgbClr r="0" g="0" b="0"/>
          </a:effectRef>
          <a:fontRef idx="minor">
            <a:schemeClr val="tx1"/>
          </a:fontRef>
        </p:style>
      </p:cxnSp>
      <p:sp>
        <p:nvSpPr>
          <p:cNvPr id="75" name="Flowchart: Connector 74"/>
          <p:cNvSpPr/>
          <p:nvPr/>
        </p:nvSpPr>
        <p:spPr bwMode="auto">
          <a:xfrm>
            <a:off x="6021209" y="3877657"/>
            <a:ext cx="125411" cy="133349"/>
          </a:xfrm>
          <a:prstGeom prst="flowChartConnector">
            <a:avLst/>
          </a:prstGeom>
          <a:solidFill>
            <a:schemeClr val="accent4"/>
          </a:solid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83" name="TextBox 82"/>
          <p:cNvSpPr txBox="1">
            <a:spLocks noChangeArrowheads="1"/>
          </p:cNvSpPr>
          <p:nvPr/>
        </p:nvSpPr>
        <p:spPr bwMode="auto">
          <a:xfrm>
            <a:off x="892521" y="1391929"/>
            <a:ext cx="4715235" cy="369332"/>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b="1" dirty="0">
                <a:solidFill>
                  <a:schemeClr val="accent6"/>
                </a:solidFill>
              </a:rPr>
              <a:t>Phase IV: Program Review Report</a:t>
            </a:r>
            <a:endParaRPr lang="id-ID" altLang="en-US" b="1" dirty="0">
              <a:solidFill>
                <a:schemeClr val="accent6"/>
              </a:solidFill>
            </a:endParaRPr>
          </a:p>
        </p:txBody>
      </p:sp>
      <p:sp>
        <p:nvSpPr>
          <p:cNvPr id="84" name="TextBox 83"/>
          <p:cNvSpPr txBox="1"/>
          <p:nvPr/>
        </p:nvSpPr>
        <p:spPr>
          <a:xfrm>
            <a:off x="952854" y="1694633"/>
            <a:ext cx="4798919" cy="1351588"/>
          </a:xfrm>
          <a:prstGeom prst="rect">
            <a:avLst/>
          </a:prstGeom>
          <a:noFill/>
        </p:spPr>
        <p:txBody>
          <a:bodyPr wrap="square">
            <a:spAutoFit/>
          </a:bodyPr>
          <a:lstStyle/>
          <a:p>
            <a:pPr marL="171450" indent="-171450">
              <a:lnSpc>
                <a:spcPct val="150000"/>
              </a:lnSpc>
              <a:buFont typeface="Arial" panose="020B0604020202020204" pitchFamily="34" charset="0"/>
              <a:buChar char="•"/>
              <a:defRPr/>
            </a:pPr>
            <a:r>
              <a:rPr lang="en-US" sz="1400" dirty="0">
                <a:solidFill>
                  <a:schemeClr val="bg1">
                    <a:lumMod val="50000"/>
                  </a:schemeClr>
                </a:solidFill>
              </a:rPr>
              <a:t>Program Review Team work on the self-evaluation and share status weekly or bi-weekly.</a:t>
            </a:r>
          </a:p>
          <a:p>
            <a:pPr marL="171450" indent="-171450">
              <a:lnSpc>
                <a:spcPct val="150000"/>
              </a:lnSpc>
              <a:buFont typeface="Arial" panose="020B0604020202020204" pitchFamily="34" charset="0"/>
              <a:buChar char="•"/>
              <a:defRPr/>
            </a:pPr>
            <a:r>
              <a:rPr lang="en-US" sz="1400" dirty="0">
                <a:solidFill>
                  <a:schemeClr val="bg1">
                    <a:lumMod val="50000"/>
                  </a:schemeClr>
                </a:solidFill>
              </a:rPr>
              <a:t>Dean should have feedback ready for faculty when they report back in January.</a:t>
            </a:r>
          </a:p>
        </p:txBody>
      </p:sp>
      <p:sp>
        <p:nvSpPr>
          <p:cNvPr id="86" name="TextBox 85"/>
          <p:cNvSpPr txBox="1">
            <a:spLocks noChangeArrowheads="1"/>
          </p:cNvSpPr>
          <p:nvPr/>
        </p:nvSpPr>
        <p:spPr bwMode="auto">
          <a:xfrm>
            <a:off x="6925720" y="2470072"/>
            <a:ext cx="514739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700" b="1" dirty="0">
                <a:solidFill>
                  <a:schemeClr val="accent2"/>
                </a:solidFill>
              </a:rPr>
              <a:t>Phase V: Dean’s Revision of the Program Review Report</a:t>
            </a:r>
            <a:endParaRPr lang="id-ID" altLang="en-US" sz="1700" b="1" dirty="0">
              <a:solidFill>
                <a:schemeClr val="accent2"/>
              </a:solidFill>
            </a:endParaRPr>
          </a:p>
        </p:txBody>
      </p:sp>
      <p:sp>
        <p:nvSpPr>
          <p:cNvPr id="87" name="TextBox 86"/>
          <p:cNvSpPr txBox="1"/>
          <p:nvPr/>
        </p:nvSpPr>
        <p:spPr>
          <a:xfrm>
            <a:off x="6981896" y="2885827"/>
            <a:ext cx="4786692" cy="1997919"/>
          </a:xfrm>
          <a:prstGeom prst="rect">
            <a:avLst/>
          </a:prstGeom>
          <a:noFill/>
        </p:spPr>
        <p:txBody>
          <a:bodyPr wrap="square">
            <a:spAutoFit/>
          </a:bodyPr>
          <a:lstStyle/>
          <a:p>
            <a:pPr marL="171450" indent="-171450">
              <a:lnSpc>
                <a:spcPct val="150000"/>
              </a:lnSpc>
              <a:buFont typeface="Arial" panose="020B0604020202020204" pitchFamily="34" charset="0"/>
              <a:buChar char="•"/>
              <a:defRPr/>
            </a:pPr>
            <a:r>
              <a:rPr lang="en-US" sz="1400" dirty="0">
                <a:solidFill>
                  <a:schemeClr val="bg1">
                    <a:lumMod val="50000"/>
                  </a:schemeClr>
                </a:solidFill>
              </a:rPr>
              <a:t>Meet with the Program Review Team and finalize any edits after the Jan. 15</a:t>
            </a:r>
            <a:r>
              <a:rPr lang="en-US" sz="1400" baseline="30000" dirty="0">
                <a:solidFill>
                  <a:schemeClr val="bg1">
                    <a:lumMod val="50000"/>
                  </a:schemeClr>
                </a:solidFill>
              </a:rPr>
              <a:t>th</a:t>
            </a:r>
            <a:r>
              <a:rPr lang="en-US" sz="1400" dirty="0">
                <a:solidFill>
                  <a:schemeClr val="bg1">
                    <a:lumMod val="50000"/>
                  </a:schemeClr>
                </a:solidFill>
              </a:rPr>
              <a:t> submission.</a:t>
            </a:r>
          </a:p>
          <a:p>
            <a:pPr marL="171450" indent="-171450">
              <a:lnSpc>
                <a:spcPct val="150000"/>
              </a:lnSpc>
              <a:buFont typeface="Arial" panose="020B0604020202020204" pitchFamily="34" charset="0"/>
              <a:buChar char="•"/>
              <a:defRPr/>
            </a:pPr>
            <a:r>
              <a:rPr lang="en-US" sz="1400" dirty="0">
                <a:solidFill>
                  <a:schemeClr val="bg1">
                    <a:lumMod val="50000"/>
                  </a:schemeClr>
                </a:solidFill>
              </a:rPr>
              <a:t>Finalize and upload all attachments and appendices needed for support by Jan. 25</a:t>
            </a:r>
            <a:r>
              <a:rPr lang="en-US" sz="1400" baseline="30000" dirty="0">
                <a:solidFill>
                  <a:schemeClr val="bg1">
                    <a:lumMod val="50000"/>
                  </a:schemeClr>
                </a:solidFill>
              </a:rPr>
              <a:t>th</a:t>
            </a:r>
            <a:r>
              <a:rPr lang="en-US" sz="1400" dirty="0">
                <a:solidFill>
                  <a:schemeClr val="bg1">
                    <a:lumMod val="50000"/>
                  </a:schemeClr>
                </a:solidFill>
              </a:rPr>
              <a:t>.</a:t>
            </a:r>
          </a:p>
          <a:p>
            <a:pPr marL="171450" indent="-171450">
              <a:lnSpc>
                <a:spcPct val="150000"/>
              </a:lnSpc>
              <a:buFont typeface="Arial" panose="020B0604020202020204" pitchFamily="34" charset="0"/>
              <a:buChar char="•"/>
              <a:defRPr/>
            </a:pPr>
            <a:r>
              <a:rPr lang="en-US" sz="1400" dirty="0">
                <a:solidFill>
                  <a:schemeClr val="accent2"/>
                </a:solidFill>
              </a:rPr>
              <a:t>Program Review Reports and CIPs due to the IRO on or before Jan. 30</a:t>
            </a:r>
            <a:r>
              <a:rPr lang="en-US" sz="1400" baseline="30000" dirty="0">
                <a:solidFill>
                  <a:schemeClr val="accent2"/>
                </a:solidFill>
              </a:rPr>
              <a:t>th</a:t>
            </a:r>
            <a:r>
              <a:rPr lang="en-US" sz="1400" dirty="0">
                <a:solidFill>
                  <a:schemeClr val="accent2"/>
                </a:solidFill>
              </a:rPr>
              <a:t>.</a:t>
            </a:r>
          </a:p>
        </p:txBody>
      </p:sp>
      <p:sp>
        <p:nvSpPr>
          <p:cNvPr id="95" name="TextBox 94"/>
          <p:cNvSpPr txBox="1"/>
          <p:nvPr/>
        </p:nvSpPr>
        <p:spPr>
          <a:xfrm>
            <a:off x="731000" y="3961418"/>
            <a:ext cx="5107744" cy="338554"/>
          </a:xfrm>
          <a:prstGeom prst="rect">
            <a:avLst/>
          </a:prstGeom>
          <a:noFill/>
        </p:spPr>
        <p:txBody>
          <a:bodyPr wrap="none">
            <a:spAutoFit/>
          </a:bodyPr>
          <a:lstStyle/>
          <a:p>
            <a:pPr algn="r"/>
            <a:r>
              <a:rPr lang="en-US" altLang="en-US" sz="1600" b="1" dirty="0">
                <a:solidFill>
                  <a:srgbClr val="FFC000"/>
                </a:solidFill>
              </a:rPr>
              <a:t>Phase VI: PRSC Assessment of the Program Review Report</a:t>
            </a:r>
            <a:endParaRPr lang="id-ID" altLang="en-US" sz="1600" b="1" dirty="0">
              <a:solidFill>
                <a:srgbClr val="FFC000"/>
              </a:solidFill>
            </a:endParaRPr>
          </a:p>
        </p:txBody>
      </p:sp>
      <p:sp>
        <p:nvSpPr>
          <p:cNvPr id="96" name="TextBox 95"/>
          <p:cNvSpPr txBox="1"/>
          <p:nvPr/>
        </p:nvSpPr>
        <p:spPr>
          <a:xfrm>
            <a:off x="838200" y="4248302"/>
            <a:ext cx="4570618" cy="1997919"/>
          </a:xfrm>
          <a:prstGeom prst="rect">
            <a:avLst/>
          </a:prstGeom>
          <a:noFill/>
        </p:spPr>
        <p:txBody>
          <a:bodyPr wrap="square">
            <a:spAutoFit/>
          </a:bodyPr>
          <a:lstStyle/>
          <a:p>
            <a:pPr marL="171450" indent="-171450">
              <a:lnSpc>
                <a:spcPct val="150000"/>
              </a:lnSpc>
              <a:buFont typeface="Arial" panose="020B0604020202020204" pitchFamily="34" charset="0"/>
              <a:buChar char="•"/>
              <a:defRPr/>
            </a:pPr>
            <a:r>
              <a:rPr lang="en-US" sz="1400" dirty="0">
                <a:solidFill>
                  <a:schemeClr val="bg1">
                    <a:lumMod val="50000"/>
                  </a:schemeClr>
                </a:solidFill>
              </a:rPr>
              <a:t>PRSC completes reviews.</a:t>
            </a:r>
          </a:p>
          <a:p>
            <a:pPr marL="171450" indent="-171450">
              <a:lnSpc>
                <a:spcPct val="150000"/>
              </a:lnSpc>
              <a:buFont typeface="Arial" panose="020B0604020202020204" pitchFamily="34" charset="0"/>
              <a:buChar char="•"/>
              <a:defRPr/>
            </a:pPr>
            <a:r>
              <a:rPr lang="en-US" sz="1400" dirty="0">
                <a:solidFill>
                  <a:schemeClr val="bg1">
                    <a:lumMod val="50000"/>
                  </a:schemeClr>
                </a:solidFill>
              </a:rPr>
              <a:t>The PRSC chair will notify Deans of the status of the Program Review Reports. </a:t>
            </a:r>
          </a:p>
          <a:p>
            <a:pPr marL="171450" indent="-171450">
              <a:lnSpc>
                <a:spcPct val="150000"/>
              </a:lnSpc>
              <a:buFont typeface="Arial" panose="020B0604020202020204" pitchFamily="34" charset="0"/>
              <a:buChar char="•"/>
              <a:defRPr/>
            </a:pPr>
            <a:r>
              <a:rPr lang="en-US" sz="1400" dirty="0">
                <a:solidFill>
                  <a:schemeClr val="bg1">
                    <a:lumMod val="50000"/>
                  </a:schemeClr>
                </a:solidFill>
              </a:rPr>
              <a:t>Meet with the reviewers to go over the feedback.</a:t>
            </a:r>
          </a:p>
          <a:p>
            <a:pPr marL="171450" indent="-171450">
              <a:lnSpc>
                <a:spcPct val="150000"/>
              </a:lnSpc>
              <a:buFont typeface="Arial" panose="020B0604020202020204" pitchFamily="34" charset="0"/>
              <a:buChar char="•"/>
              <a:defRPr/>
            </a:pPr>
            <a:r>
              <a:rPr lang="en-US" sz="1400" dirty="0">
                <a:solidFill>
                  <a:schemeClr val="bg1">
                    <a:lumMod val="50000"/>
                  </a:schemeClr>
                </a:solidFill>
              </a:rPr>
              <a:t>Program Review End-of-Cycle Report and Program Review Reports submitted to leadership. </a:t>
            </a:r>
          </a:p>
        </p:txBody>
      </p:sp>
      <p:sp>
        <p:nvSpPr>
          <p:cNvPr id="97" name="TextBox 96"/>
          <p:cNvSpPr txBox="1">
            <a:spLocks noChangeArrowheads="1"/>
          </p:cNvSpPr>
          <p:nvPr/>
        </p:nvSpPr>
        <p:spPr bwMode="auto">
          <a:xfrm>
            <a:off x="6216650" y="1221890"/>
            <a:ext cx="1215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chemeClr val="accent6"/>
                </a:solidFill>
              </a:rPr>
              <a:t>Nov. - Dec.</a:t>
            </a:r>
            <a:endParaRPr lang="id-ID" altLang="en-US" b="1" dirty="0">
              <a:solidFill>
                <a:schemeClr val="accent6"/>
              </a:solidFill>
            </a:endParaRPr>
          </a:p>
        </p:txBody>
      </p:sp>
      <p:sp>
        <p:nvSpPr>
          <p:cNvPr id="98" name="TextBox 97"/>
          <p:cNvSpPr txBox="1">
            <a:spLocks noChangeArrowheads="1"/>
          </p:cNvSpPr>
          <p:nvPr/>
        </p:nvSpPr>
        <p:spPr bwMode="auto">
          <a:xfrm>
            <a:off x="5335494" y="2277875"/>
            <a:ext cx="6021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b="1" dirty="0">
                <a:solidFill>
                  <a:schemeClr val="accent2"/>
                </a:solidFill>
              </a:rPr>
              <a:t>Jan. </a:t>
            </a:r>
            <a:endParaRPr lang="id-ID" altLang="en-US" b="1" dirty="0">
              <a:solidFill>
                <a:schemeClr val="accent2"/>
              </a:solidFill>
            </a:endParaRPr>
          </a:p>
        </p:txBody>
      </p:sp>
      <p:sp>
        <p:nvSpPr>
          <p:cNvPr id="99" name="Flowchart: Connector 98"/>
          <p:cNvSpPr/>
          <p:nvPr/>
        </p:nvSpPr>
        <p:spPr bwMode="auto">
          <a:xfrm>
            <a:off x="5959410" y="3802848"/>
            <a:ext cx="252412" cy="250825"/>
          </a:xfrm>
          <a:prstGeom prst="flowChartConnector">
            <a:avLst/>
          </a:prstGeom>
          <a:no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93" name="TextBox 192"/>
          <p:cNvSpPr txBox="1"/>
          <p:nvPr/>
        </p:nvSpPr>
        <p:spPr>
          <a:xfrm>
            <a:off x="6261974" y="3743594"/>
            <a:ext cx="867196" cy="369332"/>
          </a:xfrm>
          <a:prstGeom prst="rect">
            <a:avLst/>
          </a:prstGeom>
          <a:noFill/>
        </p:spPr>
        <p:txBody>
          <a:bodyPr wrap="square">
            <a:spAutoFit/>
          </a:bodyPr>
          <a:lstStyle/>
          <a:p>
            <a:r>
              <a:rPr lang="en-US" altLang="en-US" b="1" dirty="0">
                <a:solidFill>
                  <a:srgbClr val="FFC000"/>
                </a:solidFill>
              </a:rPr>
              <a:t>Apr.</a:t>
            </a:r>
            <a:endParaRPr lang="id-ID" altLang="en-US" b="1" dirty="0">
              <a:solidFill>
                <a:srgbClr val="FFC000"/>
              </a:solidFill>
            </a:endParaRPr>
          </a:p>
        </p:txBody>
      </p:sp>
      <p:sp>
        <p:nvSpPr>
          <p:cNvPr id="194" name="Rectangle 193"/>
          <p:cNvSpPr/>
          <p:nvPr/>
        </p:nvSpPr>
        <p:spPr>
          <a:xfrm>
            <a:off x="5559619" y="752649"/>
            <a:ext cx="1040914" cy="28388"/>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13</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sp>
        <p:nvSpPr>
          <p:cNvPr id="33" name="TextBox 32">
            <a:extLst>
              <a:ext uri="{FF2B5EF4-FFF2-40B4-BE49-F238E27FC236}">
                <a16:creationId xmlns:a16="http://schemas.microsoft.com/office/drawing/2014/main" id="{E62E387F-2071-AD4C-93C2-5E17C7552FB7}"/>
              </a:ext>
            </a:extLst>
          </p:cNvPr>
          <p:cNvSpPr txBox="1"/>
          <p:nvPr/>
        </p:nvSpPr>
        <p:spPr>
          <a:xfrm>
            <a:off x="4458179" y="4765919"/>
            <a:ext cx="1467111" cy="369332"/>
          </a:xfrm>
          <a:prstGeom prst="rect">
            <a:avLst/>
          </a:prstGeom>
          <a:noFill/>
        </p:spPr>
        <p:txBody>
          <a:bodyPr wrap="square">
            <a:spAutoFit/>
          </a:bodyPr>
          <a:lstStyle/>
          <a:p>
            <a:pPr algn="r"/>
            <a:r>
              <a:rPr lang="en-US" altLang="en-US" b="1" dirty="0">
                <a:solidFill>
                  <a:schemeClr val="accent1"/>
                </a:solidFill>
              </a:rPr>
              <a:t>Aug.</a:t>
            </a:r>
            <a:endParaRPr lang="id-ID" altLang="en-US" b="1" dirty="0">
              <a:solidFill>
                <a:schemeClr val="accent1"/>
              </a:solidFill>
            </a:endParaRPr>
          </a:p>
        </p:txBody>
      </p:sp>
      <p:sp>
        <p:nvSpPr>
          <p:cNvPr id="34" name="Flowchart: Connector 33">
            <a:extLst>
              <a:ext uri="{FF2B5EF4-FFF2-40B4-BE49-F238E27FC236}">
                <a16:creationId xmlns:a16="http://schemas.microsoft.com/office/drawing/2014/main" id="{A6DEA818-4EFA-2655-1330-C0CC0B71C4C0}"/>
              </a:ext>
            </a:extLst>
          </p:cNvPr>
          <p:cNvSpPr/>
          <p:nvPr/>
        </p:nvSpPr>
        <p:spPr bwMode="auto">
          <a:xfrm>
            <a:off x="6016099" y="4969822"/>
            <a:ext cx="125411" cy="133349"/>
          </a:xfrm>
          <a:prstGeom prst="flowChartConnector">
            <a:avLst/>
          </a:prstGeom>
          <a:solidFill>
            <a:schemeClr val="accent1"/>
          </a:solid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5" name="Flowchart: Connector 34">
            <a:extLst>
              <a:ext uri="{FF2B5EF4-FFF2-40B4-BE49-F238E27FC236}">
                <a16:creationId xmlns:a16="http://schemas.microsoft.com/office/drawing/2014/main" id="{01C36D87-971F-9F35-BC38-03A826967ACE}"/>
              </a:ext>
            </a:extLst>
          </p:cNvPr>
          <p:cNvSpPr/>
          <p:nvPr/>
        </p:nvSpPr>
        <p:spPr bwMode="auto">
          <a:xfrm>
            <a:off x="5953870" y="4910926"/>
            <a:ext cx="252412" cy="250825"/>
          </a:xfrm>
          <a:prstGeom prst="flowChartConnector">
            <a:avLst/>
          </a:prstGeom>
          <a:no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cxnSp>
        <p:nvCxnSpPr>
          <p:cNvPr id="36" name="Straight Connector 35">
            <a:extLst>
              <a:ext uri="{FF2B5EF4-FFF2-40B4-BE49-F238E27FC236}">
                <a16:creationId xmlns:a16="http://schemas.microsoft.com/office/drawing/2014/main" id="{D0A07C64-AB98-5C2D-2180-B39161C2FBB6}"/>
              </a:ext>
            </a:extLst>
          </p:cNvPr>
          <p:cNvCxnSpPr/>
          <p:nvPr/>
        </p:nvCxnSpPr>
        <p:spPr>
          <a:xfrm rot="5400000">
            <a:off x="7893050" y="3275809"/>
            <a:ext cx="0" cy="3600450"/>
          </a:xfrm>
          <a:prstGeom prst="line">
            <a:avLst/>
          </a:prstGeom>
          <a:ln w="12700">
            <a:solidFill>
              <a:schemeClr val="accent1"/>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74A1A75-25CC-B712-BFE9-CDC9192D7282}"/>
              </a:ext>
            </a:extLst>
          </p:cNvPr>
          <p:cNvSpPr txBox="1">
            <a:spLocks noChangeArrowheads="1"/>
          </p:cNvSpPr>
          <p:nvPr/>
        </p:nvSpPr>
        <p:spPr bwMode="auto">
          <a:xfrm>
            <a:off x="6824243" y="5086620"/>
            <a:ext cx="4013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b="1" dirty="0">
                <a:solidFill>
                  <a:schemeClr val="accent1"/>
                </a:solidFill>
              </a:rPr>
              <a:t>Phase VII: Final Program Review Report</a:t>
            </a:r>
            <a:endParaRPr lang="id-ID" altLang="en-US" b="1" dirty="0">
              <a:solidFill>
                <a:schemeClr val="accent1"/>
              </a:solidFill>
            </a:endParaRPr>
          </a:p>
        </p:txBody>
      </p:sp>
      <p:sp>
        <p:nvSpPr>
          <p:cNvPr id="38" name="TextBox 37">
            <a:extLst>
              <a:ext uri="{FF2B5EF4-FFF2-40B4-BE49-F238E27FC236}">
                <a16:creationId xmlns:a16="http://schemas.microsoft.com/office/drawing/2014/main" id="{A0218B02-D502-CAF9-36DC-4D54CD27EF20}"/>
              </a:ext>
            </a:extLst>
          </p:cNvPr>
          <p:cNvSpPr txBox="1"/>
          <p:nvPr/>
        </p:nvSpPr>
        <p:spPr>
          <a:xfrm>
            <a:off x="6925720" y="5395656"/>
            <a:ext cx="4786692" cy="705258"/>
          </a:xfrm>
          <a:prstGeom prst="rect">
            <a:avLst/>
          </a:prstGeom>
          <a:noFill/>
        </p:spPr>
        <p:txBody>
          <a:bodyPr wrap="square">
            <a:spAutoFit/>
          </a:bodyPr>
          <a:lstStyle/>
          <a:p>
            <a:pPr>
              <a:lnSpc>
                <a:spcPct val="150000"/>
              </a:lnSpc>
              <a:defRPr/>
            </a:pPr>
            <a:r>
              <a:rPr lang="en-US" sz="1400" dirty="0">
                <a:solidFill>
                  <a:schemeClr val="bg1">
                    <a:lumMod val="50000"/>
                  </a:schemeClr>
                </a:solidFill>
              </a:rPr>
              <a:t>Program Review Reports are posted to the Institutional Effectiveness intranet site on 08/01.</a:t>
            </a:r>
          </a:p>
        </p:txBody>
      </p:sp>
      <p:grpSp>
        <p:nvGrpSpPr>
          <p:cNvPr id="47" name="Group 46">
            <a:extLst>
              <a:ext uri="{FF2B5EF4-FFF2-40B4-BE49-F238E27FC236}">
                <a16:creationId xmlns:a16="http://schemas.microsoft.com/office/drawing/2014/main" id="{F5EACD61-E735-CA49-40A0-83F9C7DB21CD}"/>
              </a:ext>
            </a:extLst>
          </p:cNvPr>
          <p:cNvGrpSpPr/>
          <p:nvPr/>
        </p:nvGrpSpPr>
        <p:grpSpPr>
          <a:xfrm>
            <a:off x="0" y="163999"/>
            <a:ext cx="2565180" cy="572285"/>
            <a:chOff x="0" y="163999"/>
            <a:chExt cx="2543160" cy="572285"/>
          </a:xfrm>
          <a:solidFill>
            <a:schemeClr val="accent6">
              <a:lumMod val="75000"/>
            </a:schemeClr>
          </a:solidFill>
        </p:grpSpPr>
        <p:sp>
          <p:nvSpPr>
            <p:cNvPr id="48" name="Rectangle: Single Corner Rounded 47">
              <a:extLst>
                <a:ext uri="{FF2B5EF4-FFF2-40B4-BE49-F238E27FC236}">
                  <a16:creationId xmlns:a16="http://schemas.microsoft.com/office/drawing/2014/main" id="{33441DE1-4A19-C1B8-D1CC-A1E8F98327D3}"/>
                </a:ext>
              </a:extLst>
            </p:cNvPr>
            <p:cNvSpPr/>
            <p:nvPr/>
          </p:nvSpPr>
          <p:spPr>
            <a:xfrm>
              <a:off x="0" y="163999"/>
              <a:ext cx="2543160" cy="567691"/>
            </a:xfrm>
            <a:prstGeom prst="round1Rect">
              <a:avLst/>
            </a:prstGeom>
            <a:grp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Content Placeholder 2">
              <a:extLst>
                <a:ext uri="{FF2B5EF4-FFF2-40B4-BE49-F238E27FC236}">
                  <a16:creationId xmlns:a16="http://schemas.microsoft.com/office/drawing/2014/main" id="{8D0A6E1C-622B-7E3B-3253-478624F9E010}"/>
                </a:ext>
              </a:extLst>
            </p:cNvPr>
            <p:cNvSpPr txBox="1">
              <a:spLocks/>
            </p:cNvSpPr>
            <p:nvPr/>
          </p:nvSpPr>
          <p:spPr>
            <a:xfrm>
              <a:off x="25400" y="326102"/>
              <a:ext cx="2392068" cy="410182"/>
            </a:xfrm>
            <a:prstGeom prst="rect">
              <a:avLst/>
            </a:prstGeom>
            <a:grp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Process &amp; Timeline</a:t>
              </a:r>
              <a:endParaRPr lang="en-US" sz="1800" b="1" dirty="0">
                <a:solidFill>
                  <a:prstClr val="white"/>
                </a:solidFill>
                <a:latin typeface="Calibri Light" panose="020F0302020204030204"/>
              </a:endParaRPr>
            </a:p>
          </p:txBody>
        </p:sp>
      </p:grpSp>
    </p:spTree>
    <p:extLst>
      <p:ext uri="{BB962C8B-B14F-4D97-AF65-F5344CB8AC3E}">
        <p14:creationId xmlns:p14="http://schemas.microsoft.com/office/powerpoint/2010/main" val="224137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up)">
                                      <p:cBhvr>
                                        <p:cTn id="7" dur="500"/>
                                        <p:tgtEl>
                                          <p:spTgt spid="63"/>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heel(4)">
                                      <p:cBhvr>
                                        <p:cTn id="11" dur="1000"/>
                                        <p:tgtEl>
                                          <p:spTgt spid="65"/>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right)">
                                      <p:cBhvr>
                                        <p:cTn id="15" dur="500"/>
                                        <p:tgtEl>
                                          <p:spTgt spid="6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wipe(up)">
                                      <p:cBhvr>
                                        <p:cTn id="26" dur="500"/>
                                        <p:tgtEl>
                                          <p:spTgt spid="68"/>
                                        </p:tgtEl>
                                      </p:cBhvr>
                                    </p:animEffect>
                                  </p:childTnLst>
                                </p:cTn>
                              </p:par>
                            </p:childTnLst>
                          </p:cTn>
                        </p:par>
                        <p:par>
                          <p:cTn id="27" fill="hold">
                            <p:stCondLst>
                              <p:cond delay="3000"/>
                            </p:stCondLst>
                            <p:childTnLst>
                              <p:par>
                                <p:cTn id="28" presetID="21" presetClass="entr" presetSubtype="4"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heel(4)">
                                      <p:cBhvr>
                                        <p:cTn id="30" dur="1000"/>
                                        <p:tgtEl>
                                          <p:spTgt spid="70"/>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500"/>
                                        <p:tgtEl>
                                          <p:spTgt spid="69"/>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2"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wipe(right)">
                                      <p:cBhvr>
                                        <p:cTn id="45" dur="500"/>
                                        <p:tgtEl>
                                          <p:spTgt spid="73"/>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500"/>
                                        <p:tgtEl>
                                          <p:spTgt spid="96"/>
                                        </p:tgtEl>
                                      </p:cBhvr>
                                    </p:animEffect>
                                  </p:childTnLst>
                                </p:cTn>
                              </p:par>
                            </p:childTnLst>
                          </p:cTn>
                        </p:par>
                        <p:par>
                          <p:cTn id="53" fill="hold">
                            <p:stCondLst>
                              <p:cond delay="6000"/>
                            </p:stCondLst>
                            <p:childTnLst>
                              <p:par>
                                <p:cTn id="54" presetID="22" presetClass="entr" presetSubtype="1" fill="hold"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up)">
                                      <p:cBhvr>
                                        <p:cTn id="56" dur="500"/>
                                        <p:tgtEl>
                                          <p:spTgt spid="78"/>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500"/>
                                        <p:tgtEl>
                                          <p:spTgt spid="97"/>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fade">
                                      <p:cBhvr>
                                        <p:cTn id="64" dur="500"/>
                                        <p:tgtEl>
                                          <p:spTgt spid="98"/>
                                        </p:tgtEl>
                                      </p:cBhvr>
                                    </p:animEffect>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193"/>
                                        </p:tgtEl>
                                        <p:attrNameLst>
                                          <p:attrName>style.visibility</p:attrName>
                                        </p:attrNameLst>
                                      </p:cBhvr>
                                      <p:to>
                                        <p:strVal val="visible"/>
                                      </p:to>
                                    </p:set>
                                    <p:animEffect transition="in" filter="fade">
                                      <p:cBhvr>
                                        <p:cTn id="68" dur="500"/>
                                        <p:tgtEl>
                                          <p:spTgt spid="193"/>
                                        </p:tgtEl>
                                      </p:cBhvr>
                                    </p:animEffect>
                                  </p:childTnLst>
                                </p:cTn>
                              </p:par>
                            </p:childTnLst>
                          </p:cTn>
                        </p:par>
                        <p:par>
                          <p:cTn id="69" fill="hold">
                            <p:stCondLst>
                              <p:cond delay="8000"/>
                            </p:stCondLst>
                            <p:childTnLst>
                              <p:par>
                                <p:cTn id="70" presetID="55" presetClass="entr" presetSubtype="0" fill="hold" grpId="0" nodeType="afterEffect">
                                  <p:stCondLst>
                                    <p:cond delay="0"/>
                                  </p:stCondLst>
                                  <p:childTnLst>
                                    <p:set>
                                      <p:cBhvr>
                                        <p:cTn id="71" dur="1" fill="hold">
                                          <p:stCondLst>
                                            <p:cond delay="0"/>
                                          </p:stCondLst>
                                        </p:cTn>
                                        <p:tgtEl>
                                          <p:spTgt spid="194"/>
                                        </p:tgtEl>
                                        <p:attrNameLst>
                                          <p:attrName>style.visibility</p:attrName>
                                        </p:attrNameLst>
                                      </p:cBhvr>
                                      <p:to>
                                        <p:strVal val="visible"/>
                                      </p:to>
                                    </p:set>
                                    <p:anim calcmode="lin" valueType="num">
                                      <p:cBhvr>
                                        <p:cTn id="72" dur="300" fill="hold"/>
                                        <p:tgtEl>
                                          <p:spTgt spid="194"/>
                                        </p:tgtEl>
                                        <p:attrNameLst>
                                          <p:attrName>ppt_w</p:attrName>
                                        </p:attrNameLst>
                                      </p:cBhvr>
                                      <p:tavLst>
                                        <p:tav tm="0">
                                          <p:val>
                                            <p:strVal val="#ppt_w*0.70"/>
                                          </p:val>
                                        </p:tav>
                                        <p:tav tm="100000">
                                          <p:val>
                                            <p:strVal val="#ppt_w"/>
                                          </p:val>
                                        </p:tav>
                                      </p:tavLst>
                                    </p:anim>
                                    <p:anim calcmode="lin" valueType="num">
                                      <p:cBhvr>
                                        <p:cTn id="73" dur="300" fill="hold"/>
                                        <p:tgtEl>
                                          <p:spTgt spid="194"/>
                                        </p:tgtEl>
                                        <p:attrNameLst>
                                          <p:attrName>ppt_h</p:attrName>
                                        </p:attrNameLst>
                                      </p:cBhvr>
                                      <p:tavLst>
                                        <p:tav tm="0">
                                          <p:val>
                                            <p:strVal val="#ppt_h"/>
                                          </p:val>
                                        </p:tav>
                                        <p:tav tm="100000">
                                          <p:val>
                                            <p:strVal val="#ppt_h"/>
                                          </p:val>
                                        </p:tav>
                                      </p:tavLst>
                                    </p:anim>
                                    <p:animEffect transition="in" filter="fade">
                                      <p:cBhvr>
                                        <p:cTn id="74" dur="300"/>
                                        <p:tgtEl>
                                          <p:spTgt spid="194"/>
                                        </p:tgtEl>
                                      </p:cBhvr>
                                    </p:animEffect>
                                  </p:childTnLst>
                                </p:cTn>
                              </p:par>
                            </p:childTnLst>
                          </p:cTn>
                        </p:par>
                        <p:par>
                          <p:cTn id="75" fill="hold">
                            <p:stCondLst>
                              <p:cond delay="8300"/>
                            </p:stCondLst>
                            <p:childTnLst>
                              <p:par>
                                <p:cTn id="76" presetID="10"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par>
                          <p:cTn id="79" fill="hold">
                            <p:stCondLst>
                              <p:cond delay="8800"/>
                            </p:stCondLst>
                            <p:childTnLst>
                              <p:par>
                                <p:cTn id="80" presetID="22" presetClass="entr" presetSubtype="8" fill="hold"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par>
                          <p:cTn id="83" fill="hold">
                            <p:stCondLst>
                              <p:cond delay="9300"/>
                            </p:stCondLst>
                            <p:childTnLst>
                              <p:par>
                                <p:cTn id="84" presetID="10" presetClass="entr" presetSubtype="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par>
                          <p:cTn id="90" fill="hold">
                            <p:stCondLst>
                              <p:cond delay="9800"/>
                            </p:stCondLst>
                            <p:childTnLst>
                              <p:par>
                                <p:cTn id="91" presetID="22" presetClass="entr" presetSubtype="1"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up)">
                                      <p:cBhvr>
                                        <p:cTn id="9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6" grpId="0"/>
      <p:bldP spid="87" grpId="0"/>
      <p:bldP spid="95" grpId="0"/>
      <p:bldP spid="96" grpId="0"/>
      <p:bldP spid="97" grpId="0"/>
      <p:bldP spid="98" grpId="0"/>
      <p:bldP spid="193" grpId="0"/>
      <p:bldP spid="194" grpId="0" animBg="1"/>
      <p:bldP spid="33"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107"/>
            <a:ext cx="10515600" cy="558684"/>
          </a:xfrm>
        </p:spPr>
        <p:txBody>
          <a:bodyPr anchor="t">
            <a:normAutofit/>
          </a:bodyPr>
          <a:lstStyle/>
          <a:p>
            <a:pPr algn="ctr"/>
            <a:r>
              <a:rPr lang="en-US" sz="2800" b="1" dirty="0">
                <a:solidFill>
                  <a:schemeClr val="bg2">
                    <a:lumMod val="50000"/>
                  </a:schemeClr>
                </a:solidFill>
                <a:latin typeface="Lato Semibold" panose="020F0702020204030203" pitchFamily="34" charset="0"/>
                <a:ea typeface="+mn-ea"/>
                <a:cs typeface="Lato Semibold" panose="020F0702020204030203" pitchFamily="34" charset="0"/>
              </a:rPr>
              <a:t>Program Review Schedule</a:t>
            </a:r>
          </a:p>
        </p:txBody>
      </p:sp>
      <p:sp>
        <p:nvSpPr>
          <p:cNvPr id="194" name="Rectangle 193"/>
          <p:cNvSpPr/>
          <p:nvPr/>
        </p:nvSpPr>
        <p:spPr>
          <a:xfrm>
            <a:off x="5575543" y="741402"/>
            <a:ext cx="1040914" cy="28388"/>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14</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grpSp>
        <p:nvGrpSpPr>
          <p:cNvPr id="9" name="Group 8">
            <a:extLst>
              <a:ext uri="{FF2B5EF4-FFF2-40B4-BE49-F238E27FC236}">
                <a16:creationId xmlns:a16="http://schemas.microsoft.com/office/drawing/2014/main" id="{B2596525-E9EA-9CE7-E801-EAC10E0BA8BA}"/>
              </a:ext>
            </a:extLst>
          </p:cNvPr>
          <p:cNvGrpSpPr/>
          <p:nvPr/>
        </p:nvGrpSpPr>
        <p:grpSpPr>
          <a:xfrm>
            <a:off x="0" y="202099"/>
            <a:ext cx="2565180" cy="572285"/>
            <a:chOff x="0" y="163999"/>
            <a:chExt cx="2543160" cy="572285"/>
          </a:xfrm>
          <a:solidFill>
            <a:schemeClr val="accent6">
              <a:lumMod val="75000"/>
            </a:schemeClr>
          </a:solidFill>
        </p:grpSpPr>
        <p:sp>
          <p:nvSpPr>
            <p:cNvPr id="10" name="Rectangle: Single Corner Rounded 9">
              <a:extLst>
                <a:ext uri="{FF2B5EF4-FFF2-40B4-BE49-F238E27FC236}">
                  <a16:creationId xmlns:a16="http://schemas.microsoft.com/office/drawing/2014/main" id="{69728E0E-A9DD-F02C-0281-EBEA7BE99C7B}"/>
                </a:ext>
              </a:extLst>
            </p:cNvPr>
            <p:cNvSpPr/>
            <p:nvPr/>
          </p:nvSpPr>
          <p:spPr>
            <a:xfrm>
              <a:off x="0" y="163999"/>
              <a:ext cx="2543160" cy="567691"/>
            </a:xfrm>
            <a:prstGeom prst="round1Rect">
              <a:avLst/>
            </a:prstGeom>
            <a:grp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FF4448EF-789B-5E43-3192-2A6ED85AAFFB}"/>
                </a:ext>
              </a:extLst>
            </p:cNvPr>
            <p:cNvSpPr txBox="1">
              <a:spLocks/>
            </p:cNvSpPr>
            <p:nvPr/>
          </p:nvSpPr>
          <p:spPr>
            <a:xfrm>
              <a:off x="25400" y="326102"/>
              <a:ext cx="2392068" cy="410182"/>
            </a:xfrm>
            <a:prstGeom prst="rect">
              <a:avLst/>
            </a:prstGeom>
            <a:grp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Process &amp; Timeline</a:t>
              </a:r>
              <a:endParaRPr lang="en-US" sz="1800" b="1" dirty="0">
                <a:solidFill>
                  <a:prstClr val="white"/>
                </a:solidFill>
                <a:latin typeface="Calibri Light" panose="020F0302020204030204"/>
              </a:endParaRPr>
            </a:p>
          </p:txBody>
        </p:sp>
      </p:grpSp>
      <p:sp>
        <p:nvSpPr>
          <p:cNvPr id="6" name="Rectangle 5">
            <a:extLst>
              <a:ext uri="{FF2B5EF4-FFF2-40B4-BE49-F238E27FC236}">
                <a16:creationId xmlns:a16="http://schemas.microsoft.com/office/drawing/2014/main" id="{646B5BC8-3239-4575-9953-50F0B71DD712}"/>
              </a:ext>
            </a:extLst>
          </p:cNvPr>
          <p:cNvSpPr/>
          <p:nvPr/>
        </p:nvSpPr>
        <p:spPr>
          <a:xfrm>
            <a:off x="838200" y="5982264"/>
            <a:ext cx="9659083" cy="307777"/>
          </a:xfrm>
          <a:prstGeom prst="rect">
            <a:avLst/>
          </a:prstGeom>
        </p:spPr>
        <p:txBody>
          <a:bodyPr wrap="square">
            <a:spAutoFit/>
          </a:bodyPr>
          <a:lstStyle/>
          <a:p>
            <a:pPr algn="ctr"/>
            <a:r>
              <a:rPr lang="en-US" sz="1400" dirty="0">
                <a:hlinkClick r:id="rId3"/>
              </a:rPr>
              <a:t>http://inside.collin.edu/institutionaleffect/Program_Review_Process.html</a:t>
            </a:r>
            <a:r>
              <a:rPr lang="en-US" sz="1400" dirty="0"/>
              <a:t> </a:t>
            </a:r>
          </a:p>
        </p:txBody>
      </p:sp>
      <p:pic>
        <p:nvPicPr>
          <p:cNvPr id="7" name="Picture 6">
            <a:extLst>
              <a:ext uri="{FF2B5EF4-FFF2-40B4-BE49-F238E27FC236}">
                <a16:creationId xmlns:a16="http://schemas.microsoft.com/office/drawing/2014/main" id="{85E6CC9A-3835-4D29-8B94-E014CB5A9EED}"/>
              </a:ext>
            </a:extLst>
          </p:cNvPr>
          <p:cNvPicPr>
            <a:picLocks noChangeAspect="1"/>
          </p:cNvPicPr>
          <p:nvPr/>
        </p:nvPicPr>
        <p:blipFill>
          <a:blip r:embed="rId4"/>
          <a:stretch>
            <a:fillRect/>
          </a:stretch>
        </p:blipFill>
        <p:spPr>
          <a:xfrm>
            <a:off x="3309571" y="957262"/>
            <a:ext cx="5010150" cy="4943475"/>
          </a:xfrm>
          <a:prstGeom prst="rect">
            <a:avLst/>
          </a:prstGeom>
        </p:spPr>
      </p:pic>
    </p:spTree>
    <p:extLst>
      <p:ext uri="{BB962C8B-B14F-4D97-AF65-F5344CB8AC3E}">
        <p14:creationId xmlns:p14="http://schemas.microsoft.com/office/powerpoint/2010/main" val="25056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8FE0-23EA-490D-9B82-14E5ED1B8606}"/>
              </a:ext>
            </a:extLst>
          </p:cNvPr>
          <p:cNvSpPr>
            <a:spLocks noGrp="1"/>
          </p:cNvSpPr>
          <p:nvPr>
            <p:ph type="title"/>
          </p:nvPr>
        </p:nvSpPr>
        <p:spPr>
          <a:xfrm>
            <a:off x="1106488" y="136525"/>
            <a:ext cx="10515600" cy="599759"/>
          </a:xfrm>
        </p:spPr>
        <p:txBody>
          <a:bodyPr>
            <a:normAutofit/>
          </a:bodyPr>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Program Self-evaluation – Evidence Guidelines</a:t>
            </a:r>
            <a:endParaRPr lang="en-US" dirty="0">
              <a:solidFill>
                <a:schemeClr val="accent4"/>
              </a:solidFill>
            </a:endParaRPr>
          </a:p>
        </p:txBody>
      </p:sp>
      <p:sp>
        <p:nvSpPr>
          <p:cNvPr id="7" name="Footer Placeholder 6">
            <a:extLst>
              <a:ext uri="{FF2B5EF4-FFF2-40B4-BE49-F238E27FC236}">
                <a16:creationId xmlns:a16="http://schemas.microsoft.com/office/drawing/2014/main" id="{388046B2-D191-4CFF-A5E7-9E5B0116E330}"/>
              </a:ext>
            </a:extLst>
          </p:cNvPr>
          <p:cNvSpPr>
            <a:spLocks noGrp="1"/>
          </p:cNvSpPr>
          <p:nvPr>
            <p:ph type="ftr" sz="quarter" idx="11"/>
          </p:nvPr>
        </p:nvSpPr>
        <p:spPr/>
        <p:txBody>
          <a:bodyPr/>
          <a:lstStyle/>
          <a:p>
            <a:r>
              <a:rPr lang="en-US"/>
              <a:t>Program Review                                                                           Noor Abdulaziz, Ph.D. </a:t>
            </a:r>
          </a:p>
        </p:txBody>
      </p:sp>
      <p:sp>
        <p:nvSpPr>
          <p:cNvPr id="8" name="Slide Number Placeholder 7">
            <a:extLst>
              <a:ext uri="{FF2B5EF4-FFF2-40B4-BE49-F238E27FC236}">
                <a16:creationId xmlns:a16="http://schemas.microsoft.com/office/drawing/2014/main" id="{EFBEDC34-04EA-43D3-8654-CFFAB900BB35}"/>
              </a:ext>
            </a:extLst>
          </p:cNvPr>
          <p:cNvSpPr>
            <a:spLocks noGrp="1"/>
          </p:cNvSpPr>
          <p:nvPr>
            <p:ph type="sldNum" sz="quarter" idx="12"/>
          </p:nvPr>
        </p:nvSpPr>
        <p:spPr/>
        <p:txBody>
          <a:bodyPr/>
          <a:lstStyle/>
          <a:p>
            <a:fld id="{49D79246-2D86-4E0C-9771-D2C3199F68BA}" type="slidenum">
              <a:rPr lang="en-US" smtClean="0"/>
              <a:t>15</a:t>
            </a:fld>
            <a:endParaRPr lang="en-US"/>
          </a:p>
        </p:txBody>
      </p:sp>
      <p:sp>
        <p:nvSpPr>
          <p:cNvPr id="9" name="Content Placeholder 3">
            <a:extLst>
              <a:ext uri="{FF2B5EF4-FFF2-40B4-BE49-F238E27FC236}">
                <a16:creationId xmlns:a16="http://schemas.microsoft.com/office/drawing/2014/main" id="{D5B48F20-CEF9-4031-919A-52CBCD33AC66}"/>
              </a:ext>
            </a:extLst>
          </p:cNvPr>
          <p:cNvSpPr txBox="1">
            <a:spLocks/>
          </p:cNvSpPr>
          <p:nvPr/>
        </p:nvSpPr>
        <p:spPr>
          <a:xfrm>
            <a:off x="836612" y="1449388"/>
            <a:ext cx="10275887" cy="4498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24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Data Sources</a:t>
            </a:r>
          </a:p>
          <a:p>
            <a:pPr>
              <a:lnSpc>
                <a:spcPct val="150000"/>
              </a:lnSpc>
              <a:spcBef>
                <a:spcPts val="0"/>
              </a:spcBef>
              <a:buClr>
                <a:schemeClr val="accent4"/>
              </a:buClr>
            </a:pPr>
            <a:r>
              <a:rPr lang="en-US" sz="1800" dirty="0">
                <a:effectLst/>
                <a:latin typeface="Calibri" panose="020F0502020204030204" pitchFamily="34" charset="0"/>
                <a:ea typeface="Calibri" panose="020F0502020204030204" pitchFamily="34" charset="0"/>
                <a:cs typeface="Arial" panose="020B0604020202020204" pitchFamily="34" charset="0"/>
              </a:rPr>
              <a:t>The evidence may come from various data sources including professional accreditation reviews, THECB, Texas Workforce Commission’s CREWS, Collin’s Institutional Research Office (IRO), National Student Clearinghouse, IPEDS, </a:t>
            </a:r>
            <a:r>
              <a:rPr lang="en-US" sz="1800" dirty="0" err="1">
                <a:effectLst/>
                <a:latin typeface="Calibri" panose="020F0502020204030204" pitchFamily="34" charset="0"/>
                <a:ea typeface="Calibri" panose="020F0502020204030204" pitchFamily="34" charset="0"/>
                <a:cs typeface="Arial" panose="020B0604020202020204" pitchFamily="34" charset="0"/>
              </a:rPr>
              <a:t>JobsEQ</a:t>
            </a:r>
            <a:r>
              <a:rPr lang="en-US" sz="1800" dirty="0">
                <a:effectLst/>
                <a:latin typeface="Calibri" panose="020F0502020204030204" pitchFamily="34" charset="0"/>
                <a:ea typeface="Calibri" panose="020F0502020204030204" pitchFamily="34" charset="0"/>
                <a:cs typeface="Arial" panose="020B0604020202020204" pitchFamily="34" charset="0"/>
              </a:rPr>
              <a:t>, and may be quantitative and/or qualitative.  </a:t>
            </a:r>
          </a:p>
          <a:p>
            <a:pPr>
              <a:lnSpc>
                <a:spcPct val="150000"/>
              </a:lnSpc>
              <a:spcBef>
                <a:spcPts val="0"/>
              </a:spcBef>
              <a:buClr>
                <a:schemeClr val="accent4"/>
              </a:buClr>
            </a:pPr>
            <a:r>
              <a:rPr lang="en-US" sz="1800" dirty="0">
                <a:effectLst/>
                <a:latin typeface="Calibri" panose="020F0502020204030204" pitchFamily="34" charset="0"/>
                <a:ea typeface="Calibri" panose="020F0502020204030204" pitchFamily="34" charset="0"/>
                <a:cs typeface="Arial" panose="020B0604020202020204" pitchFamily="34" charset="0"/>
              </a:rPr>
              <a:t>The use of additional reliable and valid data sources of which you are aware is encouraged.</a:t>
            </a:r>
          </a:p>
          <a:p>
            <a:pPr>
              <a:lnSpc>
                <a:spcPct val="150000"/>
              </a:lnSpc>
              <a:spcBef>
                <a:spcPts val="0"/>
              </a:spcBef>
            </a:pP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buNone/>
            </a:pPr>
            <a:r>
              <a:rPr lang="en-US" sz="1800" dirty="0">
                <a:latin typeface="Calibri" panose="020F0502020204030204" pitchFamily="34" charset="0"/>
                <a:ea typeface="Calibri" panose="020F0502020204030204" pitchFamily="34" charset="0"/>
                <a:cs typeface="Arial" panose="020B0604020202020204" pitchFamily="34" charset="0"/>
              </a:rPr>
              <a:t>*If you are unfamiliar with any of these information sources, contact the Institutional Research Office at: </a:t>
            </a:r>
            <a:r>
              <a:rPr lang="en-US" sz="18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effectiveness@</a:t>
            </a:r>
            <a:r>
              <a:rPr lang="en-US" sz="1800" u="sng" dirty="0">
                <a:solidFill>
                  <a:srgbClr val="0563C1"/>
                </a:solidFill>
                <a:latin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collin.edu</a:t>
            </a:r>
            <a:r>
              <a:rPr lang="en-US" sz="1800" u="sng" dirty="0">
                <a:solidFill>
                  <a:srgbClr val="0563C1"/>
                </a:solidFill>
                <a:latin typeface="Calibri" panose="020F0502020204030204" pitchFamily="34" charset="0"/>
                <a:cs typeface="Arial" panose="020B0604020202020204" pitchFamily="34" charset="0"/>
              </a:rPr>
              <a:t>  </a:t>
            </a:r>
            <a:r>
              <a:rPr lang="en-US" sz="1800" dirty="0">
                <a:latin typeface="Calibri" panose="020F0502020204030204" pitchFamily="34" charset="0"/>
                <a:ea typeface="Calibri" panose="020F0502020204030204" pitchFamily="34" charset="0"/>
                <a:cs typeface="Arial" panose="020B0604020202020204" pitchFamily="34" charset="0"/>
              </a:rPr>
              <a:t>or </a:t>
            </a:r>
            <a:r>
              <a:rPr lang="en-US" sz="1800" u="sng" dirty="0">
                <a:solidFill>
                  <a:srgbClr val="0563C1"/>
                </a:solidFill>
                <a:latin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nabdulaziz@collin.edu</a:t>
            </a:r>
            <a:r>
              <a:rPr lang="en-US" sz="1800" dirty="0">
                <a:latin typeface="Calibri" panose="020F0502020204030204" pitchFamily="34" charset="0"/>
                <a:ea typeface="Calibri" panose="020F0502020204030204" pitchFamily="34" charset="0"/>
                <a:cs typeface="Arial" panose="020B0604020202020204" pitchFamily="34" charset="0"/>
              </a:rPr>
              <a:t>. </a:t>
            </a:r>
          </a:p>
          <a:p>
            <a:pPr marL="0" indent="0">
              <a:lnSpc>
                <a:spcPct val="150000"/>
              </a:lnSpc>
              <a:spcBef>
                <a:spcPts val="0"/>
              </a:spcBef>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buNone/>
            </a:pPr>
            <a:endParaRPr lang="en-US" sz="1800" dirty="0"/>
          </a:p>
        </p:txBody>
      </p:sp>
      <p:sp>
        <p:nvSpPr>
          <p:cNvPr id="6" name="Rectangle 5">
            <a:extLst>
              <a:ext uri="{FF2B5EF4-FFF2-40B4-BE49-F238E27FC236}">
                <a16:creationId xmlns:a16="http://schemas.microsoft.com/office/drawing/2014/main" id="{19C64588-2841-425F-A542-9B2BF8C1A526}"/>
              </a:ext>
            </a:extLst>
          </p:cNvPr>
          <p:cNvSpPr/>
          <p:nvPr/>
        </p:nvSpPr>
        <p:spPr>
          <a:xfrm>
            <a:off x="5575543" y="868638"/>
            <a:ext cx="1040914" cy="28388"/>
          </a:xfrm>
          <a:prstGeom prst="rect">
            <a:avLst/>
          </a:prstGeom>
          <a:solidFill>
            <a:schemeClr val="accent4"/>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Single Corner Rounded 9">
            <a:extLst>
              <a:ext uri="{FF2B5EF4-FFF2-40B4-BE49-F238E27FC236}">
                <a16:creationId xmlns:a16="http://schemas.microsoft.com/office/drawing/2014/main" id="{83DC58A9-1D6A-D5BF-E544-C74FE5F61E49}"/>
              </a:ext>
            </a:extLst>
          </p:cNvPr>
          <p:cNvSpPr/>
          <p:nvPr/>
        </p:nvSpPr>
        <p:spPr>
          <a:xfrm>
            <a:off x="0" y="168593"/>
            <a:ext cx="2543160" cy="567691"/>
          </a:xfrm>
          <a:prstGeom prst="round1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89A25838-43A8-9E2E-174D-3A4600448AAF}"/>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Program Review Report</a:t>
            </a:r>
          </a:p>
        </p:txBody>
      </p:sp>
    </p:spTree>
    <p:extLst>
      <p:ext uri="{BB962C8B-B14F-4D97-AF65-F5344CB8AC3E}">
        <p14:creationId xmlns:p14="http://schemas.microsoft.com/office/powerpoint/2010/main" val="195815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strVal val="#ppt_w*0.70"/>
                                          </p:val>
                                        </p:tav>
                                        <p:tav tm="100000">
                                          <p:val>
                                            <p:strVal val="#ppt_w"/>
                                          </p:val>
                                        </p:tav>
                                      </p:tavLst>
                                    </p:anim>
                                    <p:anim calcmode="lin" valueType="num">
                                      <p:cBhvr>
                                        <p:cTn id="8" dur="300" fill="hold"/>
                                        <p:tgtEl>
                                          <p:spTgt spid="6"/>
                                        </p:tgtEl>
                                        <p:attrNameLst>
                                          <p:attrName>ppt_h</p:attrName>
                                        </p:attrNameLst>
                                      </p:cBhvr>
                                      <p:tavLst>
                                        <p:tav tm="0">
                                          <p:val>
                                            <p:strVal val="#ppt_h"/>
                                          </p:val>
                                        </p:tav>
                                        <p:tav tm="100000">
                                          <p:val>
                                            <p:strVal val="#ppt_h"/>
                                          </p:val>
                                        </p:tav>
                                      </p:tavLst>
                                    </p:anim>
                                    <p:animEffect transition="in" filter="fade">
                                      <p:cBhvr>
                                        <p:cTn id="9"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8FE0-23EA-490D-9B82-14E5ED1B8606}"/>
              </a:ext>
            </a:extLst>
          </p:cNvPr>
          <p:cNvSpPr>
            <a:spLocks noGrp="1"/>
          </p:cNvSpPr>
          <p:nvPr>
            <p:ph type="title"/>
          </p:nvPr>
        </p:nvSpPr>
        <p:spPr>
          <a:xfrm>
            <a:off x="1068388" y="287451"/>
            <a:ext cx="10515600" cy="396559"/>
          </a:xfrm>
        </p:spPr>
        <p:txBody>
          <a:bodyPr>
            <a:normAutofit fontScale="90000"/>
          </a:bodyPr>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Program Self-evaluation – Evidence Guidelines</a:t>
            </a:r>
            <a:endParaRPr lang="en-US" dirty="0">
              <a:solidFill>
                <a:schemeClr val="accent4"/>
              </a:solidFill>
            </a:endParaRPr>
          </a:p>
        </p:txBody>
      </p:sp>
      <p:sp>
        <p:nvSpPr>
          <p:cNvPr id="7" name="Footer Placeholder 6">
            <a:extLst>
              <a:ext uri="{FF2B5EF4-FFF2-40B4-BE49-F238E27FC236}">
                <a16:creationId xmlns:a16="http://schemas.microsoft.com/office/drawing/2014/main" id="{388046B2-D191-4CFF-A5E7-9E5B0116E330}"/>
              </a:ext>
            </a:extLst>
          </p:cNvPr>
          <p:cNvSpPr>
            <a:spLocks noGrp="1"/>
          </p:cNvSpPr>
          <p:nvPr>
            <p:ph type="ftr" sz="quarter" idx="11"/>
          </p:nvPr>
        </p:nvSpPr>
        <p:spPr/>
        <p:txBody>
          <a:bodyPr/>
          <a:lstStyle/>
          <a:p>
            <a:r>
              <a:rPr lang="en-US"/>
              <a:t>Program Review                                                                           Noor Abdulaziz, Ph.D. </a:t>
            </a:r>
          </a:p>
        </p:txBody>
      </p:sp>
      <p:sp>
        <p:nvSpPr>
          <p:cNvPr id="8" name="Slide Number Placeholder 7">
            <a:extLst>
              <a:ext uri="{FF2B5EF4-FFF2-40B4-BE49-F238E27FC236}">
                <a16:creationId xmlns:a16="http://schemas.microsoft.com/office/drawing/2014/main" id="{EFBEDC34-04EA-43D3-8654-CFFAB900BB35}"/>
              </a:ext>
            </a:extLst>
          </p:cNvPr>
          <p:cNvSpPr>
            <a:spLocks noGrp="1"/>
          </p:cNvSpPr>
          <p:nvPr>
            <p:ph type="sldNum" sz="quarter" idx="12"/>
          </p:nvPr>
        </p:nvSpPr>
        <p:spPr/>
        <p:txBody>
          <a:bodyPr/>
          <a:lstStyle/>
          <a:p>
            <a:fld id="{49D79246-2D86-4E0C-9771-D2C3199F68BA}" type="slidenum">
              <a:rPr lang="en-US" smtClean="0"/>
              <a:t>16</a:t>
            </a:fld>
            <a:endParaRPr lang="en-US"/>
          </a:p>
        </p:txBody>
      </p:sp>
      <p:sp>
        <p:nvSpPr>
          <p:cNvPr id="9" name="Content Placeholder 3">
            <a:extLst>
              <a:ext uri="{FF2B5EF4-FFF2-40B4-BE49-F238E27FC236}">
                <a16:creationId xmlns:a16="http://schemas.microsoft.com/office/drawing/2014/main" id="{D5B48F20-CEF9-4031-919A-52CBCD33AC66}"/>
              </a:ext>
            </a:extLst>
          </p:cNvPr>
          <p:cNvSpPr txBox="1">
            <a:spLocks/>
          </p:cNvSpPr>
          <p:nvPr/>
        </p:nvSpPr>
        <p:spPr>
          <a:xfrm>
            <a:off x="839788" y="1393208"/>
            <a:ext cx="10275887" cy="47964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600" b="1" dirty="0">
                <a:solidFill>
                  <a:schemeClr val="accent4"/>
                </a:solidFill>
              </a:rPr>
              <a:t>Collin’s Institutional Research Office (IRO),  The Program Review Portal </a:t>
            </a:r>
          </a:p>
          <a:p>
            <a:pPr>
              <a:lnSpc>
                <a:spcPct val="150000"/>
              </a:lnSpc>
            </a:pPr>
            <a:r>
              <a:rPr lang="en-US" sz="2100" dirty="0"/>
              <a:t>Programs should be aware of and respond to the data and data-driven analyses provided periodically (last week of October) through IRO. </a:t>
            </a:r>
          </a:p>
          <a:p>
            <a:pPr>
              <a:lnSpc>
                <a:spcPct val="150000"/>
              </a:lnSpc>
            </a:pPr>
            <a:r>
              <a:rPr lang="en-US" sz="2100" dirty="0"/>
              <a:t>The program review supporting data provided by IRO include Labor Market Report, Unduplicated Enrollment, Duplicated Enrollment, Average Section Size, Grade Distribution, Faculty Contact Hours, Licensure Pass Rate Report, and Completion Report. </a:t>
            </a:r>
          </a:p>
          <a:p>
            <a:pPr>
              <a:lnSpc>
                <a:spcPct val="150000"/>
              </a:lnSpc>
            </a:pPr>
            <a:r>
              <a:rPr lang="en-US" sz="2100" dirty="0"/>
              <a:t>Indirect assessment involves measuring student perceptions of learning, course evaluations, and student and faculty satisfaction surveys.</a:t>
            </a:r>
          </a:p>
          <a:p>
            <a:pPr>
              <a:lnSpc>
                <a:spcPct val="150000"/>
              </a:lnSpc>
            </a:pPr>
            <a:r>
              <a:rPr lang="en-US" sz="2100" dirty="0"/>
              <a:t>Can be found at </a:t>
            </a:r>
            <a:r>
              <a:rPr lang="en-US" sz="2100" dirty="0">
                <a:hlinkClick r:id="rId2"/>
              </a:rPr>
              <a:t>Program Review Data Resources (collin.edu)</a:t>
            </a:r>
            <a:r>
              <a:rPr lang="en-US" sz="2100" dirty="0"/>
              <a:t>. </a:t>
            </a:r>
          </a:p>
          <a:p>
            <a:pPr>
              <a:lnSpc>
                <a:spcPct val="150000"/>
              </a:lnSpc>
            </a:pPr>
            <a:r>
              <a:rPr lang="en-US" sz="2100" dirty="0"/>
              <a:t>Any further questions regarding Program Review should be addressed to the Institutional Research Office at </a:t>
            </a:r>
            <a:r>
              <a:rPr lang="en-US" sz="2100" dirty="0">
                <a:hlinkClick r:id="rId3"/>
              </a:rPr>
              <a:t>effectiveness@collin.edu</a:t>
            </a:r>
            <a:r>
              <a:rPr lang="en-US" sz="2100" dirty="0"/>
              <a:t> or </a:t>
            </a:r>
            <a:r>
              <a:rPr lang="en-US" sz="2100" dirty="0">
                <a:hlinkClick r:id="rId4"/>
              </a:rPr>
              <a:t>nabdulaziz@collin.edu</a:t>
            </a:r>
            <a:r>
              <a:rPr lang="en-US" sz="2100" dirty="0"/>
              <a:t>.</a:t>
            </a:r>
          </a:p>
        </p:txBody>
      </p:sp>
      <p:sp>
        <p:nvSpPr>
          <p:cNvPr id="6" name="Rectangle 5">
            <a:extLst>
              <a:ext uri="{FF2B5EF4-FFF2-40B4-BE49-F238E27FC236}">
                <a16:creationId xmlns:a16="http://schemas.microsoft.com/office/drawing/2014/main" id="{19C64588-2841-425F-A542-9B2BF8C1A526}"/>
              </a:ext>
            </a:extLst>
          </p:cNvPr>
          <p:cNvSpPr/>
          <p:nvPr/>
        </p:nvSpPr>
        <p:spPr>
          <a:xfrm>
            <a:off x="5575543" y="852280"/>
            <a:ext cx="1040914" cy="28388"/>
          </a:xfrm>
          <a:prstGeom prst="rect">
            <a:avLst/>
          </a:prstGeom>
          <a:solidFill>
            <a:schemeClr val="accent4"/>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Single Corner Rounded 9">
            <a:extLst>
              <a:ext uri="{FF2B5EF4-FFF2-40B4-BE49-F238E27FC236}">
                <a16:creationId xmlns:a16="http://schemas.microsoft.com/office/drawing/2014/main" id="{B2E345F0-8C49-6FED-3100-B5B8A1A76117}"/>
              </a:ext>
            </a:extLst>
          </p:cNvPr>
          <p:cNvSpPr/>
          <p:nvPr/>
        </p:nvSpPr>
        <p:spPr>
          <a:xfrm>
            <a:off x="0" y="168593"/>
            <a:ext cx="2543160" cy="567691"/>
          </a:xfrm>
          <a:prstGeom prst="round1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D3B67374-2942-8920-9FE0-AC1A9A81DDF1}"/>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Program Review Report</a:t>
            </a:r>
          </a:p>
        </p:txBody>
      </p:sp>
    </p:spTree>
    <p:extLst>
      <p:ext uri="{BB962C8B-B14F-4D97-AF65-F5344CB8AC3E}">
        <p14:creationId xmlns:p14="http://schemas.microsoft.com/office/powerpoint/2010/main" val="417193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strVal val="#ppt_w*0.70"/>
                                          </p:val>
                                        </p:tav>
                                        <p:tav tm="100000">
                                          <p:val>
                                            <p:strVal val="#ppt_w"/>
                                          </p:val>
                                        </p:tav>
                                      </p:tavLst>
                                    </p:anim>
                                    <p:anim calcmode="lin" valueType="num">
                                      <p:cBhvr>
                                        <p:cTn id="8" dur="300" fill="hold"/>
                                        <p:tgtEl>
                                          <p:spTgt spid="6"/>
                                        </p:tgtEl>
                                        <p:attrNameLst>
                                          <p:attrName>ppt_h</p:attrName>
                                        </p:attrNameLst>
                                      </p:cBhvr>
                                      <p:tavLst>
                                        <p:tav tm="0">
                                          <p:val>
                                            <p:strVal val="#ppt_h"/>
                                          </p:val>
                                        </p:tav>
                                        <p:tav tm="100000">
                                          <p:val>
                                            <p:strVal val="#ppt_h"/>
                                          </p:val>
                                        </p:tav>
                                      </p:tavLst>
                                    </p:anim>
                                    <p:animEffect transition="in" filter="fade">
                                      <p:cBhvr>
                                        <p:cTn id="9"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913"/>
            <a:ext cx="10515600" cy="581179"/>
          </a:xfrm>
        </p:spPr>
        <p:txBody>
          <a:bodyPr anchor="t">
            <a:normAutofit/>
          </a:bodyPr>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Program Review Self-evaluation Template</a:t>
            </a:r>
            <a:endParaRPr lang="en-US" sz="2800" dirty="0">
              <a:solidFill>
                <a:schemeClr val="accent4"/>
              </a:solidFill>
              <a:latin typeface="Lato Semibold" panose="020F0702020204030203" pitchFamily="34" charset="0"/>
              <a:ea typeface="+mn-ea"/>
              <a:cs typeface="Lato Semibold" panose="020F0702020204030203" pitchFamily="34" charset="0"/>
            </a:endParaRPr>
          </a:p>
        </p:txBody>
      </p:sp>
      <p:sp>
        <p:nvSpPr>
          <p:cNvPr id="5" name="Content Placeholder 4">
            <a:extLst>
              <a:ext uri="{FF2B5EF4-FFF2-40B4-BE49-F238E27FC236}">
                <a16:creationId xmlns:a16="http://schemas.microsoft.com/office/drawing/2014/main" id="{017EEA83-888D-46E8-EA76-C66765E5276B}"/>
              </a:ext>
            </a:extLst>
          </p:cNvPr>
          <p:cNvSpPr>
            <a:spLocks noGrp="1"/>
          </p:cNvSpPr>
          <p:nvPr>
            <p:ph idx="1"/>
          </p:nvPr>
        </p:nvSpPr>
        <p:spPr>
          <a:xfrm>
            <a:off x="838200" y="1174569"/>
            <a:ext cx="10515600" cy="4351338"/>
          </a:xfrm>
        </p:spPr>
        <p:txBody>
          <a:bodyPr>
            <a:noAutofit/>
          </a:bodyPr>
          <a:lstStyle/>
          <a:p>
            <a:pPr marL="0" marR="0" indent="0">
              <a:lnSpc>
                <a:spcPct val="150000"/>
              </a:lnSpc>
              <a:spcBef>
                <a:spcPts val="0"/>
              </a:spcBef>
              <a:spcAft>
                <a:spcPts val="1000"/>
              </a:spcAft>
              <a:buNone/>
            </a:pPr>
            <a:r>
              <a:rPr lang="en-US" sz="2400" b="1" dirty="0">
                <a:solidFill>
                  <a:schemeClr val="accent4"/>
                </a:solidFill>
                <a:effectLst/>
                <a:latin typeface="+mj-lt"/>
                <a:ea typeface="Calibri" panose="020F0502020204030204" pitchFamily="34" charset="0"/>
                <a:cs typeface="Arial" panose="020B0604020202020204" pitchFamily="34" charset="0"/>
              </a:rPr>
              <a:t>Academic Programs: </a:t>
            </a:r>
          </a:p>
          <a:p>
            <a:pPr marL="342900" lvl="0" indent="-342900">
              <a:buFont typeface="+mj-lt"/>
              <a:buAutoNum type="arabicPeriod"/>
            </a:pPr>
            <a:r>
              <a:rPr lang="en-US" sz="1500" b="1" dirty="0"/>
              <a:t>What does the academic program do?</a:t>
            </a:r>
          </a:p>
          <a:p>
            <a:pPr marL="342900" lvl="0" indent="-342900">
              <a:buFont typeface="+mj-lt"/>
              <a:buAutoNum type="arabicPeriod"/>
            </a:pPr>
            <a:r>
              <a:rPr lang="en-US" sz="1500" b="1" dirty="0"/>
              <a:t>Program relationship to the college mission and strategic plan.</a:t>
            </a:r>
          </a:p>
          <a:p>
            <a:pPr marL="342900" lvl="0" indent="-342900">
              <a:buFont typeface="+mj-lt"/>
              <a:buAutoNum type="arabicPeriod"/>
            </a:pPr>
            <a:r>
              <a:rPr lang="en-US" sz="1500" b="1" dirty="0"/>
              <a:t>Program relationship to student demand.</a:t>
            </a:r>
          </a:p>
          <a:p>
            <a:pPr marL="342900" lvl="0" indent="-342900">
              <a:buFont typeface="+mj-lt"/>
              <a:buAutoNum type="arabicPeriod"/>
            </a:pPr>
            <a:r>
              <a:rPr lang="en-US" sz="1500" dirty="0"/>
              <a:t>Marketable skills students should have after completing the program.</a:t>
            </a:r>
          </a:p>
          <a:p>
            <a:pPr marL="342900" lvl="0" indent="-342900">
              <a:buFont typeface="+mj-lt"/>
              <a:buAutoNum type="arabicPeriod"/>
            </a:pPr>
            <a:r>
              <a:rPr lang="en-US" sz="1500" dirty="0"/>
              <a:t>How effective is the program’s curriculum?</a:t>
            </a:r>
          </a:p>
          <a:p>
            <a:pPr marL="342900" lvl="0" indent="-342900">
              <a:buFont typeface="+mj-lt"/>
              <a:buAutoNum type="arabicPeriod"/>
            </a:pPr>
            <a:r>
              <a:rPr lang="en-US" sz="1500" b="1" dirty="0"/>
              <a:t>How well does the program communicate?</a:t>
            </a:r>
          </a:p>
          <a:p>
            <a:pPr marL="342900" lvl="0" indent="-342900">
              <a:buFont typeface="+mj-lt"/>
              <a:buAutoNum type="arabicPeriod"/>
            </a:pPr>
            <a:r>
              <a:rPr lang="en-US" sz="1500" b="1" dirty="0"/>
              <a:t>How well are partnership resources built &amp; leveraged?</a:t>
            </a:r>
          </a:p>
          <a:p>
            <a:pPr marL="342900" lvl="0" indent="-342900">
              <a:buFont typeface="+mj-lt"/>
              <a:buAutoNum type="arabicPeriod"/>
            </a:pPr>
            <a:r>
              <a:rPr lang="en-US" sz="1500" b="1" dirty="0"/>
              <a:t>Are the faculty supported with professional development?</a:t>
            </a:r>
          </a:p>
          <a:p>
            <a:pPr marL="342900" lvl="0" indent="-342900">
              <a:buFont typeface="+mj-lt"/>
              <a:buAutoNum type="arabicPeriod"/>
            </a:pPr>
            <a:r>
              <a:rPr lang="en-US" sz="1500" b="1" dirty="0"/>
              <a:t>Does the program have adequate facilities, equipment, and financial resources?</a:t>
            </a:r>
          </a:p>
          <a:p>
            <a:pPr marL="342900" lvl="0" indent="-342900">
              <a:buFont typeface="+mj-lt"/>
              <a:buAutoNum type="arabicPeriod"/>
            </a:pPr>
            <a:r>
              <a:rPr lang="en-US" sz="1500" b="1" dirty="0"/>
              <a:t>How have past Continuous Improvement Plans contributed to the success?</a:t>
            </a:r>
          </a:p>
          <a:p>
            <a:pPr marL="342900" lvl="0" indent="-342900">
              <a:buFont typeface="+mj-lt"/>
              <a:buAutoNum type="arabicPeriod"/>
            </a:pPr>
            <a:r>
              <a:rPr lang="en-US" sz="1500" b="1" dirty="0"/>
              <a:t>How will the program evaluate its success?</a:t>
            </a:r>
          </a:p>
          <a:p>
            <a:pPr marL="342900" lvl="0" indent="-342900">
              <a:buFont typeface="+mj-lt"/>
              <a:buAutoNum type="arabicPeriod"/>
            </a:pPr>
            <a:r>
              <a:rPr lang="en-US" sz="1500" b="1" dirty="0"/>
              <a:t>Continuous Improvement Plan (CIP)</a:t>
            </a:r>
          </a:p>
          <a:p>
            <a:pPr marL="0" marR="0" indent="0">
              <a:lnSpc>
                <a:spcPct val="150000"/>
              </a:lnSpc>
              <a:spcBef>
                <a:spcPts val="0"/>
              </a:spcBef>
              <a:spcAft>
                <a:spcPts val="1000"/>
              </a:spcAft>
              <a:buNone/>
            </a:pPr>
            <a:endParaRPr lang="en-US" sz="2400" b="1" dirty="0">
              <a:effectLst/>
              <a:latin typeface="+mj-lt"/>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sp>
        <p:nvSpPr>
          <p:cNvPr id="3" name="Slide Number Placeholder 2"/>
          <p:cNvSpPr>
            <a:spLocks noGrp="1"/>
          </p:cNvSpPr>
          <p:nvPr>
            <p:ph type="sldNum" sz="quarter" idx="12"/>
          </p:nvPr>
        </p:nvSpPr>
        <p:spPr/>
        <p:txBody>
          <a:bodyPr/>
          <a:lstStyle/>
          <a:p>
            <a:fld id="{49D79246-2D86-4E0C-9771-D2C3199F68BA}" type="slidenum">
              <a:rPr lang="en-US" smtClean="0"/>
              <a:t>17</a:t>
            </a:fld>
            <a:endParaRPr lang="en-US"/>
          </a:p>
        </p:txBody>
      </p:sp>
      <p:sp>
        <p:nvSpPr>
          <p:cNvPr id="194" name="Rectangle 193"/>
          <p:cNvSpPr/>
          <p:nvPr/>
        </p:nvSpPr>
        <p:spPr>
          <a:xfrm>
            <a:off x="5575543" y="917748"/>
            <a:ext cx="1040914" cy="28388"/>
          </a:xfrm>
          <a:prstGeom prst="rect">
            <a:avLst/>
          </a:prstGeom>
          <a:solidFill>
            <a:schemeClr val="accent4"/>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Single Corner Rounded 6">
            <a:extLst>
              <a:ext uri="{FF2B5EF4-FFF2-40B4-BE49-F238E27FC236}">
                <a16:creationId xmlns:a16="http://schemas.microsoft.com/office/drawing/2014/main" id="{05B66D5E-6861-45D3-757A-9F5484D6B944}"/>
              </a:ext>
            </a:extLst>
          </p:cNvPr>
          <p:cNvSpPr/>
          <p:nvPr/>
        </p:nvSpPr>
        <p:spPr>
          <a:xfrm>
            <a:off x="-5990" y="178400"/>
            <a:ext cx="2543160" cy="567691"/>
          </a:xfrm>
          <a:prstGeom prst="round1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245510D6-1B68-CE81-008C-FA9C67D5A3B2}"/>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Program Review Report</a:t>
            </a:r>
          </a:p>
        </p:txBody>
      </p:sp>
    </p:spTree>
    <p:extLst>
      <p:ext uri="{BB962C8B-B14F-4D97-AF65-F5344CB8AC3E}">
        <p14:creationId xmlns:p14="http://schemas.microsoft.com/office/powerpoint/2010/main" val="396394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913"/>
            <a:ext cx="10515600" cy="581179"/>
          </a:xfrm>
        </p:spPr>
        <p:txBody>
          <a:bodyPr anchor="t">
            <a:normAutofit/>
          </a:bodyPr>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Program Review Self-evaluation Template</a:t>
            </a:r>
            <a:endParaRPr lang="en-US" sz="2800" dirty="0">
              <a:solidFill>
                <a:schemeClr val="accent4"/>
              </a:solidFill>
              <a:latin typeface="Lato Semibold" panose="020F0702020204030203" pitchFamily="34" charset="0"/>
              <a:ea typeface="+mn-ea"/>
              <a:cs typeface="Lato Semibold" panose="020F0702020204030203" pitchFamily="34" charset="0"/>
            </a:endParaRPr>
          </a:p>
        </p:txBody>
      </p:sp>
      <p:sp>
        <p:nvSpPr>
          <p:cNvPr id="5" name="Content Placeholder 4">
            <a:extLst>
              <a:ext uri="{FF2B5EF4-FFF2-40B4-BE49-F238E27FC236}">
                <a16:creationId xmlns:a16="http://schemas.microsoft.com/office/drawing/2014/main" id="{017EEA83-888D-46E8-EA76-C66765E5276B}"/>
              </a:ext>
            </a:extLst>
          </p:cNvPr>
          <p:cNvSpPr>
            <a:spLocks noGrp="1"/>
          </p:cNvSpPr>
          <p:nvPr>
            <p:ph idx="1"/>
          </p:nvPr>
        </p:nvSpPr>
        <p:spPr>
          <a:xfrm>
            <a:off x="838200" y="1174569"/>
            <a:ext cx="10515600" cy="4351338"/>
          </a:xfrm>
        </p:spPr>
        <p:txBody>
          <a:bodyPr>
            <a:noAutofit/>
          </a:bodyPr>
          <a:lstStyle/>
          <a:p>
            <a:pPr marL="0" marR="0" indent="0">
              <a:lnSpc>
                <a:spcPct val="150000"/>
              </a:lnSpc>
              <a:spcBef>
                <a:spcPts val="0"/>
              </a:spcBef>
              <a:spcAft>
                <a:spcPts val="1000"/>
              </a:spcAft>
              <a:buNone/>
            </a:pPr>
            <a:r>
              <a:rPr lang="en-US" sz="2400" b="1" dirty="0">
                <a:solidFill>
                  <a:schemeClr val="accent4"/>
                </a:solidFill>
                <a:effectLst/>
                <a:latin typeface="+mj-lt"/>
                <a:ea typeface="Calibri" panose="020F0502020204030204" pitchFamily="34" charset="0"/>
                <a:cs typeface="Arial" panose="020B0604020202020204" pitchFamily="34" charset="0"/>
              </a:rPr>
              <a:t>Workforce Programs: </a:t>
            </a:r>
          </a:p>
          <a:p>
            <a:pPr marL="342900" indent="-342900">
              <a:buFont typeface="+mj-lt"/>
              <a:buAutoNum type="arabicPeriod"/>
            </a:pPr>
            <a:r>
              <a:rPr lang="en-US" sz="1500" b="1" dirty="0"/>
              <a:t>What does the workforce program do?</a:t>
            </a:r>
          </a:p>
          <a:p>
            <a:pPr marL="342900" indent="-342900">
              <a:buFont typeface="+mj-lt"/>
              <a:buAutoNum type="arabicPeriod"/>
            </a:pPr>
            <a:r>
              <a:rPr lang="en-US" sz="1500" b="1" dirty="0"/>
              <a:t>Program relationship to the college mission and strategic plan.</a:t>
            </a:r>
          </a:p>
          <a:p>
            <a:pPr marL="342900" indent="-342900">
              <a:buFont typeface="+mj-lt"/>
              <a:buAutoNum type="arabicPeriod"/>
            </a:pPr>
            <a:r>
              <a:rPr lang="en-US" sz="1500" b="1" dirty="0"/>
              <a:t>Program relationship to student demand.</a:t>
            </a:r>
          </a:p>
          <a:p>
            <a:pPr marL="342900" lvl="0" indent="-342900">
              <a:buFont typeface="+mj-lt"/>
              <a:buAutoNum type="arabicPeriod"/>
            </a:pPr>
            <a:r>
              <a:rPr lang="en-US" sz="1500" dirty="0"/>
              <a:t>Program relationship to market demand.</a:t>
            </a:r>
          </a:p>
          <a:p>
            <a:pPr marL="342900" lvl="0" indent="-342900">
              <a:buFont typeface="+mj-lt"/>
              <a:buAutoNum type="arabicPeriod"/>
            </a:pPr>
            <a:r>
              <a:rPr lang="en-US" sz="1500" dirty="0"/>
              <a:t>How effective is the program’s curriculum?</a:t>
            </a:r>
          </a:p>
          <a:p>
            <a:pPr marL="342900" lvl="0" indent="-342900">
              <a:buFont typeface="+mj-lt"/>
              <a:buAutoNum type="arabicPeriod"/>
            </a:pPr>
            <a:r>
              <a:rPr lang="en-US" sz="1500" b="1" dirty="0"/>
              <a:t>How well does the program communicate?</a:t>
            </a:r>
          </a:p>
          <a:p>
            <a:pPr marL="342900" lvl="0" indent="-342900">
              <a:buFont typeface="+mj-lt"/>
              <a:buAutoNum type="arabicPeriod"/>
            </a:pPr>
            <a:r>
              <a:rPr lang="en-US" sz="1500" b="1" dirty="0"/>
              <a:t>How well are partnership resources built &amp; leveraged?</a:t>
            </a:r>
          </a:p>
          <a:p>
            <a:pPr marL="342900" lvl="0" indent="-342900">
              <a:buFont typeface="+mj-lt"/>
              <a:buAutoNum type="arabicPeriod"/>
            </a:pPr>
            <a:r>
              <a:rPr lang="en-US" sz="1500" b="1" dirty="0"/>
              <a:t>Are the faculty supported with professional development?</a:t>
            </a:r>
          </a:p>
          <a:p>
            <a:pPr marL="342900" lvl="0" indent="-342900">
              <a:buFont typeface="+mj-lt"/>
              <a:buAutoNum type="arabicPeriod"/>
            </a:pPr>
            <a:r>
              <a:rPr lang="en-US" sz="1500" b="1" dirty="0"/>
              <a:t>Does the program have adequate facilities, equipment, and financial resources?</a:t>
            </a:r>
          </a:p>
          <a:p>
            <a:pPr marL="342900" lvl="0" indent="-342900">
              <a:buFont typeface="+mj-lt"/>
              <a:buAutoNum type="arabicPeriod"/>
            </a:pPr>
            <a:r>
              <a:rPr lang="en-US" sz="1500" b="1" dirty="0"/>
              <a:t>How have past Continuous Improvement Plans contributed to the success?</a:t>
            </a:r>
          </a:p>
          <a:p>
            <a:pPr marL="342900" lvl="0" indent="-342900">
              <a:buFont typeface="+mj-lt"/>
              <a:buAutoNum type="arabicPeriod"/>
            </a:pPr>
            <a:r>
              <a:rPr lang="en-US" sz="1500" b="1" dirty="0"/>
              <a:t>How will the program evaluate its success?</a:t>
            </a:r>
          </a:p>
          <a:p>
            <a:pPr marL="342900" lvl="0" indent="-342900">
              <a:buFont typeface="+mj-lt"/>
              <a:buAutoNum type="arabicPeriod"/>
            </a:pPr>
            <a:r>
              <a:rPr lang="en-US" sz="1500" b="1" dirty="0"/>
              <a:t>Continuous Improvement Plan (CIP)</a:t>
            </a:r>
          </a:p>
          <a:p>
            <a:pPr marL="0" marR="0" indent="0">
              <a:lnSpc>
                <a:spcPct val="150000"/>
              </a:lnSpc>
              <a:spcBef>
                <a:spcPts val="0"/>
              </a:spcBef>
              <a:spcAft>
                <a:spcPts val="1000"/>
              </a:spcAft>
              <a:buNone/>
            </a:pPr>
            <a:endParaRPr lang="en-US" sz="2400" b="1" dirty="0">
              <a:effectLst/>
              <a:latin typeface="+mj-lt"/>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sp>
        <p:nvSpPr>
          <p:cNvPr id="3" name="Slide Number Placeholder 2"/>
          <p:cNvSpPr>
            <a:spLocks noGrp="1"/>
          </p:cNvSpPr>
          <p:nvPr>
            <p:ph type="sldNum" sz="quarter" idx="12"/>
          </p:nvPr>
        </p:nvSpPr>
        <p:spPr/>
        <p:txBody>
          <a:bodyPr/>
          <a:lstStyle/>
          <a:p>
            <a:fld id="{49D79246-2D86-4E0C-9771-D2C3199F68BA}" type="slidenum">
              <a:rPr lang="en-US" smtClean="0"/>
              <a:t>18</a:t>
            </a:fld>
            <a:endParaRPr lang="en-US"/>
          </a:p>
        </p:txBody>
      </p:sp>
      <p:sp>
        <p:nvSpPr>
          <p:cNvPr id="194" name="Rectangle 193"/>
          <p:cNvSpPr/>
          <p:nvPr/>
        </p:nvSpPr>
        <p:spPr>
          <a:xfrm>
            <a:off x="5575543" y="917748"/>
            <a:ext cx="1040914" cy="28388"/>
          </a:xfrm>
          <a:prstGeom prst="rect">
            <a:avLst/>
          </a:prstGeom>
          <a:solidFill>
            <a:schemeClr val="accent4"/>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Single Corner Rounded 6">
            <a:extLst>
              <a:ext uri="{FF2B5EF4-FFF2-40B4-BE49-F238E27FC236}">
                <a16:creationId xmlns:a16="http://schemas.microsoft.com/office/drawing/2014/main" id="{05B66D5E-6861-45D3-757A-9F5484D6B944}"/>
              </a:ext>
            </a:extLst>
          </p:cNvPr>
          <p:cNvSpPr/>
          <p:nvPr/>
        </p:nvSpPr>
        <p:spPr>
          <a:xfrm>
            <a:off x="-5990" y="178400"/>
            <a:ext cx="2543160" cy="567691"/>
          </a:xfrm>
          <a:prstGeom prst="round1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245510D6-1B68-CE81-008C-FA9C67D5A3B2}"/>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Program Review Report</a:t>
            </a:r>
          </a:p>
        </p:txBody>
      </p:sp>
    </p:spTree>
    <p:extLst>
      <p:ext uri="{BB962C8B-B14F-4D97-AF65-F5344CB8AC3E}">
        <p14:creationId xmlns:p14="http://schemas.microsoft.com/office/powerpoint/2010/main" val="226833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913"/>
            <a:ext cx="10515600" cy="581179"/>
          </a:xfrm>
        </p:spPr>
        <p:txBody>
          <a:bodyPr anchor="t">
            <a:normAutofit/>
          </a:bodyPr>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Program Review Self-evaluation Template</a:t>
            </a:r>
            <a:endParaRPr lang="en-US" sz="2800" dirty="0">
              <a:solidFill>
                <a:schemeClr val="accent4"/>
              </a:solidFill>
              <a:latin typeface="Lato Semibold" panose="020F0702020204030203" pitchFamily="34" charset="0"/>
              <a:ea typeface="+mn-ea"/>
              <a:cs typeface="Lato Semibold" panose="020F0702020204030203" pitchFamily="34" charset="0"/>
            </a:endParaRPr>
          </a:p>
        </p:txBody>
      </p:sp>
      <p:sp>
        <p:nvSpPr>
          <p:cNvPr id="5" name="Content Placeholder 4">
            <a:extLst>
              <a:ext uri="{FF2B5EF4-FFF2-40B4-BE49-F238E27FC236}">
                <a16:creationId xmlns:a16="http://schemas.microsoft.com/office/drawing/2014/main" id="{017EEA83-888D-46E8-EA76-C66765E5276B}"/>
              </a:ext>
            </a:extLst>
          </p:cNvPr>
          <p:cNvSpPr>
            <a:spLocks noGrp="1"/>
          </p:cNvSpPr>
          <p:nvPr>
            <p:ph idx="1"/>
          </p:nvPr>
        </p:nvSpPr>
        <p:spPr>
          <a:xfrm>
            <a:off x="838200" y="1174569"/>
            <a:ext cx="10515600" cy="4351338"/>
          </a:xfrm>
        </p:spPr>
        <p:txBody>
          <a:bodyPr>
            <a:noAutofit/>
          </a:bodyPr>
          <a:lstStyle/>
          <a:p>
            <a:pPr marL="0" marR="0" indent="0">
              <a:lnSpc>
                <a:spcPct val="150000"/>
              </a:lnSpc>
              <a:spcBef>
                <a:spcPts val="0"/>
              </a:spcBef>
              <a:spcAft>
                <a:spcPts val="1000"/>
              </a:spcAft>
              <a:buNone/>
            </a:pPr>
            <a:r>
              <a:rPr lang="en-US" sz="2400" b="1" dirty="0">
                <a:solidFill>
                  <a:schemeClr val="accent4"/>
                </a:solidFill>
                <a:latin typeface="+mj-lt"/>
                <a:ea typeface="Calibri" panose="020F0502020204030204" pitchFamily="34" charset="0"/>
                <a:cs typeface="Arial" panose="020B0604020202020204" pitchFamily="34" charset="0"/>
              </a:rPr>
              <a:t>Continuing Education Programs</a:t>
            </a:r>
            <a:r>
              <a:rPr lang="en-US" sz="2400" b="1" dirty="0">
                <a:solidFill>
                  <a:schemeClr val="accent4"/>
                </a:solidFill>
                <a:effectLst/>
                <a:latin typeface="+mj-lt"/>
                <a:ea typeface="Calibri" panose="020F0502020204030204" pitchFamily="34" charset="0"/>
                <a:cs typeface="Arial" panose="020B0604020202020204" pitchFamily="34" charset="0"/>
              </a:rPr>
              <a:t>: </a:t>
            </a:r>
          </a:p>
          <a:p>
            <a:pPr marL="342900" lvl="0" indent="-342900">
              <a:buFont typeface="+mj-lt"/>
              <a:buAutoNum type="arabicPeriod"/>
            </a:pPr>
            <a:r>
              <a:rPr lang="en-US" sz="1500" b="1" dirty="0"/>
              <a:t>What does the workforce program do?</a:t>
            </a:r>
          </a:p>
          <a:p>
            <a:pPr marL="342900" lvl="0" indent="-342900">
              <a:buFont typeface="+mj-lt"/>
              <a:buAutoNum type="arabicPeriod"/>
            </a:pPr>
            <a:r>
              <a:rPr lang="en-US" sz="1500" b="1" dirty="0"/>
              <a:t>Program relationship to the college mission and strategic plan.</a:t>
            </a:r>
          </a:p>
          <a:p>
            <a:pPr marL="342900" lvl="0" indent="-342900">
              <a:buFont typeface="+mj-lt"/>
              <a:buAutoNum type="arabicPeriod"/>
            </a:pPr>
            <a:r>
              <a:rPr lang="en-US" sz="1500" b="1" dirty="0"/>
              <a:t>Program relationship to student demand.</a:t>
            </a:r>
          </a:p>
          <a:p>
            <a:pPr marL="342900" lvl="0" indent="-342900">
              <a:buFont typeface="+mj-lt"/>
              <a:buAutoNum type="arabicPeriod"/>
            </a:pPr>
            <a:r>
              <a:rPr lang="en-US" sz="1500" dirty="0"/>
              <a:t>Program relationship to market demand.</a:t>
            </a:r>
          </a:p>
          <a:p>
            <a:pPr marL="342900" lvl="0" indent="-342900">
              <a:buFont typeface="+mj-lt"/>
              <a:buAutoNum type="arabicPeriod"/>
            </a:pPr>
            <a:r>
              <a:rPr lang="en-US" sz="1500" dirty="0"/>
              <a:t>How effective is the program’s curriculum?</a:t>
            </a:r>
          </a:p>
          <a:p>
            <a:pPr marL="342900" lvl="0" indent="-342900">
              <a:buFont typeface="+mj-lt"/>
              <a:buAutoNum type="arabicPeriod"/>
            </a:pPr>
            <a:r>
              <a:rPr lang="en-US" sz="1500" b="1" dirty="0"/>
              <a:t>How well does the program communicate?</a:t>
            </a:r>
          </a:p>
          <a:p>
            <a:pPr marL="342900" lvl="0" indent="-342900">
              <a:buFont typeface="+mj-lt"/>
              <a:buAutoNum type="arabicPeriod"/>
            </a:pPr>
            <a:r>
              <a:rPr lang="en-US" sz="1500" b="1" dirty="0"/>
              <a:t>How well are partnership resources built &amp; leveraged?</a:t>
            </a:r>
          </a:p>
          <a:p>
            <a:pPr marL="342900" lvl="0" indent="-342900">
              <a:buFont typeface="+mj-lt"/>
              <a:buAutoNum type="arabicPeriod"/>
            </a:pPr>
            <a:r>
              <a:rPr lang="en-US" sz="1500" b="1" dirty="0"/>
              <a:t>Are the faculty supported with professional development?</a:t>
            </a:r>
          </a:p>
          <a:p>
            <a:pPr marL="342900" lvl="0" indent="-342900">
              <a:buFont typeface="+mj-lt"/>
              <a:buAutoNum type="arabicPeriod"/>
            </a:pPr>
            <a:r>
              <a:rPr lang="en-US" sz="1500" b="1" dirty="0"/>
              <a:t>Does the program have adequate facilities, equipment, and financial resources?</a:t>
            </a:r>
          </a:p>
          <a:p>
            <a:pPr marL="342900" lvl="0" indent="-342900">
              <a:buFont typeface="+mj-lt"/>
              <a:buAutoNum type="arabicPeriod"/>
            </a:pPr>
            <a:r>
              <a:rPr lang="en-US" sz="1500" b="1" dirty="0"/>
              <a:t>How have past Continuous Improvement Plans contributed to the success?</a:t>
            </a:r>
          </a:p>
          <a:p>
            <a:pPr marL="342900" lvl="0" indent="-342900">
              <a:buFont typeface="+mj-lt"/>
              <a:buAutoNum type="arabicPeriod"/>
            </a:pPr>
            <a:r>
              <a:rPr lang="en-US" sz="1500" b="1" dirty="0"/>
              <a:t>How will the program evaluate its success?</a:t>
            </a:r>
          </a:p>
          <a:p>
            <a:pPr marL="342900" lvl="0" indent="-342900">
              <a:buFont typeface="+mj-lt"/>
              <a:buAutoNum type="arabicPeriod"/>
            </a:pPr>
            <a:r>
              <a:rPr lang="en-US" sz="1500" b="1" dirty="0"/>
              <a:t>Continuous Improvement Plan (CIP)</a:t>
            </a:r>
          </a:p>
          <a:p>
            <a:pPr marL="0" marR="0" indent="0">
              <a:lnSpc>
                <a:spcPct val="150000"/>
              </a:lnSpc>
              <a:spcBef>
                <a:spcPts val="0"/>
              </a:spcBef>
              <a:spcAft>
                <a:spcPts val="1000"/>
              </a:spcAft>
              <a:buNone/>
            </a:pPr>
            <a:endParaRPr lang="en-US" sz="2400" b="1" dirty="0">
              <a:effectLst/>
              <a:latin typeface="+mj-lt"/>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sp>
        <p:nvSpPr>
          <p:cNvPr id="3" name="Slide Number Placeholder 2"/>
          <p:cNvSpPr>
            <a:spLocks noGrp="1"/>
          </p:cNvSpPr>
          <p:nvPr>
            <p:ph type="sldNum" sz="quarter" idx="12"/>
          </p:nvPr>
        </p:nvSpPr>
        <p:spPr/>
        <p:txBody>
          <a:bodyPr/>
          <a:lstStyle/>
          <a:p>
            <a:fld id="{49D79246-2D86-4E0C-9771-D2C3199F68BA}" type="slidenum">
              <a:rPr lang="en-US" smtClean="0"/>
              <a:t>19</a:t>
            </a:fld>
            <a:endParaRPr lang="en-US"/>
          </a:p>
        </p:txBody>
      </p:sp>
      <p:sp>
        <p:nvSpPr>
          <p:cNvPr id="194" name="Rectangle 193"/>
          <p:cNvSpPr/>
          <p:nvPr/>
        </p:nvSpPr>
        <p:spPr>
          <a:xfrm>
            <a:off x="5575543" y="917748"/>
            <a:ext cx="1040914" cy="28388"/>
          </a:xfrm>
          <a:prstGeom prst="rect">
            <a:avLst/>
          </a:prstGeom>
          <a:solidFill>
            <a:schemeClr val="accent4"/>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Single Corner Rounded 6">
            <a:extLst>
              <a:ext uri="{FF2B5EF4-FFF2-40B4-BE49-F238E27FC236}">
                <a16:creationId xmlns:a16="http://schemas.microsoft.com/office/drawing/2014/main" id="{05B66D5E-6861-45D3-757A-9F5484D6B944}"/>
              </a:ext>
            </a:extLst>
          </p:cNvPr>
          <p:cNvSpPr/>
          <p:nvPr/>
        </p:nvSpPr>
        <p:spPr>
          <a:xfrm>
            <a:off x="-5990" y="178400"/>
            <a:ext cx="2543160" cy="567691"/>
          </a:xfrm>
          <a:prstGeom prst="round1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245510D6-1B68-CE81-008C-FA9C67D5A3B2}"/>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Program Review Report</a:t>
            </a:r>
          </a:p>
        </p:txBody>
      </p:sp>
    </p:spTree>
    <p:extLst>
      <p:ext uri="{BB962C8B-B14F-4D97-AF65-F5344CB8AC3E}">
        <p14:creationId xmlns:p14="http://schemas.microsoft.com/office/powerpoint/2010/main" val="1868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089" y="313599"/>
            <a:ext cx="10515600" cy="820717"/>
          </a:xfrm>
        </p:spPr>
        <p:txBody>
          <a:bodyPr anchor="t"/>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Agenda</a:t>
            </a:r>
          </a:p>
        </p:txBody>
      </p:sp>
      <p:grpSp>
        <p:nvGrpSpPr>
          <p:cNvPr id="128" name="Group 127"/>
          <p:cNvGrpSpPr/>
          <p:nvPr/>
        </p:nvGrpSpPr>
        <p:grpSpPr>
          <a:xfrm>
            <a:off x="5298561" y="1625620"/>
            <a:ext cx="5775404" cy="3685880"/>
            <a:chOff x="535006" y="2081977"/>
            <a:chExt cx="5775404" cy="3685880"/>
          </a:xfrm>
        </p:grpSpPr>
        <p:grpSp>
          <p:nvGrpSpPr>
            <p:cNvPr id="129" name="Group 128"/>
            <p:cNvGrpSpPr/>
            <p:nvPr/>
          </p:nvGrpSpPr>
          <p:grpSpPr>
            <a:xfrm>
              <a:off x="1189215" y="2081977"/>
              <a:ext cx="5121195" cy="3685880"/>
              <a:chOff x="6274895" y="2132410"/>
              <a:chExt cx="5121195" cy="3685880"/>
            </a:xfrm>
          </p:grpSpPr>
          <p:cxnSp>
            <p:nvCxnSpPr>
              <p:cNvPr id="134" name="Straight Connector 133"/>
              <p:cNvCxnSpPr/>
              <p:nvPr/>
            </p:nvCxnSpPr>
            <p:spPr>
              <a:xfrm>
                <a:off x="6293223" y="2433109"/>
                <a:ext cx="0" cy="580849"/>
              </a:xfrm>
              <a:prstGeom prst="line">
                <a:avLst/>
              </a:prstGeom>
              <a:noFill/>
              <a:ln w="57150" cap="flat" cmpd="sng" algn="ctr">
                <a:solidFill>
                  <a:srgbClr val="F7881F"/>
                </a:solidFill>
                <a:prstDash val="solid"/>
                <a:miter lim="800000"/>
              </a:ln>
              <a:effectLst/>
            </p:spPr>
          </p:cxnSp>
          <p:grpSp>
            <p:nvGrpSpPr>
              <p:cNvPr id="135" name="Group 134"/>
              <p:cNvGrpSpPr/>
              <p:nvPr/>
            </p:nvGrpSpPr>
            <p:grpSpPr>
              <a:xfrm>
                <a:off x="6417014" y="2132410"/>
                <a:ext cx="4979076" cy="965970"/>
                <a:chOff x="6518158" y="2407427"/>
                <a:chExt cx="4979076" cy="965970"/>
              </a:xfrm>
            </p:grpSpPr>
            <p:sp>
              <p:nvSpPr>
                <p:cNvPr id="148" name="TextBox 147"/>
                <p:cNvSpPr txBox="1"/>
                <p:nvPr/>
              </p:nvSpPr>
              <p:spPr>
                <a:xfrm>
                  <a:off x="6518159" y="2859424"/>
                  <a:ext cx="4979075" cy="513973"/>
                </a:xfrm>
                <a:prstGeom prst="rect">
                  <a:avLst/>
                </a:prstGeom>
                <a:noFill/>
              </p:spPr>
              <p:txBody>
                <a:bodyPr wrap="square" lIns="82282" tIns="41141" rIns="82282" bIns="41141" rtlCol="0">
                  <a:spAutoFit/>
                </a:bodyPr>
                <a:lstStyle/>
                <a:p>
                  <a:pPr lvl="0"/>
                  <a:r>
                    <a:rPr lang="en-US" sz="1400" dirty="0">
                      <a:solidFill>
                        <a:schemeClr val="bg1">
                          <a:lumMod val="50000"/>
                        </a:schemeClr>
                      </a:solidFill>
                    </a:rPr>
                    <a:t>The purpose and objectives of the program review will be presented and discussed.</a:t>
                  </a:r>
                </a:p>
              </p:txBody>
            </p:sp>
            <p:sp>
              <p:nvSpPr>
                <p:cNvPr id="149" name="TextBox 148"/>
                <p:cNvSpPr txBox="1"/>
                <p:nvPr/>
              </p:nvSpPr>
              <p:spPr>
                <a:xfrm>
                  <a:off x="6518158" y="2407427"/>
                  <a:ext cx="1869714" cy="500123"/>
                </a:xfrm>
                <a:prstGeom prst="rect">
                  <a:avLst/>
                </a:prstGeom>
                <a:noFill/>
              </p:spPr>
              <p:txBody>
                <a:bodyPr wrap="none" lIns="68566" tIns="34283" rIns="68566" bIns="34283"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Lato" panose="020F0502020204030203" pitchFamily="34" charset="0"/>
                    <a:cs typeface="Lato" panose="020F050202020403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prstClr val="black"/>
                      </a:solidFill>
                      <a:latin typeface="Lato" panose="020F0502020204030203" pitchFamily="34" charset="0"/>
                      <a:cs typeface="Lato" panose="020F0502020204030203" pitchFamily="34" charset="0"/>
                    </a:rPr>
                    <a:t>Purpose &amp; Objectives</a:t>
                  </a:r>
                  <a:endParaRPr kumimoji="0" lang="id-ID" sz="1400" b="1" i="0" u="none" strike="noStrike" kern="0" cap="none" spc="0" normalizeH="0" baseline="0" noProof="0" dirty="0">
                    <a:ln>
                      <a:noFill/>
                    </a:ln>
                    <a:solidFill>
                      <a:prstClr val="black"/>
                    </a:solidFill>
                    <a:effectLst/>
                    <a:uLnTx/>
                    <a:uFillTx/>
                    <a:latin typeface="Lato" panose="020F0502020204030203" pitchFamily="34" charset="0"/>
                    <a:cs typeface="Lato" panose="020F0502020204030203" pitchFamily="34" charset="0"/>
                  </a:endParaRPr>
                </a:p>
              </p:txBody>
            </p:sp>
          </p:grpSp>
          <p:grpSp>
            <p:nvGrpSpPr>
              <p:cNvPr id="136" name="Group 135"/>
              <p:cNvGrpSpPr/>
              <p:nvPr/>
            </p:nvGrpSpPr>
            <p:grpSpPr>
              <a:xfrm>
                <a:off x="6322758" y="4133884"/>
                <a:ext cx="4979075" cy="746468"/>
                <a:chOff x="6415690" y="3552350"/>
                <a:chExt cx="4979075" cy="746468"/>
              </a:xfrm>
            </p:grpSpPr>
            <p:sp>
              <p:nvSpPr>
                <p:cNvPr id="146" name="TextBox 145"/>
                <p:cNvSpPr txBox="1"/>
                <p:nvPr/>
              </p:nvSpPr>
              <p:spPr>
                <a:xfrm>
                  <a:off x="6415690" y="3784845"/>
                  <a:ext cx="4979075" cy="513973"/>
                </a:xfrm>
                <a:prstGeom prst="rect">
                  <a:avLst/>
                </a:prstGeom>
                <a:noFill/>
              </p:spPr>
              <p:txBody>
                <a:bodyPr wrap="square" lIns="82282" tIns="41141" rIns="82282" bIns="41141" rtlCol="0">
                  <a:spAutoFit/>
                </a:bodyPr>
                <a:lstStyle/>
                <a:p>
                  <a:pPr>
                    <a:defRPr/>
                  </a:pPr>
                  <a:r>
                    <a:rPr lang="en-US" sz="1400" dirty="0">
                      <a:solidFill>
                        <a:schemeClr val="bg1">
                          <a:lumMod val="50000"/>
                        </a:schemeClr>
                      </a:solidFill>
                    </a:rPr>
                    <a:t>The program self-evaluation criteria will be presented and discussed </a:t>
                  </a:r>
                </a:p>
              </p:txBody>
            </p:sp>
            <p:sp>
              <p:nvSpPr>
                <p:cNvPr id="147" name="TextBox 146"/>
                <p:cNvSpPr txBox="1"/>
                <p:nvPr/>
              </p:nvSpPr>
              <p:spPr>
                <a:xfrm>
                  <a:off x="6415690" y="3552350"/>
                  <a:ext cx="2052457" cy="284679"/>
                </a:xfrm>
                <a:prstGeom prst="rect">
                  <a:avLst/>
                </a:prstGeom>
                <a:noFill/>
              </p:spPr>
              <p:txBody>
                <a:bodyPr wrap="none" lIns="68566" tIns="34283" rIns="68566" bIns="34283"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Lato" panose="020F0502020204030203" pitchFamily="34" charset="0"/>
                      <a:cs typeface="Lato" panose="020F0502020204030203" pitchFamily="34" charset="0"/>
                    </a:rPr>
                    <a:t>Program Review Report</a:t>
                  </a:r>
                </a:p>
              </p:txBody>
            </p:sp>
          </p:grpSp>
          <p:grpSp>
            <p:nvGrpSpPr>
              <p:cNvPr id="137" name="Group 136"/>
              <p:cNvGrpSpPr/>
              <p:nvPr/>
            </p:nvGrpSpPr>
            <p:grpSpPr>
              <a:xfrm>
                <a:off x="6376930" y="3216098"/>
                <a:ext cx="5019159" cy="772807"/>
                <a:chOff x="6461650" y="1701567"/>
                <a:chExt cx="5019159" cy="772807"/>
              </a:xfrm>
            </p:grpSpPr>
            <p:sp>
              <p:nvSpPr>
                <p:cNvPr id="62" name="TextBox 61">
                  <a:extLst>
                    <a:ext uri="{FF2B5EF4-FFF2-40B4-BE49-F238E27FC236}">
                      <a16:creationId xmlns:a16="http://schemas.microsoft.com/office/drawing/2014/main" id="{41398227-4F0F-8006-F7AE-B78750561CAF}"/>
                    </a:ext>
                  </a:extLst>
                </p:cNvPr>
                <p:cNvSpPr txBox="1"/>
                <p:nvPr/>
              </p:nvSpPr>
              <p:spPr>
                <a:xfrm>
                  <a:off x="6501734" y="1960401"/>
                  <a:ext cx="4979075" cy="513973"/>
                </a:xfrm>
                <a:prstGeom prst="rect">
                  <a:avLst/>
                </a:prstGeom>
                <a:noFill/>
              </p:spPr>
              <p:txBody>
                <a:bodyPr wrap="square" lIns="82282" tIns="41141" rIns="82282" bIns="411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The program review process and timeline will be introduced and discussed. </a:t>
                  </a:r>
                </a:p>
              </p:txBody>
            </p:sp>
            <p:sp>
              <p:nvSpPr>
                <p:cNvPr id="63" name="TextBox 62">
                  <a:extLst>
                    <a:ext uri="{FF2B5EF4-FFF2-40B4-BE49-F238E27FC236}">
                      <a16:creationId xmlns:a16="http://schemas.microsoft.com/office/drawing/2014/main" id="{EB78C9E4-DD2C-4B41-4FD1-6227E7E51FD5}"/>
                    </a:ext>
                  </a:extLst>
                </p:cNvPr>
                <p:cNvSpPr txBox="1"/>
                <p:nvPr/>
              </p:nvSpPr>
              <p:spPr>
                <a:xfrm>
                  <a:off x="6461650" y="1701567"/>
                  <a:ext cx="1661324" cy="284679"/>
                </a:xfrm>
                <a:prstGeom prst="rect">
                  <a:avLst/>
                </a:prstGeom>
                <a:noFill/>
              </p:spPr>
              <p:txBody>
                <a:bodyPr wrap="none" lIns="68566" tIns="34283" rIns="68566" bIns="34283"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Lato" panose="020F0502020204030203" pitchFamily="34" charset="0"/>
                      <a:cs typeface="Lato" panose="020F0502020204030203" pitchFamily="34" charset="0"/>
                    </a:rPr>
                    <a:t>Process &amp; Timeline</a:t>
                  </a:r>
                  <a:endParaRPr kumimoji="0" lang="id-ID" sz="1400" b="1" i="0" u="none" strike="noStrike" kern="0" cap="none" spc="0" normalizeH="0" baseline="0" noProof="0" dirty="0">
                    <a:ln>
                      <a:noFill/>
                    </a:ln>
                    <a:solidFill>
                      <a:prstClr val="black"/>
                    </a:solidFill>
                    <a:effectLst/>
                    <a:uLnTx/>
                    <a:uFillTx/>
                    <a:latin typeface="Lato" panose="020F0502020204030203" pitchFamily="34" charset="0"/>
                    <a:cs typeface="Lato" panose="020F0502020204030203" pitchFamily="34" charset="0"/>
                  </a:endParaRPr>
                </a:p>
              </p:txBody>
            </p:sp>
          </p:grpSp>
          <p:grpSp>
            <p:nvGrpSpPr>
              <p:cNvPr id="138" name="Group 137"/>
              <p:cNvGrpSpPr/>
              <p:nvPr/>
            </p:nvGrpSpPr>
            <p:grpSpPr>
              <a:xfrm>
                <a:off x="6305993" y="5050966"/>
                <a:ext cx="5026139" cy="767324"/>
                <a:chOff x="6407138" y="2526090"/>
                <a:chExt cx="5026139" cy="767324"/>
              </a:xfrm>
            </p:grpSpPr>
            <p:sp>
              <p:nvSpPr>
                <p:cNvPr id="143" name="TextBox 142"/>
                <p:cNvSpPr txBox="1"/>
                <p:nvPr/>
              </p:nvSpPr>
              <p:spPr>
                <a:xfrm>
                  <a:off x="6407138" y="2526090"/>
                  <a:ext cx="3046318" cy="284679"/>
                </a:xfrm>
                <a:prstGeom prst="rect">
                  <a:avLst/>
                </a:prstGeom>
                <a:noFill/>
              </p:spPr>
              <p:txBody>
                <a:bodyPr wrap="none" lIns="68566" tIns="34283" rIns="68566" bIns="34283" rtlCol="0">
                  <a:spAutoFit/>
                </a:bodyPr>
                <a:lstStyle/>
                <a:p>
                  <a:pPr lvl="0"/>
                  <a:r>
                    <a:rPr kumimoji="0" lang="en-US" sz="1400" b="1" i="0" u="none" strike="noStrike" kern="0" cap="none" spc="0" normalizeH="0" baseline="0" noProof="0" dirty="0">
                      <a:ln>
                        <a:noFill/>
                      </a:ln>
                      <a:solidFill>
                        <a:prstClr val="black"/>
                      </a:solidFill>
                      <a:effectLst/>
                      <a:uLnTx/>
                      <a:uFillTx/>
                      <a:latin typeface="Lato" panose="020F0502020204030203" pitchFamily="34" charset="0"/>
                      <a:cs typeface="Lato" panose="020F0502020204030203" pitchFamily="34" charset="0"/>
                    </a:rPr>
                    <a:t>Program Review Report Assessment</a:t>
                  </a:r>
                  <a:endParaRPr kumimoji="0" lang="id-ID" sz="1400" b="1" i="0" u="none" strike="noStrike" kern="0" cap="none" spc="0" normalizeH="0" baseline="0" noProof="0" dirty="0">
                    <a:ln>
                      <a:noFill/>
                    </a:ln>
                    <a:solidFill>
                      <a:prstClr val="black"/>
                    </a:solidFill>
                    <a:effectLst/>
                    <a:uLnTx/>
                    <a:uFillTx/>
                    <a:latin typeface="Lato" panose="020F0502020204030203" pitchFamily="34" charset="0"/>
                    <a:cs typeface="Lato" panose="020F0502020204030203" pitchFamily="34" charset="0"/>
                  </a:endParaRPr>
                </a:p>
              </p:txBody>
            </p:sp>
            <p:sp>
              <p:nvSpPr>
                <p:cNvPr id="66" name="TextBox 65">
                  <a:extLst>
                    <a:ext uri="{FF2B5EF4-FFF2-40B4-BE49-F238E27FC236}">
                      <a16:creationId xmlns:a16="http://schemas.microsoft.com/office/drawing/2014/main" id="{E3205C3A-5610-6FB2-220A-033C393A4542}"/>
                    </a:ext>
                  </a:extLst>
                </p:cNvPr>
                <p:cNvSpPr txBox="1"/>
                <p:nvPr/>
              </p:nvSpPr>
              <p:spPr>
                <a:xfrm>
                  <a:off x="6454202" y="2779441"/>
                  <a:ext cx="4979075" cy="513973"/>
                </a:xfrm>
                <a:prstGeom prst="rect">
                  <a:avLst/>
                </a:prstGeom>
                <a:noFill/>
              </p:spPr>
              <p:txBody>
                <a:bodyPr wrap="square" lIns="82282" tIns="41141" rIns="82282" bIns="41141" rtlCol="0">
                  <a:spAutoFit/>
                </a:bodyPr>
                <a:lstStyle/>
                <a:p>
                  <a:pPr lvl="0">
                    <a:defRPr/>
                  </a:pPr>
                  <a:r>
                    <a:rPr lang="en-US" sz="1400" dirty="0">
                      <a:solidFill>
                        <a:schemeClr val="bg1">
                          <a:lumMod val="50000"/>
                        </a:schemeClr>
                      </a:solidFill>
                    </a:rPr>
                    <a:t>How the Program Review Steering Committee assesses the program review report?</a:t>
                  </a:r>
                </a:p>
              </p:txBody>
            </p:sp>
          </p:grpSp>
          <p:cxnSp>
            <p:nvCxnSpPr>
              <p:cNvPr id="139" name="Straight Connector 138"/>
              <p:cNvCxnSpPr/>
              <p:nvPr/>
            </p:nvCxnSpPr>
            <p:spPr>
              <a:xfrm>
                <a:off x="6284059" y="4216633"/>
                <a:ext cx="0" cy="580849"/>
              </a:xfrm>
              <a:prstGeom prst="line">
                <a:avLst/>
              </a:prstGeom>
              <a:noFill/>
              <a:ln w="57150" cap="flat" cmpd="sng" algn="ctr">
                <a:solidFill>
                  <a:srgbClr val="EBB213"/>
                </a:solidFill>
                <a:prstDash val="solid"/>
                <a:miter lim="800000"/>
              </a:ln>
              <a:effectLst/>
            </p:spPr>
          </p:cxnSp>
          <p:cxnSp>
            <p:nvCxnSpPr>
              <p:cNvPr id="141" name="Straight Connector 140"/>
              <p:cNvCxnSpPr/>
              <p:nvPr/>
            </p:nvCxnSpPr>
            <p:spPr>
              <a:xfrm>
                <a:off x="6274895" y="3270946"/>
                <a:ext cx="0" cy="580849"/>
              </a:xfrm>
              <a:prstGeom prst="line">
                <a:avLst/>
              </a:prstGeom>
              <a:noFill/>
              <a:ln w="57150" cap="flat" cmpd="sng" algn="ctr">
                <a:solidFill>
                  <a:srgbClr val="74C042"/>
                </a:solidFill>
                <a:prstDash val="solid"/>
                <a:miter lim="800000"/>
              </a:ln>
              <a:effectLst/>
            </p:spPr>
          </p:cxnSp>
        </p:grpSp>
        <p:sp>
          <p:nvSpPr>
            <p:cNvPr id="130" name="TextBox 129"/>
            <p:cNvSpPr txBox="1"/>
            <p:nvPr/>
          </p:nvSpPr>
          <p:spPr>
            <a:xfrm>
              <a:off x="535006" y="2415485"/>
              <a:ext cx="540534" cy="46166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d-ID" sz="2400" b="1" i="0" u="none" strike="noStrike" kern="0" cap="none" spc="0" normalizeH="0" baseline="0" noProof="0">
                  <a:ln>
                    <a:noFill/>
                  </a:ln>
                  <a:solidFill>
                    <a:prstClr val="black"/>
                  </a:solidFill>
                  <a:effectLst/>
                  <a:uLnTx/>
                  <a:uFillTx/>
                  <a:latin typeface="Lato Light" panose="020F0402020204030203" pitchFamily="34" charset="0"/>
                  <a:cs typeface="Lato Light" panose="020F0402020204030203" pitchFamily="34" charset="0"/>
                </a:rPr>
                <a:t>01</a:t>
              </a:r>
              <a:endParaRPr kumimoji="0" lang="id-ID" sz="2400" b="1" i="0" u="none" strike="noStrike" kern="0" cap="none" spc="0" normalizeH="0" baseline="0" noProof="0" dirty="0">
                <a:ln>
                  <a:noFill/>
                </a:ln>
                <a:solidFill>
                  <a:prstClr val="black"/>
                </a:solidFill>
                <a:effectLst/>
                <a:uLnTx/>
                <a:uFillTx/>
                <a:latin typeface="Lato Light" panose="020F0402020204030203" pitchFamily="34" charset="0"/>
                <a:cs typeface="Lato Light" panose="020F0402020204030203" pitchFamily="34" charset="0"/>
              </a:endParaRPr>
            </a:p>
          </p:txBody>
        </p:sp>
        <p:sp>
          <p:nvSpPr>
            <p:cNvPr id="131" name="TextBox 130"/>
            <p:cNvSpPr txBox="1"/>
            <p:nvPr/>
          </p:nvSpPr>
          <p:spPr>
            <a:xfrm>
              <a:off x="538335" y="3280106"/>
              <a:ext cx="534122" cy="46166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d-ID" sz="2400" b="1" i="0" u="none" strike="noStrike" kern="0" cap="none" spc="0" normalizeH="0" baseline="0" noProof="0">
                  <a:ln>
                    <a:noFill/>
                  </a:ln>
                  <a:solidFill>
                    <a:prstClr val="black"/>
                  </a:solidFill>
                  <a:effectLst/>
                  <a:uLnTx/>
                  <a:uFillTx/>
                  <a:latin typeface="Lato Light" panose="020F0402020204030203" pitchFamily="34" charset="0"/>
                  <a:cs typeface="Lato Light" panose="020F0402020204030203" pitchFamily="34" charset="0"/>
                </a:rPr>
                <a:t>02</a:t>
              </a:r>
              <a:endParaRPr kumimoji="0" lang="id-ID" sz="2400" b="1" i="0" u="none" strike="noStrike" kern="0" cap="none" spc="0" normalizeH="0" baseline="0" noProof="0" dirty="0">
                <a:ln>
                  <a:noFill/>
                </a:ln>
                <a:solidFill>
                  <a:prstClr val="black"/>
                </a:solidFill>
                <a:effectLst/>
                <a:uLnTx/>
                <a:uFillTx/>
                <a:latin typeface="Lato Light" panose="020F0402020204030203" pitchFamily="34" charset="0"/>
                <a:cs typeface="Lato Light" panose="020F0402020204030203" pitchFamily="34" charset="0"/>
              </a:endParaRPr>
            </a:p>
          </p:txBody>
        </p:sp>
        <p:sp>
          <p:nvSpPr>
            <p:cNvPr id="132" name="TextBox 131"/>
            <p:cNvSpPr txBox="1"/>
            <p:nvPr/>
          </p:nvSpPr>
          <p:spPr>
            <a:xfrm>
              <a:off x="543838" y="4225791"/>
              <a:ext cx="534122" cy="46166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d-ID" sz="2400" b="1" i="0" u="none" strike="noStrike" kern="0" cap="none" spc="0" normalizeH="0" baseline="0" noProof="0" dirty="0">
                  <a:ln>
                    <a:noFill/>
                  </a:ln>
                  <a:solidFill>
                    <a:prstClr val="black"/>
                  </a:solidFill>
                  <a:effectLst/>
                  <a:uLnTx/>
                  <a:uFillTx/>
                  <a:latin typeface="Lato Light" panose="020F0402020204030203" pitchFamily="34" charset="0"/>
                  <a:cs typeface="Lato Light" panose="020F0402020204030203" pitchFamily="34" charset="0"/>
                </a:rPr>
                <a:t>03</a:t>
              </a:r>
            </a:p>
          </p:txBody>
        </p:sp>
        <p:sp>
          <p:nvSpPr>
            <p:cNvPr id="133" name="TextBox 132"/>
            <p:cNvSpPr txBox="1"/>
            <p:nvPr/>
          </p:nvSpPr>
          <p:spPr>
            <a:xfrm>
              <a:off x="543182" y="5153151"/>
              <a:ext cx="534122" cy="46166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d-ID" sz="2400" b="1" i="0" u="none" strike="noStrike" kern="0" cap="none" spc="0" normalizeH="0" baseline="0" noProof="0" dirty="0">
                  <a:ln>
                    <a:noFill/>
                  </a:ln>
                  <a:solidFill>
                    <a:prstClr val="black"/>
                  </a:solidFill>
                  <a:effectLst/>
                  <a:uLnTx/>
                  <a:uFillTx/>
                  <a:latin typeface="Lato Light" panose="020F0402020204030203" pitchFamily="34" charset="0"/>
                  <a:cs typeface="Lato Light" panose="020F0402020204030203" pitchFamily="34" charset="0"/>
                </a:rPr>
                <a:t>04</a:t>
              </a:r>
            </a:p>
          </p:txBody>
        </p:sp>
      </p:grpSp>
      <p:sp>
        <p:nvSpPr>
          <p:cNvPr id="150" name="Rectangle 149"/>
          <p:cNvSpPr/>
          <p:nvPr/>
        </p:nvSpPr>
        <p:spPr>
          <a:xfrm>
            <a:off x="-14174" y="1623215"/>
            <a:ext cx="2699923" cy="567691"/>
          </a:xfrm>
          <a:prstGeom prst="rect">
            <a:avLst/>
          </a:prstGeom>
          <a:solidFill>
            <a:srgbClr val="F788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1" name="Rectangle 150"/>
          <p:cNvSpPr/>
          <p:nvPr/>
        </p:nvSpPr>
        <p:spPr>
          <a:xfrm>
            <a:off x="-1296" y="2483819"/>
            <a:ext cx="3322364" cy="567691"/>
          </a:xfrm>
          <a:prstGeom prst="rect">
            <a:avLst/>
          </a:prstGeom>
          <a:solidFill>
            <a:srgbClr val="EBB21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p:cNvSpPr/>
          <p:nvPr/>
        </p:nvSpPr>
        <p:spPr>
          <a:xfrm>
            <a:off x="-192" y="3379048"/>
            <a:ext cx="2584089" cy="567691"/>
          </a:xfrm>
          <a:prstGeom prst="rect">
            <a:avLst/>
          </a:prstGeom>
          <a:solidFill>
            <a:srgbClr val="74C04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prstClr val="white"/>
                </a:solidFill>
                <a:effectLst/>
                <a:uLnTx/>
                <a:uFillTx/>
                <a:latin typeface="Calibri" panose="020F0502020204030204"/>
                <a:ea typeface="+mn-ea"/>
                <a:cs typeface="+mn-cs"/>
              </a:rPr>
              <a:t> Process &amp; Timeline</a:t>
            </a:r>
          </a:p>
        </p:txBody>
      </p:sp>
      <p:sp>
        <p:nvSpPr>
          <p:cNvPr id="154" name="Content Placeholder 2"/>
          <p:cNvSpPr txBox="1">
            <a:spLocks/>
          </p:cNvSpPr>
          <p:nvPr/>
        </p:nvSpPr>
        <p:spPr>
          <a:xfrm>
            <a:off x="14999" y="1803501"/>
            <a:ext cx="1757716" cy="2817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white"/>
                </a:solidFill>
                <a:latin typeface="Calibri Light" panose="020F0302020204030204"/>
              </a:rPr>
              <a:t>Purpose &amp; Objectives</a:t>
            </a:r>
            <a:endParaRPr lang="en-US" sz="1100" dirty="0">
              <a:solidFill>
                <a:prstClr val="white"/>
              </a:solidFill>
              <a:latin typeface="Calibri Light" panose="020F0302020204030204"/>
            </a:endParaRPr>
          </a:p>
        </p:txBody>
      </p:sp>
      <p:sp>
        <p:nvSpPr>
          <p:cNvPr id="155" name="Content Placeholder 2"/>
          <p:cNvSpPr txBox="1">
            <a:spLocks/>
          </p:cNvSpPr>
          <p:nvPr/>
        </p:nvSpPr>
        <p:spPr>
          <a:xfrm>
            <a:off x="17089" y="5680229"/>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white"/>
                </a:solidFill>
                <a:latin typeface="Calibri Light" panose="020F0302020204030204"/>
              </a:rPr>
              <a:t>Monitoring &amp; Evaluation</a:t>
            </a:r>
            <a:endParaRPr lang="en-US" sz="1000" dirty="0">
              <a:solidFill>
                <a:prstClr val="white"/>
              </a:solidFill>
              <a:latin typeface="Calibri Light" panose="020F0302020204030204"/>
            </a:endParaRPr>
          </a:p>
        </p:txBody>
      </p:sp>
      <p:sp>
        <p:nvSpPr>
          <p:cNvPr id="156" name="Content Placeholder 2"/>
          <p:cNvSpPr txBox="1">
            <a:spLocks/>
          </p:cNvSpPr>
          <p:nvPr/>
        </p:nvSpPr>
        <p:spPr>
          <a:xfrm>
            <a:off x="-36602" y="3552305"/>
            <a:ext cx="2061895" cy="3816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100" dirty="0">
              <a:solidFill>
                <a:prstClr val="white"/>
              </a:solidFill>
              <a:latin typeface="Calibri Light" panose="020F0302020204030204"/>
            </a:endParaRPr>
          </a:p>
        </p:txBody>
      </p:sp>
      <p:sp>
        <p:nvSpPr>
          <p:cNvPr id="158" name="TextBox 157"/>
          <p:cNvSpPr txBox="1"/>
          <p:nvPr/>
        </p:nvSpPr>
        <p:spPr>
          <a:xfrm>
            <a:off x="3545453" y="2524280"/>
            <a:ext cx="362600" cy="461665"/>
          </a:xfrm>
          <a:prstGeom prst="rect">
            <a:avLst/>
          </a:prstGeom>
          <a:noFill/>
        </p:spPr>
        <p:txBody>
          <a:bodyPr wrap="none" rtlCol="0">
            <a:spAutoFit/>
          </a:bodyPr>
          <a:lstStyle/>
          <a:p>
            <a:r>
              <a:rPr lang="id-ID" sz="2400" dirty="0">
                <a:solidFill>
                  <a:prstClr val="white"/>
                </a:solidFill>
                <a:latin typeface="Lato" panose="020F0502020204030203" pitchFamily="34" charset="0"/>
                <a:cs typeface="Lato" panose="020F0502020204030203" pitchFamily="34" charset="0"/>
              </a:rPr>
              <a:t>2</a:t>
            </a:r>
            <a:endParaRPr lang="en-US" sz="2400" dirty="0">
              <a:solidFill>
                <a:prstClr val="white"/>
              </a:solidFill>
              <a:latin typeface="Lato" panose="020F0502020204030203" pitchFamily="34" charset="0"/>
              <a:cs typeface="Lato" panose="020F0502020204030203" pitchFamily="34" charset="0"/>
            </a:endParaRPr>
          </a:p>
        </p:txBody>
      </p:sp>
      <p:sp>
        <p:nvSpPr>
          <p:cNvPr id="159" name="TextBox 158"/>
          <p:cNvSpPr txBox="1"/>
          <p:nvPr/>
        </p:nvSpPr>
        <p:spPr>
          <a:xfrm>
            <a:off x="3897723" y="5329309"/>
            <a:ext cx="362600" cy="461665"/>
          </a:xfrm>
          <a:prstGeom prst="rect">
            <a:avLst/>
          </a:prstGeom>
          <a:noFill/>
        </p:spPr>
        <p:txBody>
          <a:bodyPr wrap="none" rtlCol="0">
            <a:spAutoFit/>
          </a:bodyPr>
          <a:lstStyle/>
          <a:p>
            <a:r>
              <a:rPr lang="id-ID" sz="2400" dirty="0">
                <a:solidFill>
                  <a:prstClr val="white"/>
                </a:solidFill>
                <a:latin typeface="Lato" panose="020F0502020204030203" pitchFamily="34" charset="0"/>
                <a:cs typeface="Lato" panose="020F0502020204030203" pitchFamily="34" charset="0"/>
              </a:rPr>
              <a:t>4</a:t>
            </a:r>
            <a:endParaRPr lang="en-US" sz="2400" dirty="0">
              <a:solidFill>
                <a:prstClr val="white"/>
              </a:solidFill>
              <a:latin typeface="Lato" panose="020F0502020204030203" pitchFamily="34" charset="0"/>
              <a:cs typeface="Lato" panose="020F0502020204030203" pitchFamily="34" charset="0"/>
            </a:endParaRPr>
          </a:p>
        </p:txBody>
      </p:sp>
      <p:grpSp>
        <p:nvGrpSpPr>
          <p:cNvPr id="160" name="Group 4"/>
          <p:cNvGrpSpPr>
            <a:grpSpLocks noChangeAspect="1"/>
          </p:cNvGrpSpPr>
          <p:nvPr/>
        </p:nvGrpSpPr>
        <p:grpSpPr bwMode="auto">
          <a:xfrm>
            <a:off x="1611122" y="924414"/>
            <a:ext cx="1872000" cy="1680517"/>
            <a:chOff x="1176" y="1180"/>
            <a:chExt cx="1376" cy="1351"/>
          </a:xfrm>
          <a:effectLst>
            <a:outerShdw blurRad="254000" dist="152400" dir="8100000" algn="tr" rotWithShape="0">
              <a:prstClr val="black">
                <a:alpha val="24000"/>
              </a:prstClr>
            </a:outerShdw>
          </a:effectLst>
        </p:grpSpPr>
        <p:sp>
          <p:nvSpPr>
            <p:cNvPr id="161" name="Freeform 5"/>
            <p:cNvSpPr>
              <a:spLocks/>
            </p:cNvSpPr>
            <p:nvPr/>
          </p:nvSpPr>
          <p:spPr bwMode="auto">
            <a:xfrm>
              <a:off x="1176" y="1187"/>
              <a:ext cx="1376" cy="1336"/>
            </a:xfrm>
            <a:custGeom>
              <a:avLst/>
              <a:gdLst>
                <a:gd name="T0" fmla="*/ 289 w 579"/>
                <a:gd name="T1" fmla="*/ 563 h 563"/>
                <a:gd name="T2" fmla="*/ 235 w 579"/>
                <a:gd name="T3" fmla="*/ 541 h 563"/>
                <a:gd name="T4" fmla="*/ 30 w 579"/>
                <a:gd name="T5" fmla="*/ 336 h 563"/>
                <a:gd name="T6" fmla="*/ 30 w 579"/>
                <a:gd name="T7" fmla="*/ 227 h 563"/>
                <a:gd name="T8" fmla="*/ 235 w 579"/>
                <a:gd name="T9" fmla="*/ 22 h 563"/>
                <a:gd name="T10" fmla="*/ 289 w 579"/>
                <a:gd name="T11" fmla="*/ 0 h 563"/>
                <a:gd name="T12" fmla="*/ 344 w 579"/>
                <a:gd name="T13" fmla="*/ 22 h 563"/>
                <a:gd name="T14" fmla="*/ 549 w 579"/>
                <a:gd name="T15" fmla="*/ 227 h 563"/>
                <a:gd name="T16" fmla="*/ 549 w 579"/>
                <a:gd name="T17" fmla="*/ 336 h 563"/>
                <a:gd name="T18" fmla="*/ 344 w 579"/>
                <a:gd name="T19" fmla="*/ 541 h 563"/>
                <a:gd name="T20" fmla="*/ 289 w 579"/>
                <a:gd name="T2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 h="563">
                  <a:moveTo>
                    <a:pt x="289" y="563"/>
                  </a:moveTo>
                  <a:cubicBezTo>
                    <a:pt x="269" y="563"/>
                    <a:pt x="250" y="555"/>
                    <a:pt x="235" y="541"/>
                  </a:cubicBezTo>
                  <a:cubicBezTo>
                    <a:pt x="30" y="336"/>
                    <a:pt x="30" y="336"/>
                    <a:pt x="30" y="336"/>
                  </a:cubicBezTo>
                  <a:cubicBezTo>
                    <a:pt x="0" y="306"/>
                    <a:pt x="0" y="257"/>
                    <a:pt x="30" y="227"/>
                  </a:cubicBezTo>
                  <a:cubicBezTo>
                    <a:pt x="235" y="22"/>
                    <a:pt x="235" y="22"/>
                    <a:pt x="235" y="22"/>
                  </a:cubicBezTo>
                  <a:cubicBezTo>
                    <a:pt x="250" y="8"/>
                    <a:pt x="269" y="0"/>
                    <a:pt x="289" y="0"/>
                  </a:cubicBezTo>
                  <a:cubicBezTo>
                    <a:pt x="310" y="0"/>
                    <a:pt x="329" y="8"/>
                    <a:pt x="344" y="22"/>
                  </a:cubicBezTo>
                  <a:cubicBezTo>
                    <a:pt x="549" y="227"/>
                    <a:pt x="549" y="227"/>
                    <a:pt x="549" y="227"/>
                  </a:cubicBezTo>
                  <a:cubicBezTo>
                    <a:pt x="579" y="257"/>
                    <a:pt x="579" y="306"/>
                    <a:pt x="549" y="336"/>
                  </a:cubicBezTo>
                  <a:cubicBezTo>
                    <a:pt x="344" y="541"/>
                    <a:pt x="344" y="541"/>
                    <a:pt x="344" y="541"/>
                  </a:cubicBezTo>
                  <a:cubicBezTo>
                    <a:pt x="329" y="555"/>
                    <a:pt x="310" y="563"/>
                    <a:pt x="289" y="56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62" name="Freeform 6"/>
            <p:cNvSpPr>
              <a:spLocks/>
            </p:cNvSpPr>
            <p:nvPr/>
          </p:nvSpPr>
          <p:spPr bwMode="auto">
            <a:xfrm>
              <a:off x="1188" y="1180"/>
              <a:ext cx="1352" cy="1351"/>
            </a:xfrm>
            <a:custGeom>
              <a:avLst/>
              <a:gdLst>
                <a:gd name="T0" fmla="*/ 336 w 569"/>
                <a:gd name="T1" fmla="*/ 541 h 569"/>
                <a:gd name="T2" fmla="*/ 233 w 569"/>
                <a:gd name="T3" fmla="*/ 541 h 569"/>
                <a:gd name="T4" fmla="*/ 28 w 569"/>
                <a:gd name="T5" fmla="*/ 336 h 569"/>
                <a:gd name="T6" fmla="*/ 28 w 569"/>
                <a:gd name="T7" fmla="*/ 233 h 569"/>
                <a:gd name="T8" fmla="*/ 233 w 569"/>
                <a:gd name="T9" fmla="*/ 29 h 569"/>
                <a:gd name="T10" fmla="*/ 336 w 569"/>
                <a:gd name="T11" fmla="*/ 29 h 569"/>
                <a:gd name="T12" fmla="*/ 540 w 569"/>
                <a:gd name="T13" fmla="*/ 233 h 569"/>
                <a:gd name="T14" fmla="*/ 540 w 569"/>
                <a:gd name="T15" fmla="*/ 336 h 569"/>
                <a:gd name="T16" fmla="*/ 336 w 569"/>
                <a:gd name="T17" fmla="*/ 54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9" h="569">
                  <a:moveTo>
                    <a:pt x="336" y="541"/>
                  </a:moveTo>
                  <a:cubicBezTo>
                    <a:pt x="307" y="569"/>
                    <a:pt x="261" y="569"/>
                    <a:pt x="233" y="541"/>
                  </a:cubicBezTo>
                  <a:cubicBezTo>
                    <a:pt x="28" y="336"/>
                    <a:pt x="28" y="336"/>
                    <a:pt x="28" y="336"/>
                  </a:cubicBezTo>
                  <a:cubicBezTo>
                    <a:pt x="0" y="308"/>
                    <a:pt x="0" y="262"/>
                    <a:pt x="28" y="233"/>
                  </a:cubicBezTo>
                  <a:cubicBezTo>
                    <a:pt x="233" y="29"/>
                    <a:pt x="233" y="29"/>
                    <a:pt x="233" y="29"/>
                  </a:cubicBezTo>
                  <a:cubicBezTo>
                    <a:pt x="261" y="0"/>
                    <a:pt x="307" y="0"/>
                    <a:pt x="336" y="29"/>
                  </a:cubicBezTo>
                  <a:cubicBezTo>
                    <a:pt x="540" y="233"/>
                    <a:pt x="540" y="233"/>
                    <a:pt x="540" y="233"/>
                  </a:cubicBezTo>
                  <a:cubicBezTo>
                    <a:pt x="569" y="262"/>
                    <a:pt x="569" y="308"/>
                    <a:pt x="540" y="336"/>
                  </a:cubicBezTo>
                  <a:lnTo>
                    <a:pt x="336" y="541"/>
                  </a:ln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grpSp>
        <p:nvGrpSpPr>
          <p:cNvPr id="163" name="Group 4"/>
          <p:cNvGrpSpPr>
            <a:grpSpLocks noChangeAspect="1"/>
          </p:cNvGrpSpPr>
          <p:nvPr/>
        </p:nvGrpSpPr>
        <p:grpSpPr bwMode="auto">
          <a:xfrm>
            <a:off x="2835376" y="1854809"/>
            <a:ext cx="1872000" cy="1686936"/>
            <a:chOff x="1176" y="1180"/>
            <a:chExt cx="1376" cy="1351"/>
          </a:xfrm>
          <a:effectLst>
            <a:outerShdw blurRad="254000" dist="152400" dir="8100000" algn="tr" rotWithShape="0">
              <a:prstClr val="black">
                <a:alpha val="24000"/>
              </a:prstClr>
            </a:outerShdw>
          </a:effectLst>
        </p:grpSpPr>
        <p:sp>
          <p:nvSpPr>
            <p:cNvPr id="164" name="Freeform 5"/>
            <p:cNvSpPr>
              <a:spLocks/>
            </p:cNvSpPr>
            <p:nvPr/>
          </p:nvSpPr>
          <p:spPr bwMode="auto">
            <a:xfrm>
              <a:off x="1176" y="1187"/>
              <a:ext cx="1376" cy="1336"/>
            </a:xfrm>
            <a:custGeom>
              <a:avLst/>
              <a:gdLst>
                <a:gd name="T0" fmla="*/ 289 w 579"/>
                <a:gd name="T1" fmla="*/ 563 h 563"/>
                <a:gd name="T2" fmla="*/ 235 w 579"/>
                <a:gd name="T3" fmla="*/ 541 h 563"/>
                <a:gd name="T4" fmla="*/ 30 w 579"/>
                <a:gd name="T5" fmla="*/ 336 h 563"/>
                <a:gd name="T6" fmla="*/ 30 w 579"/>
                <a:gd name="T7" fmla="*/ 227 h 563"/>
                <a:gd name="T8" fmla="*/ 235 w 579"/>
                <a:gd name="T9" fmla="*/ 22 h 563"/>
                <a:gd name="T10" fmla="*/ 289 w 579"/>
                <a:gd name="T11" fmla="*/ 0 h 563"/>
                <a:gd name="T12" fmla="*/ 344 w 579"/>
                <a:gd name="T13" fmla="*/ 22 h 563"/>
                <a:gd name="T14" fmla="*/ 549 w 579"/>
                <a:gd name="T15" fmla="*/ 227 h 563"/>
                <a:gd name="T16" fmla="*/ 549 w 579"/>
                <a:gd name="T17" fmla="*/ 336 h 563"/>
                <a:gd name="T18" fmla="*/ 344 w 579"/>
                <a:gd name="T19" fmla="*/ 541 h 563"/>
                <a:gd name="T20" fmla="*/ 289 w 579"/>
                <a:gd name="T2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 h="563">
                  <a:moveTo>
                    <a:pt x="289" y="563"/>
                  </a:moveTo>
                  <a:cubicBezTo>
                    <a:pt x="269" y="563"/>
                    <a:pt x="250" y="555"/>
                    <a:pt x="235" y="541"/>
                  </a:cubicBezTo>
                  <a:cubicBezTo>
                    <a:pt x="30" y="336"/>
                    <a:pt x="30" y="336"/>
                    <a:pt x="30" y="336"/>
                  </a:cubicBezTo>
                  <a:cubicBezTo>
                    <a:pt x="0" y="306"/>
                    <a:pt x="0" y="257"/>
                    <a:pt x="30" y="227"/>
                  </a:cubicBezTo>
                  <a:cubicBezTo>
                    <a:pt x="235" y="22"/>
                    <a:pt x="235" y="22"/>
                    <a:pt x="235" y="22"/>
                  </a:cubicBezTo>
                  <a:cubicBezTo>
                    <a:pt x="250" y="8"/>
                    <a:pt x="269" y="0"/>
                    <a:pt x="289" y="0"/>
                  </a:cubicBezTo>
                  <a:cubicBezTo>
                    <a:pt x="310" y="0"/>
                    <a:pt x="329" y="8"/>
                    <a:pt x="344" y="22"/>
                  </a:cubicBezTo>
                  <a:cubicBezTo>
                    <a:pt x="549" y="227"/>
                    <a:pt x="549" y="227"/>
                    <a:pt x="549" y="227"/>
                  </a:cubicBezTo>
                  <a:cubicBezTo>
                    <a:pt x="579" y="257"/>
                    <a:pt x="579" y="306"/>
                    <a:pt x="549" y="336"/>
                  </a:cubicBezTo>
                  <a:cubicBezTo>
                    <a:pt x="344" y="541"/>
                    <a:pt x="344" y="541"/>
                    <a:pt x="344" y="541"/>
                  </a:cubicBezTo>
                  <a:cubicBezTo>
                    <a:pt x="329" y="555"/>
                    <a:pt x="310" y="563"/>
                    <a:pt x="289" y="56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65" name="Freeform 6"/>
            <p:cNvSpPr>
              <a:spLocks/>
            </p:cNvSpPr>
            <p:nvPr/>
          </p:nvSpPr>
          <p:spPr bwMode="auto">
            <a:xfrm>
              <a:off x="1188" y="1180"/>
              <a:ext cx="1352" cy="1351"/>
            </a:xfrm>
            <a:custGeom>
              <a:avLst/>
              <a:gdLst>
                <a:gd name="T0" fmla="*/ 336 w 569"/>
                <a:gd name="T1" fmla="*/ 541 h 569"/>
                <a:gd name="T2" fmla="*/ 233 w 569"/>
                <a:gd name="T3" fmla="*/ 541 h 569"/>
                <a:gd name="T4" fmla="*/ 28 w 569"/>
                <a:gd name="T5" fmla="*/ 336 h 569"/>
                <a:gd name="T6" fmla="*/ 28 w 569"/>
                <a:gd name="T7" fmla="*/ 233 h 569"/>
                <a:gd name="T8" fmla="*/ 233 w 569"/>
                <a:gd name="T9" fmla="*/ 29 h 569"/>
                <a:gd name="T10" fmla="*/ 336 w 569"/>
                <a:gd name="T11" fmla="*/ 29 h 569"/>
                <a:gd name="T12" fmla="*/ 540 w 569"/>
                <a:gd name="T13" fmla="*/ 233 h 569"/>
                <a:gd name="T14" fmla="*/ 540 w 569"/>
                <a:gd name="T15" fmla="*/ 336 h 569"/>
                <a:gd name="T16" fmla="*/ 336 w 569"/>
                <a:gd name="T17" fmla="*/ 54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9" h="569">
                  <a:moveTo>
                    <a:pt x="336" y="541"/>
                  </a:moveTo>
                  <a:cubicBezTo>
                    <a:pt x="307" y="569"/>
                    <a:pt x="261" y="569"/>
                    <a:pt x="233" y="541"/>
                  </a:cubicBezTo>
                  <a:cubicBezTo>
                    <a:pt x="28" y="336"/>
                    <a:pt x="28" y="336"/>
                    <a:pt x="28" y="336"/>
                  </a:cubicBezTo>
                  <a:cubicBezTo>
                    <a:pt x="0" y="308"/>
                    <a:pt x="0" y="262"/>
                    <a:pt x="28" y="233"/>
                  </a:cubicBezTo>
                  <a:cubicBezTo>
                    <a:pt x="233" y="29"/>
                    <a:pt x="233" y="29"/>
                    <a:pt x="233" y="29"/>
                  </a:cubicBezTo>
                  <a:cubicBezTo>
                    <a:pt x="261" y="0"/>
                    <a:pt x="307" y="0"/>
                    <a:pt x="336" y="29"/>
                  </a:cubicBezTo>
                  <a:cubicBezTo>
                    <a:pt x="540" y="233"/>
                    <a:pt x="540" y="233"/>
                    <a:pt x="540" y="233"/>
                  </a:cubicBezTo>
                  <a:cubicBezTo>
                    <a:pt x="569" y="262"/>
                    <a:pt x="569" y="308"/>
                    <a:pt x="540" y="336"/>
                  </a:cubicBezTo>
                  <a:lnTo>
                    <a:pt x="336" y="541"/>
                  </a:ln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grpSp>
        <p:nvGrpSpPr>
          <p:cNvPr id="166" name="Group 4"/>
          <p:cNvGrpSpPr>
            <a:grpSpLocks noChangeAspect="1"/>
          </p:cNvGrpSpPr>
          <p:nvPr/>
        </p:nvGrpSpPr>
        <p:grpSpPr bwMode="auto">
          <a:xfrm>
            <a:off x="1701202" y="2813090"/>
            <a:ext cx="1872000" cy="1680188"/>
            <a:chOff x="1176" y="1180"/>
            <a:chExt cx="1376" cy="1351"/>
          </a:xfrm>
          <a:effectLst>
            <a:outerShdw blurRad="254000" dist="152400" dir="8100000" algn="tr" rotWithShape="0">
              <a:prstClr val="black">
                <a:alpha val="24000"/>
              </a:prstClr>
            </a:outerShdw>
          </a:effectLst>
        </p:grpSpPr>
        <p:sp>
          <p:nvSpPr>
            <p:cNvPr id="167" name="Freeform 5"/>
            <p:cNvSpPr>
              <a:spLocks/>
            </p:cNvSpPr>
            <p:nvPr/>
          </p:nvSpPr>
          <p:spPr bwMode="auto">
            <a:xfrm>
              <a:off x="1176" y="1187"/>
              <a:ext cx="1376" cy="1336"/>
            </a:xfrm>
            <a:custGeom>
              <a:avLst/>
              <a:gdLst>
                <a:gd name="T0" fmla="*/ 289 w 579"/>
                <a:gd name="T1" fmla="*/ 563 h 563"/>
                <a:gd name="T2" fmla="*/ 235 w 579"/>
                <a:gd name="T3" fmla="*/ 541 h 563"/>
                <a:gd name="T4" fmla="*/ 30 w 579"/>
                <a:gd name="T5" fmla="*/ 336 h 563"/>
                <a:gd name="T6" fmla="*/ 30 w 579"/>
                <a:gd name="T7" fmla="*/ 227 h 563"/>
                <a:gd name="T8" fmla="*/ 235 w 579"/>
                <a:gd name="T9" fmla="*/ 22 h 563"/>
                <a:gd name="T10" fmla="*/ 289 w 579"/>
                <a:gd name="T11" fmla="*/ 0 h 563"/>
                <a:gd name="T12" fmla="*/ 344 w 579"/>
                <a:gd name="T13" fmla="*/ 22 h 563"/>
                <a:gd name="T14" fmla="*/ 549 w 579"/>
                <a:gd name="T15" fmla="*/ 227 h 563"/>
                <a:gd name="T16" fmla="*/ 549 w 579"/>
                <a:gd name="T17" fmla="*/ 336 h 563"/>
                <a:gd name="T18" fmla="*/ 344 w 579"/>
                <a:gd name="T19" fmla="*/ 541 h 563"/>
                <a:gd name="T20" fmla="*/ 289 w 579"/>
                <a:gd name="T2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 h="563">
                  <a:moveTo>
                    <a:pt x="289" y="563"/>
                  </a:moveTo>
                  <a:cubicBezTo>
                    <a:pt x="269" y="563"/>
                    <a:pt x="250" y="555"/>
                    <a:pt x="235" y="541"/>
                  </a:cubicBezTo>
                  <a:cubicBezTo>
                    <a:pt x="30" y="336"/>
                    <a:pt x="30" y="336"/>
                    <a:pt x="30" y="336"/>
                  </a:cubicBezTo>
                  <a:cubicBezTo>
                    <a:pt x="0" y="306"/>
                    <a:pt x="0" y="257"/>
                    <a:pt x="30" y="227"/>
                  </a:cubicBezTo>
                  <a:cubicBezTo>
                    <a:pt x="235" y="22"/>
                    <a:pt x="235" y="22"/>
                    <a:pt x="235" y="22"/>
                  </a:cubicBezTo>
                  <a:cubicBezTo>
                    <a:pt x="250" y="8"/>
                    <a:pt x="269" y="0"/>
                    <a:pt x="289" y="0"/>
                  </a:cubicBezTo>
                  <a:cubicBezTo>
                    <a:pt x="310" y="0"/>
                    <a:pt x="329" y="8"/>
                    <a:pt x="344" y="22"/>
                  </a:cubicBezTo>
                  <a:cubicBezTo>
                    <a:pt x="549" y="227"/>
                    <a:pt x="549" y="227"/>
                    <a:pt x="549" y="227"/>
                  </a:cubicBezTo>
                  <a:cubicBezTo>
                    <a:pt x="579" y="257"/>
                    <a:pt x="579" y="306"/>
                    <a:pt x="549" y="336"/>
                  </a:cubicBezTo>
                  <a:cubicBezTo>
                    <a:pt x="344" y="541"/>
                    <a:pt x="344" y="541"/>
                    <a:pt x="344" y="541"/>
                  </a:cubicBezTo>
                  <a:cubicBezTo>
                    <a:pt x="329" y="555"/>
                    <a:pt x="310" y="563"/>
                    <a:pt x="289" y="56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68" name="Freeform 6"/>
            <p:cNvSpPr>
              <a:spLocks/>
            </p:cNvSpPr>
            <p:nvPr/>
          </p:nvSpPr>
          <p:spPr bwMode="auto">
            <a:xfrm>
              <a:off x="1188" y="1180"/>
              <a:ext cx="1352" cy="1351"/>
            </a:xfrm>
            <a:custGeom>
              <a:avLst/>
              <a:gdLst>
                <a:gd name="T0" fmla="*/ 336 w 569"/>
                <a:gd name="T1" fmla="*/ 541 h 569"/>
                <a:gd name="T2" fmla="*/ 233 w 569"/>
                <a:gd name="T3" fmla="*/ 541 h 569"/>
                <a:gd name="T4" fmla="*/ 28 w 569"/>
                <a:gd name="T5" fmla="*/ 336 h 569"/>
                <a:gd name="T6" fmla="*/ 28 w 569"/>
                <a:gd name="T7" fmla="*/ 233 h 569"/>
                <a:gd name="T8" fmla="*/ 233 w 569"/>
                <a:gd name="T9" fmla="*/ 29 h 569"/>
                <a:gd name="T10" fmla="*/ 336 w 569"/>
                <a:gd name="T11" fmla="*/ 29 h 569"/>
                <a:gd name="T12" fmla="*/ 540 w 569"/>
                <a:gd name="T13" fmla="*/ 233 h 569"/>
                <a:gd name="T14" fmla="*/ 540 w 569"/>
                <a:gd name="T15" fmla="*/ 336 h 569"/>
                <a:gd name="T16" fmla="*/ 336 w 569"/>
                <a:gd name="T17" fmla="*/ 54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9" h="569">
                  <a:moveTo>
                    <a:pt x="336" y="541"/>
                  </a:moveTo>
                  <a:cubicBezTo>
                    <a:pt x="307" y="569"/>
                    <a:pt x="261" y="569"/>
                    <a:pt x="233" y="541"/>
                  </a:cubicBezTo>
                  <a:cubicBezTo>
                    <a:pt x="28" y="336"/>
                    <a:pt x="28" y="336"/>
                    <a:pt x="28" y="336"/>
                  </a:cubicBezTo>
                  <a:cubicBezTo>
                    <a:pt x="0" y="308"/>
                    <a:pt x="0" y="262"/>
                    <a:pt x="28" y="233"/>
                  </a:cubicBezTo>
                  <a:cubicBezTo>
                    <a:pt x="233" y="29"/>
                    <a:pt x="233" y="29"/>
                    <a:pt x="233" y="29"/>
                  </a:cubicBezTo>
                  <a:cubicBezTo>
                    <a:pt x="261" y="0"/>
                    <a:pt x="307" y="0"/>
                    <a:pt x="336" y="29"/>
                  </a:cubicBezTo>
                  <a:cubicBezTo>
                    <a:pt x="540" y="233"/>
                    <a:pt x="540" y="233"/>
                    <a:pt x="540" y="233"/>
                  </a:cubicBezTo>
                  <a:cubicBezTo>
                    <a:pt x="569" y="262"/>
                    <a:pt x="569" y="308"/>
                    <a:pt x="540" y="336"/>
                  </a:cubicBezTo>
                  <a:lnTo>
                    <a:pt x="336" y="541"/>
                  </a:ln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cxnSp>
        <p:nvCxnSpPr>
          <p:cNvPr id="186" name="Straight Connector 185"/>
          <p:cNvCxnSpPr/>
          <p:nvPr/>
        </p:nvCxnSpPr>
        <p:spPr>
          <a:xfrm>
            <a:off x="5114126" y="2087630"/>
            <a:ext cx="0" cy="3898900"/>
          </a:xfrm>
          <a:prstGeom prst="line">
            <a:avLst/>
          </a:prstGeom>
          <a:noFill/>
          <a:ln w="6350" cap="flat" cmpd="sng" algn="ctr">
            <a:solidFill>
              <a:sysClr val="window" lastClr="FFFFFF">
                <a:lumMod val="85000"/>
              </a:sysClr>
            </a:solidFill>
            <a:prstDash val="dash"/>
            <a:miter lim="800000"/>
          </a:ln>
          <a:effectLst/>
        </p:spPr>
      </p:cxnSp>
      <p:grpSp>
        <p:nvGrpSpPr>
          <p:cNvPr id="181" name="Group 180"/>
          <p:cNvGrpSpPr/>
          <p:nvPr/>
        </p:nvGrpSpPr>
        <p:grpSpPr>
          <a:xfrm>
            <a:off x="2191623" y="1323309"/>
            <a:ext cx="796656" cy="802940"/>
            <a:chOff x="2080044" y="3896204"/>
            <a:chExt cx="211385" cy="206238"/>
          </a:xfrm>
          <a:solidFill>
            <a:srgbClr val="F7881F"/>
          </a:solidFill>
        </p:grpSpPr>
        <p:sp>
          <p:nvSpPr>
            <p:cNvPr id="182" name="Freeform 789"/>
            <p:cNvSpPr>
              <a:spLocks/>
            </p:cNvSpPr>
            <p:nvPr/>
          </p:nvSpPr>
          <p:spPr bwMode="auto">
            <a:xfrm>
              <a:off x="2080044" y="3896204"/>
              <a:ext cx="124513" cy="136562"/>
            </a:xfrm>
            <a:custGeom>
              <a:avLst/>
              <a:gdLst>
                <a:gd name="T0" fmla="*/ 15 w 83"/>
                <a:gd name="T1" fmla="*/ 94 h 94"/>
                <a:gd name="T2" fmla="*/ 12 w 83"/>
                <a:gd name="T3" fmla="*/ 77 h 94"/>
                <a:gd name="T4" fmla="*/ 52 w 83"/>
                <a:gd name="T5" fmla="*/ 24 h 94"/>
                <a:gd name="T6" fmla="*/ 52 w 83"/>
                <a:gd name="T7" fmla="*/ 31 h 94"/>
                <a:gd name="T8" fmla="*/ 83 w 83"/>
                <a:gd name="T9" fmla="*/ 16 h 94"/>
                <a:gd name="T10" fmla="*/ 52 w 83"/>
                <a:gd name="T11" fmla="*/ 0 h 94"/>
                <a:gd name="T12" fmla="*/ 52 w 83"/>
                <a:gd name="T13" fmla="*/ 11 h 94"/>
                <a:gd name="T14" fmla="*/ 0 w 83"/>
                <a:gd name="T15" fmla="*/ 77 h 94"/>
                <a:gd name="T16" fmla="*/ 1 w 83"/>
                <a:gd name="T17" fmla="*/ 90 h 94"/>
                <a:gd name="T18" fmla="*/ 3 w 83"/>
                <a:gd name="T19" fmla="*/ 84 h 94"/>
                <a:gd name="T20" fmla="*/ 15 w 83"/>
                <a:gd name="T2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94">
                  <a:moveTo>
                    <a:pt x="15" y="94"/>
                  </a:moveTo>
                  <a:cubicBezTo>
                    <a:pt x="13" y="89"/>
                    <a:pt x="12" y="83"/>
                    <a:pt x="12" y="77"/>
                  </a:cubicBezTo>
                  <a:cubicBezTo>
                    <a:pt x="12" y="52"/>
                    <a:pt x="29" y="31"/>
                    <a:pt x="52" y="24"/>
                  </a:cubicBezTo>
                  <a:cubicBezTo>
                    <a:pt x="52" y="31"/>
                    <a:pt x="52" y="31"/>
                    <a:pt x="52" y="31"/>
                  </a:cubicBezTo>
                  <a:cubicBezTo>
                    <a:pt x="83" y="16"/>
                    <a:pt x="83" y="16"/>
                    <a:pt x="83" y="16"/>
                  </a:cubicBezTo>
                  <a:cubicBezTo>
                    <a:pt x="52" y="0"/>
                    <a:pt x="52" y="0"/>
                    <a:pt x="52" y="0"/>
                  </a:cubicBezTo>
                  <a:cubicBezTo>
                    <a:pt x="52" y="11"/>
                    <a:pt x="52" y="11"/>
                    <a:pt x="52" y="11"/>
                  </a:cubicBezTo>
                  <a:cubicBezTo>
                    <a:pt x="22" y="19"/>
                    <a:pt x="0" y="45"/>
                    <a:pt x="0" y="77"/>
                  </a:cubicBezTo>
                  <a:cubicBezTo>
                    <a:pt x="0" y="82"/>
                    <a:pt x="1" y="86"/>
                    <a:pt x="1" y="90"/>
                  </a:cubicBezTo>
                  <a:cubicBezTo>
                    <a:pt x="3" y="84"/>
                    <a:pt x="3" y="84"/>
                    <a:pt x="3" y="84"/>
                  </a:cubicBezTo>
                  <a:lnTo>
                    <a:pt x="15"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83" name="Freeform 790"/>
            <p:cNvSpPr>
              <a:spLocks/>
            </p:cNvSpPr>
            <p:nvPr/>
          </p:nvSpPr>
          <p:spPr bwMode="auto">
            <a:xfrm>
              <a:off x="2201663" y="3915714"/>
              <a:ext cx="89766" cy="156072"/>
            </a:xfrm>
            <a:custGeom>
              <a:avLst/>
              <a:gdLst>
                <a:gd name="T0" fmla="*/ 35 w 61"/>
                <a:gd name="T1" fmla="*/ 73 h 107"/>
                <a:gd name="T2" fmla="*/ 32 w 61"/>
                <a:gd name="T3" fmla="*/ 107 h 107"/>
                <a:gd name="T4" fmla="*/ 61 w 61"/>
                <a:gd name="T5" fmla="*/ 88 h 107"/>
                <a:gd name="T6" fmla="*/ 52 w 61"/>
                <a:gd name="T7" fmla="*/ 83 h 107"/>
                <a:gd name="T8" fmla="*/ 54 w 61"/>
                <a:gd name="T9" fmla="*/ 63 h 107"/>
                <a:gd name="T10" fmla="*/ 9 w 61"/>
                <a:gd name="T11" fmla="*/ 0 h 107"/>
                <a:gd name="T12" fmla="*/ 14 w 61"/>
                <a:gd name="T13" fmla="*/ 3 h 107"/>
                <a:gd name="T14" fmla="*/ 0 w 61"/>
                <a:gd name="T15" fmla="*/ 9 h 107"/>
                <a:gd name="T16" fmla="*/ 42 w 61"/>
                <a:gd name="T17" fmla="*/ 63 h 107"/>
                <a:gd name="T18" fmla="*/ 41 w 61"/>
                <a:gd name="T19" fmla="*/ 76 h 107"/>
                <a:gd name="T20" fmla="*/ 35 w 61"/>
                <a:gd name="T21" fmla="*/ 7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07">
                  <a:moveTo>
                    <a:pt x="35" y="73"/>
                  </a:moveTo>
                  <a:cubicBezTo>
                    <a:pt x="32" y="107"/>
                    <a:pt x="32" y="107"/>
                    <a:pt x="32" y="107"/>
                  </a:cubicBezTo>
                  <a:cubicBezTo>
                    <a:pt x="61" y="88"/>
                    <a:pt x="61" y="88"/>
                    <a:pt x="61" y="88"/>
                  </a:cubicBezTo>
                  <a:cubicBezTo>
                    <a:pt x="52" y="83"/>
                    <a:pt x="52" y="83"/>
                    <a:pt x="52" y="83"/>
                  </a:cubicBezTo>
                  <a:cubicBezTo>
                    <a:pt x="54" y="77"/>
                    <a:pt x="54" y="70"/>
                    <a:pt x="54" y="63"/>
                  </a:cubicBezTo>
                  <a:cubicBezTo>
                    <a:pt x="54" y="34"/>
                    <a:pt x="35" y="9"/>
                    <a:pt x="9" y="0"/>
                  </a:cubicBezTo>
                  <a:cubicBezTo>
                    <a:pt x="14" y="3"/>
                    <a:pt x="14" y="3"/>
                    <a:pt x="14" y="3"/>
                  </a:cubicBezTo>
                  <a:cubicBezTo>
                    <a:pt x="0" y="9"/>
                    <a:pt x="0" y="9"/>
                    <a:pt x="0" y="9"/>
                  </a:cubicBezTo>
                  <a:cubicBezTo>
                    <a:pt x="24" y="15"/>
                    <a:pt x="42" y="37"/>
                    <a:pt x="42" y="63"/>
                  </a:cubicBezTo>
                  <a:cubicBezTo>
                    <a:pt x="42" y="68"/>
                    <a:pt x="41" y="72"/>
                    <a:pt x="41" y="76"/>
                  </a:cubicBezTo>
                  <a:lnTo>
                    <a:pt x="3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84" name="Freeform 791"/>
            <p:cNvSpPr>
              <a:spLocks/>
            </p:cNvSpPr>
            <p:nvPr/>
          </p:nvSpPr>
          <p:spPr bwMode="auto">
            <a:xfrm>
              <a:off x="2091628" y="4032767"/>
              <a:ext cx="156365" cy="69675"/>
            </a:xfrm>
            <a:custGeom>
              <a:avLst/>
              <a:gdLst>
                <a:gd name="T0" fmla="*/ 101 w 104"/>
                <a:gd name="T1" fmla="*/ 19 h 49"/>
                <a:gd name="T2" fmla="*/ 60 w 104"/>
                <a:gd name="T3" fmla="*/ 37 h 49"/>
                <a:gd name="T4" fmla="*/ 22 w 104"/>
                <a:gd name="T5" fmla="*/ 22 h 49"/>
                <a:gd name="T6" fmla="*/ 29 w 104"/>
                <a:gd name="T7" fmla="*/ 18 h 49"/>
                <a:gd name="T8" fmla="*/ 0 w 104"/>
                <a:gd name="T9" fmla="*/ 0 h 49"/>
                <a:gd name="T10" fmla="*/ 2 w 104"/>
                <a:gd name="T11" fmla="*/ 34 h 49"/>
                <a:gd name="T12" fmla="*/ 11 w 104"/>
                <a:gd name="T13" fmla="*/ 28 h 49"/>
                <a:gd name="T14" fmla="*/ 60 w 104"/>
                <a:gd name="T15" fmla="*/ 49 h 49"/>
                <a:gd name="T16" fmla="*/ 104 w 104"/>
                <a:gd name="T17" fmla="*/ 33 h 49"/>
                <a:gd name="T18" fmla="*/ 99 w 104"/>
                <a:gd name="T19" fmla="*/ 35 h 49"/>
                <a:gd name="T20" fmla="*/ 101 w 104"/>
                <a:gd name="T21"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9">
                  <a:moveTo>
                    <a:pt x="101" y="19"/>
                  </a:moveTo>
                  <a:cubicBezTo>
                    <a:pt x="91" y="30"/>
                    <a:pt x="77" y="37"/>
                    <a:pt x="60" y="37"/>
                  </a:cubicBezTo>
                  <a:cubicBezTo>
                    <a:pt x="46" y="37"/>
                    <a:pt x="32" y="31"/>
                    <a:pt x="22" y="22"/>
                  </a:cubicBezTo>
                  <a:cubicBezTo>
                    <a:pt x="29" y="18"/>
                    <a:pt x="29" y="18"/>
                    <a:pt x="29" y="18"/>
                  </a:cubicBezTo>
                  <a:cubicBezTo>
                    <a:pt x="0" y="0"/>
                    <a:pt x="0" y="0"/>
                    <a:pt x="0" y="0"/>
                  </a:cubicBezTo>
                  <a:cubicBezTo>
                    <a:pt x="2" y="34"/>
                    <a:pt x="2" y="34"/>
                    <a:pt x="2" y="34"/>
                  </a:cubicBezTo>
                  <a:cubicBezTo>
                    <a:pt x="11" y="28"/>
                    <a:pt x="11" y="28"/>
                    <a:pt x="11" y="28"/>
                  </a:cubicBezTo>
                  <a:cubicBezTo>
                    <a:pt x="24" y="41"/>
                    <a:pt x="41" y="49"/>
                    <a:pt x="60" y="49"/>
                  </a:cubicBezTo>
                  <a:cubicBezTo>
                    <a:pt x="77" y="49"/>
                    <a:pt x="92" y="43"/>
                    <a:pt x="104" y="33"/>
                  </a:cubicBezTo>
                  <a:cubicBezTo>
                    <a:pt x="99" y="35"/>
                    <a:pt x="99" y="35"/>
                    <a:pt x="99" y="35"/>
                  </a:cubicBezTo>
                  <a:lnTo>
                    <a:pt x="10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pic>
        <p:nvPicPr>
          <p:cNvPr id="1030" name="Picture 6" descr="INMA Big Data for South Asia Media 2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5809" y="2257445"/>
            <a:ext cx="847232" cy="847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thodology Icon, HD Png Download , Transparent Png Image - PNGitem"/>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94668" y="3231978"/>
            <a:ext cx="890993" cy="786353"/>
          </a:xfrm>
          <a:prstGeom prst="rect">
            <a:avLst/>
          </a:prstGeom>
          <a:noFill/>
          <a:extLst>
            <a:ext uri="{909E8E84-426E-40DD-AFC4-6F175D3DCCD1}">
              <a14:hiddenFill xmlns:a14="http://schemas.microsoft.com/office/drawing/2010/main">
                <a:solidFill>
                  <a:srgbClr val="FFFFFF"/>
                </a:solidFill>
              </a14:hiddenFill>
            </a:ext>
          </a:extLst>
        </p:spPr>
      </p:pic>
      <p:sp>
        <p:nvSpPr>
          <p:cNvPr id="197" name="Rectangle 196"/>
          <p:cNvSpPr/>
          <p:nvPr/>
        </p:nvSpPr>
        <p:spPr>
          <a:xfrm>
            <a:off x="5575543" y="942053"/>
            <a:ext cx="1040914" cy="28388"/>
          </a:xfrm>
          <a:prstGeom prst="rect">
            <a:avLst/>
          </a:prstGeom>
          <a:solidFill>
            <a:srgbClr val="16BA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2</a:t>
            </a:fld>
            <a:endParaRPr lang="en-US" dirty="0"/>
          </a:p>
        </p:txBody>
      </p:sp>
      <p:sp>
        <p:nvSpPr>
          <p:cNvPr id="4" name="Footer Placeholder 3">
            <a:extLst>
              <a:ext uri="{FF2B5EF4-FFF2-40B4-BE49-F238E27FC236}">
                <a16:creationId xmlns:a16="http://schemas.microsoft.com/office/drawing/2014/main" id="{D5892F90-0A95-4ADD-9864-2C65BBF08D9D}"/>
              </a:ext>
            </a:extLst>
          </p:cNvPr>
          <p:cNvSpPr>
            <a:spLocks noGrp="1"/>
          </p:cNvSpPr>
          <p:nvPr>
            <p:ph type="ftr" sz="quarter" idx="11"/>
          </p:nvPr>
        </p:nvSpPr>
        <p:spPr>
          <a:xfrm>
            <a:off x="3783611" y="6401254"/>
            <a:ext cx="4114800" cy="365125"/>
          </a:xfrm>
        </p:spPr>
        <p:txBody>
          <a:bodyPr/>
          <a:lstStyle/>
          <a:p>
            <a:r>
              <a:rPr lang="en-US" dirty="0"/>
              <a:t>Program Review                                                                           Noor Abdulaziz, Ph.D. </a:t>
            </a:r>
          </a:p>
        </p:txBody>
      </p:sp>
      <p:pic>
        <p:nvPicPr>
          <p:cNvPr id="6" name="Picture 5" descr="Background pattern&#10;&#10;Description automatically generated">
            <a:extLst>
              <a:ext uri="{FF2B5EF4-FFF2-40B4-BE49-F238E27FC236}">
                <a16:creationId xmlns:a16="http://schemas.microsoft.com/office/drawing/2014/main" id="{19297CA8-B7A2-4E71-CB1E-7DDBEEEF0280}"/>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78384" y="1540370"/>
            <a:ext cx="425295" cy="425295"/>
          </a:xfrm>
          <a:prstGeom prst="rect">
            <a:avLst/>
          </a:prstGeom>
        </p:spPr>
      </p:pic>
      <p:cxnSp>
        <p:nvCxnSpPr>
          <p:cNvPr id="67" name="Straight Connector 66">
            <a:extLst>
              <a:ext uri="{FF2B5EF4-FFF2-40B4-BE49-F238E27FC236}">
                <a16:creationId xmlns:a16="http://schemas.microsoft.com/office/drawing/2014/main" id="{56A1D7F1-CAF6-46F9-4941-17A9BE743BB5}"/>
              </a:ext>
            </a:extLst>
          </p:cNvPr>
          <p:cNvCxnSpPr/>
          <p:nvPr/>
        </p:nvCxnSpPr>
        <p:spPr>
          <a:xfrm>
            <a:off x="5950771" y="4615953"/>
            <a:ext cx="0" cy="580849"/>
          </a:xfrm>
          <a:prstGeom prst="line">
            <a:avLst/>
          </a:prstGeom>
          <a:noFill/>
          <a:ln w="57150" cap="flat" cmpd="sng" algn="ctr">
            <a:solidFill>
              <a:srgbClr val="336699"/>
            </a:solidFill>
            <a:prstDash val="solid"/>
            <a:miter lim="800000"/>
          </a:ln>
          <a:effectLst/>
        </p:spPr>
      </p:cxnSp>
      <p:sp>
        <p:nvSpPr>
          <p:cNvPr id="69" name="Rectangle 68">
            <a:extLst>
              <a:ext uri="{FF2B5EF4-FFF2-40B4-BE49-F238E27FC236}">
                <a16:creationId xmlns:a16="http://schemas.microsoft.com/office/drawing/2014/main" id="{15B40271-8AEE-1B9F-7B82-369051070905}"/>
              </a:ext>
            </a:extLst>
          </p:cNvPr>
          <p:cNvSpPr/>
          <p:nvPr/>
        </p:nvSpPr>
        <p:spPr>
          <a:xfrm>
            <a:off x="0" y="4511325"/>
            <a:ext cx="4150562" cy="567691"/>
          </a:xfrm>
          <a:prstGeom prst="rect">
            <a:avLst/>
          </a:prstGeom>
          <a:solidFill>
            <a:srgbClr val="336699"/>
          </a:solidFill>
          <a:ln w="12700" cap="flat" cmpd="sng" algn="ctr">
            <a:solidFill>
              <a:srgbClr val="33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Content Placeholder 2"/>
          <p:cNvSpPr txBox="1">
            <a:spLocks/>
          </p:cNvSpPr>
          <p:nvPr/>
        </p:nvSpPr>
        <p:spPr>
          <a:xfrm>
            <a:off x="65265" y="4601028"/>
            <a:ext cx="2745810" cy="3457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white"/>
                </a:solidFill>
                <a:latin typeface="Calibri Light" panose="020F0302020204030204"/>
              </a:rPr>
              <a:t>Program Review Report Assessment </a:t>
            </a:r>
            <a:endParaRPr lang="en-US" sz="1100" dirty="0">
              <a:solidFill>
                <a:prstClr val="white"/>
              </a:solidFill>
              <a:latin typeface="Calibri Light" panose="020F0302020204030204"/>
            </a:endParaRPr>
          </a:p>
        </p:txBody>
      </p:sp>
      <p:grpSp>
        <p:nvGrpSpPr>
          <p:cNvPr id="70" name="Group 4">
            <a:extLst>
              <a:ext uri="{FF2B5EF4-FFF2-40B4-BE49-F238E27FC236}">
                <a16:creationId xmlns:a16="http://schemas.microsoft.com/office/drawing/2014/main" id="{83AB3EA2-181B-CBAF-9736-9AA83863A38C}"/>
              </a:ext>
            </a:extLst>
          </p:cNvPr>
          <p:cNvGrpSpPr>
            <a:grpSpLocks noChangeAspect="1"/>
          </p:cNvGrpSpPr>
          <p:nvPr/>
        </p:nvGrpSpPr>
        <p:grpSpPr bwMode="auto">
          <a:xfrm>
            <a:off x="2859267" y="3922577"/>
            <a:ext cx="1872000" cy="1575484"/>
            <a:chOff x="1176" y="1180"/>
            <a:chExt cx="1376" cy="1351"/>
          </a:xfrm>
          <a:effectLst>
            <a:outerShdw blurRad="254000" dist="152400" dir="8100000" algn="tr" rotWithShape="0">
              <a:prstClr val="black">
                <a:alpha val="24000"/>
              </a:prstClr>
            </a:outerShdw>
          </a:effectLst>
        </p:grpSpPr>
        <p:sp>
          <p:nvSpPr>
            <p:cNvPr id="71" name="Freeform 5">
              <a:extLst>
                <a:ext uri="{FF2B5EF4-FFF2-40B4-BE49-F238E27FC236}">
                  <a16:creationId xmlns:a16="http://schemas.microsoft.com/office/drawing/2014/main" id="{907D925B-2FCB-0CFB-1D88-197836519DF9}"/>
                </a:ext>
              </a:extLst>
            </p:cNvPr>
            <p:cNvSpPr>
              <a:spLocks/>
            </p:cNvSpPr>
            <p:nvPr/>
          </p:nvSpPr>
          <p:spPr bwMode="auto">
            <a:xfrm>
              <a:off x="1176" y="1187"/>
              <a:ext cx="1376" cy="1336"/>
            </a:xfrm>
            <a:custGeom>
              <a:avLst/>
              <a:gdLst>
                <a:gd name="T0" fmla="*/ 289 w 579"/>
                <a:gd name="T1" fmla="*/ 563 h 563"/>
                <a:gd name="T2" fmla="*/ 235 w 579"/>
                <a:gd name="T3" fmla="*/ 541 h 563"/>
                <a:gd name="T4" fmla="*/ 30 w 579"/>
                <a:gd name="T5" fmla="*/ 336 h 563"/>
                <a:gd name="T6" fmla="*/ 30 w 579"/>
                <a:gd name="T7" fmla="*/ 227 h 563"/>
                <a:gd name="T8" fmla="*/ 235 w 579"/>
                <a:gd name="T9" fmla="*/ 22 h 563"/>
                <a:gd name="T10" fmla="*/ 289 w 579"/>
                <a:gd name="T11" fmla="*/ 0 h 563"/>
                <a:gd name="T12" fmla="*/ 344 w 579"/>
                <a:gd name="T13" fmla="*/ 22 h 563"/>
                <a:gd name="T14" fmla="*/ 549 w 579"/>
                <a:gd name="T15" fmla="*/ 227 h 563"/>
                <a:gd name="T16" fmla="*/ 549 w 579"/>
                <a:gd name="T17" fmla="*/ 336 h 563"/>
                <a:gd name="T18" fmla="*/ 344 w 579"/>
                <a:gd name="T19" fmla="*/ 541 h 563"/>
                <a:gd name="T20" fmla="*/ 289 w 579"/>
                <a:gd name="T2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 h="563">
                  <a:moveTo>
                    <a:pt x="289" y="563"/>
                  </a:moveTo>
                  <a:cubicBezTo>
                    <a:pt x="269" y="563"/>
                    <a:pt x="250" y="555"/>
                    <a:pt x="235" y="541"/>
                  </a:cubicBezTo>
                  <a:cubicBezTo>
                    <a:pt x="30" y="336"/>
                    <a:pt x="30" y="336"/>
                    <a:pt x="30" y="336"/>
                  </a:cubicBezTo>
                  <a:cubicBezTo>
                    <a:pt x="0" y="306"/>
                    <a:pt x="0" y="257"/>
                    <a:pt x="30" y="227"/>
                  </a:cubicBezTo>
                  <a:cubicBezTo>
                    <a:pt x="235" y="22"/>
                    <a:pt x="235" y="22"/>
                    <a:pt x="235" y="22"/>
                  </a:cubicBezTo>
                  <a:cubicBezTo>
                    <a:pt x="250" y="8"/>
                    <a:pt x="269" y="0"/>
                    <a:pt x="289" y="0"/>
                  </a:cubicBezTo>
                  <a:cubicBezTo>
                    <a:pt x="310" y="0"/>
                    <a:pt x="329" y="8"/>
                    <a:pt x="344" y="22"/>
                  </a:cubicBezTo>
                  <a:cubicBezTo>
                    <a:pt x="549" y="227"/>
                    <a:pt x="549" y="227"/>
                    <a:pt x="549" y="227"/>
                  </a:cubicBezTo>
                  <a:cubicBezTo>
                    <a:pt x="579" y="257"/>
                    <a:pt x="579" y="306"/>
                    <a:pt x="549" y="336"/>
                  </a:cubicBezTo>
                  <a:cubicBezTo>
                    <a:pt x="344" y="541"/>
                    <a:pt x="344" y="541"/>
                    <a:pt x="344" y="541"/>
                  </a:cubicBezTo>
                  <a:cubicBezTo>
                    <a:pt x="329" y="555"/>
                    <a:pt x="310" y="563"/>
                    <a:pt x="289" y="56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72" name="Freeform 6">
              <a:extLst>
                <a:ext uri="{FF2B5EF4-FFF2-40B4-BE49-F238E27FC236}">
                  <a16:creationId xmlns:a16="http://schemas.microsoft.com/office/drawing/2014/main" id="{E9A81AB9-7B9A-5A91-3E27-9A604D907059}"/>
                </a:ext>
              </a:extLst>
            </p:cNvPr>
            <p:cNvSpPr>
              <a:spLocks/>
            </p:cNvSpPr>
            <p:nvPr/>
          </p:nvSpPr>
          <p:spPr bwMode="auto">
            <a:xfrm>
              <a:off x="1188" y="1180"/>
              <a:ext cx="1352" cy="1351"/>
            </a:xfrm>
            <a:custGeom>
              <a:avLst/>
              <a:gdLst>
                <a:gd name="T0" fmla="*/ 336 w 569"/>
                <a:gd name="T1" fmla="*/ 541 h 569"/>
                <a:gd name="T2" fmla="*/ 233 w 569"/>
                <a:gd name="T3" fmla="*/ 541 h 569"/>
                <a:gd name="T4" fmla="*/ 28 w 569"/>
                <a:gd name="T5" fmla="*/ 336 h 569"/>
                <a:gd name="T6" fmla="*/ 28 w 569"/>
                <a:gd name="T7" fmla="*/ 233 h 569"/>
                <a:gd name="T8" fmla="*/ 233 w 569"/>
                <a:gd name="T9" fmla="*/ 29 h 569"/>
                <a:gd name="T10" fmla="*/ 336 w 569"/>
                <a:gd name="T11" fmla="*/ 29 h 569"/>
                <a:gd name="T12" fmla="*/ 540 w 569"/>
                <a:gd name="T13" fmla="*/ 233 h 569"/>
                <a:gd name="T14" fmla="*/ 540 w 569"/>
                <a:gd name="T15" fmla="*/ 336 h 569"/>
                <a:gd name="T16" fmla="*/ 336 w 569"/>
                <a:gd name="T17" fmla="*/ 54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9" h="569">
                  <a:moveTo>
                    <a:pt x="336" y="541"/>
                  </a:moveTo>
                  <a:cubicBezTo>
                    <a:pt x="307" y="569"/>
                    <a:pt x="261" y="569"/>
                    <a:pt x="233" y="541"/>
                  </a:cubicBezTo>
                  <a:cubicBezTo>
                    <a:pt x="28" y="336"/>
                    <a:pt x="28" y="336"/>
                    <a:pt x="28" y="336"/>
                  </a:cubicBezTo>
                  <a:cubicBezTo>
                    <a:pt x="0" y="308"/>
                    <a:pt x="0" y="262"/>
                    <a:pt x="28" y="233"/>
                  </a:cubicBezTo>
                  <a:cubicBezTo>
                    <a:pt x="233" y="29"/>
                    <a:pt x="233" y="29"/>
                    <a:pt x="233" y="29"/>
                  </a:cubicBezTo>
                  <a:cubicBezTo>
                    <a:pt x="261" y="0"/>
                    <a:pt x="307" y="0"/>
                    <a:pt x="336" y="29"/>
                  </a:cubicBezTo>
                  <a:cubicBezTo>
                    <a:pt x="540" y="233"/>
                    <a:pt x="540" y="233"/>
                    <a:pt x="540" y="233"/>
                  </a:cubicBezTo>
                  <a:cubicBezTo>
                    <a:pt x="569" y="262"/>
                    <a:pt x="569" y="308"/>
                    <a:pt x="540" y="336"/>
                  </a:cubicBezTo>
                  <a:lnTo>
                    <a:pt x="336" y="541"/>
                  </a:lnTo>
                  <a:close/>
                </a:path>
              </a:pathLst>
            </a:cu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grpSp>
        <p:nvGrpSpPr>
          <p:cNvPr id="73" name="Group 72">
            <a:extLst>
              <a:ext uri="{FF2B5EF4-FFF2-40B4-BE49-F238E27FC236}">
                <a16:creationId xmlns:a16="http://schemas.microsoft.com/office/drawing/2014/main" id="{B167EF9E-77F2-C7AA-D8B0-2FED6597C09F}"/>
              </a:ext>
            </a:extLst>
          </p:cNvPr>
          <p:cNvGrpSpPr/>
          <p:nvPr/>
        </p:nvGrpSpPr>
        <p:grpSpPr>
          <a:xfrm>
            <a:off x="3403895" y="4373806"/>
            <a:ext cx="728167" cy="553799"/>
            <a:chOff x="5407929" y="4678738"/>
            <a:chExt cx="189299" cy="159830"/>
          </a:xfrm>
          <a:solidFill>
            <a:srgbClr val="336699"/>
          </a:solidFill>
        </p:grpSpPr>
        <p:sp>
          <p:nvSpPr>
            <p:cNvPr id="74" name="Freeform 825">
              <a:extLst>
                <a:ext uri="{FF2B5EF4-FFF2-40B4-BE49-F238E27FC236}">
                  <a16:creationId xmlns:a16="http://schemas.microsoft.com/office/drawing/2014/main" id="{D7D200FC-B401-49F9-7EFC-0D1BC2631AA4}"/>
                </a:ext>
              </a:extLst>
            </p:cNvPr>
            <p:cNvSpPr>
              <a:spLocks noEditPoints="1"/>
            </p:cNvSpPr>
            <p:nvPr/>
          </p:nvSpPr>
          <p:spPr bwMode="auto">
            <a:xfrm>
              <a:off x="5407929" y="4785291"/>
              <a:ext cx="189299" cy="53277"/>
            </a:xfrm>
            <a:custGeom>
              <a:avLst/>
              <a:gdLst>
                <a:gd name="T0" fmla="*/ 70 w 129"/>
                <a:gd name="T1" fmla="*/ 37 h 37"/>
                <a:gd name="T2" fmla="*/ 68 w 129"/>
                <a:gd name="T3" fmla="*/ 36 h 37"/>
                <a:gd name="T4" fmla="*/ 4 w 129"/>
                <a:gd name="T5" fmla="*/ 19 h 37"/>
                <a:gd name="T6" fmla="*/ 0 w 129"/>
                <a:gd name="T7" fmla="*/ 13 h 37"/>
                <a:gd name="T8" fmla="*/ 6 w 129"/>
                <a:gd name="T9" fmla="*/ 9 h 37"/>
                <a:gd name="T10" fmla="*/ 69 w 129"/>
                <a:gd name="T11" fmla="*/ 26 h 37"/>
                <a:gd name="T12" fmla="*/ 121 w 129"/>
                <a:gd name="T13" fmla="*/ 1 h 37"/>
                <a:gd name="T14" fmla="*/ 128 w 129"/>
                <a:gd name="T15" fmla="*/ 3 h 37"/>
                <a:gd name="T16" fmla="*/ 125 w 129"/>
                <a:gd name="T17" fmla="*/ 10 h 37"/>
                <a:gd name="T18" fmla="*/ 72 w 129"/>
                <a:gd name="T19" fmla="*/ 36 h 37"/>
                <a:gd name="T20" fmla="*/ 70 w 129"/>
                <a:gd name="T21" fmla="*/ 37 h 37"/>
                <a:gd name="T22" fmla="*/ 70 w 129"/>
                <a:gd name="T23" fmla="*/ 37 h 37"/>
                <a:gd name="T24" fmla="*/ 70 w 12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7">
                  <a:moveTo>
                    <a:pt x="70" y="37"/>
                  </a:moveTo>
                  <a:cubicBezTo>
                    <a:pt x="69" y="37"/>
                    <a:pt x="69" y="37"/>
                    <a:pt x="68" y="36"/>
                  </a:cubicBezTo>
                  <a:cubicBezTo>
                    <a:pt x="4" y="19"/>
                    <a:pt x="4" y="19"/>
                    <a:pt x="4" y="19"/>
                  </a:cubicBezTo>
                  <a:cubicBezTo>
                    <a:pt x="1" y="18"/>
                    <a:pt x="0" y="15"/>
                    <a:pt x="0" y="13"/>
                  </a:cubicBezTo>
                  <a:cubicBezTo>
                    <a:pt x="1" y="10"/>
                    <a:pt x="4" y="8"/>
                    <a:pt x="6" y="9"/>
                  </a:cubicBezTo>
                  <a:cubicBezTo>
                    <a:pt x="69" y="26"/>
                    <a:pt x="69" y="26"/>
                    <a:pt x="69" y="26"/>
                  </a:cubicBezTo>
                  <a:cubicBezTo>
                    <a:pt x="121" y="1"/>
                    <a:pt x="121" y="1"/>
                    <a:pt x="121" y="1"/>
                  </a:cubicBezTo>
                  <a:cubicBezTo>
                    <a:pt x="123" y="0"/>
                    <a:pt x="126" y="1"/>
                    <a:pt x="128" y="3"/>
                  </a:cubicBezTo>
                  <a:cubicBezTo>
                    <a:pt x="129" y="6"/>
                    <a:pt x="128" y="9"/>
                    <a:pt x="125" y="10"/>
                  </a:cubicBezTo>
                  <a:cubicBezTo>
                    <a:pt x="72" y="36"/>
                    <a:pt x="72" y="36"/>
                    <a:pt x="72" y="36"/>
                  </a:cubicBezTo>
                  <a:cubicBezTo>
                    <a:pt x="71" y="36"/>
                    <a:pt x="71" y="37"/>
                    <a:pt x="70" y="37"/>
                  </a:cubicBezTo>
                  <a:close/>
                  <a:moveTo>
                    <a:pt x="70" y="37"/>
                  </a:moveTo>
                  <a:cubicBezTo>
                    <a:pt x="70" y="37"/>
                    <a:pt x="70" y="37"/>
                    <a:pt x="70" y="37"/>
                  </a:cubicBezTo>
                </a:path>
              </a:pathLst>
            </a:custGeom>
            <a:grpFill/>
            <a:ln w="9525">
              <a:solidFill>
                <a:srgbClr val="3366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solidFill>
                  <a:prstClr val="black"/>
                </a:solidFill>
                <a:effectLst/>
                <a:uLnTx/>
                <a:uFillTx/>
              </a:endParaRPr>
            </a:p>
          </p:txBody>
        </p:sp>
        <p:sp>
          <p:nvSpPr>
            <p:cNvPr id="75" name="Freeform 826">
              <a:extLst>
                <a:ext uri="{FF2B5EF4-FFF2-40B4-BE49-F238E27FC236}">
                  <a16:creationId xmlns:a16="http://schemas.microsoft.com/office/drawing/2014/main" id="{DED8558F-2446-7F21-F369-148B2F1E795F}"/>
                </a:ext>
              </a:extLst>
            </p:cNvPr>
            <p:cNvSpPr>
              <a:spLocks noEditPoints="1"/>
            </p:cNvSpPr>
            <p:nvPr/>
          </p:nvSpPr>
          <p:spPr bwMode="auto">
            <a:xfrm>
              <a:off x="5407929" y="4754448"/>
              <a:ext cx="189299" cy="53277"/>
            </a:xfrm>
            <a:custGeom>
              <a:avLst/>
              <a:gdLst>
                <a:gd name="T0" fmla="*/ 70 w 129"/>
                <a:gd name="T1" fmla="*/ 37 h 37"/>
                <a:gd name="T2" fmla="*/ 69 w 129"/>
                <a:gd name="T3" fmla="*/ 37 h 37"/>
                <a:gd name="T4" fmla="*/ 4 w 129"/>
                <a:gd name="T5" fmla="*/ 19 h 37"/>
                <a:gd name="T6" fmla="*/ 1 w 129"/>
                <a:gd name="T7" fmla="*/ 13 h 37"/>
                <a:gd name="T8" fmla="*/ 7 w 129"/>
                <a:gd name="T9" fmla="*/ 10 h 37"/>
                <a:gd name="T10" fmla="*/ 70 w 129"/>
                <a:gd name="T11" fmla="*/ 27 h 37"/>
                <a:gd name="T12" fmla="*/ 121 w 129"/>
                <a:gd name="T13" fmla="*/ 1 h 37"/>
                <a:gd name="T14" fmla="*/ 128 w 129"/>
                <a:gd name="T15" fmla="*/ 4 h 37"/>
                <a:gd name="T16" fmla="*/ 126 w 129"/>
                <a:gd name="T17" fmla="*/ 10 h 37"/>
                <a:gd name="T18" fmla="*/ 72 w 129"/>
                <a:gd name="T19" fmla="*/ 36 h 37"/>
                <a:gd name="T20" fmla="*/ 70 w 129"/>
                <a:gd name="T21" fmla="*/ 37 h 37"/>
                <a:gd name="T22" fmla="*/ 70 w 129"/>
                <a:gd name="T23" fmla="*/ 37 h 37"/>
                <a:gd name="T24" fmla="*/ 70 w 12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7">
                  <a:moveTo>
                    <a:pt x="70" y="37"/>
                  </a:moveTo>
                  <a:cubicBezTo>
                    <a:pt x="70" y="37"/>
                    <a:pt x="69" y="37"/>
                    <a:pt x="69" y="37"/>
                  </a:cubicBezTo>
                  <a:cubicBezTo>
                    <a:pt x="4" y="19"/>
                    <a:pt x="4" y="19"/>
                    <a:pt x="4" y="19"/>
                  </a:cubicBezTo>
                  <a:cubicBezTo>
                    <a:pt x="1" y="18"/>
                    <a:pt x="0" y="16"/>
                    <a:pt x="1" y="13"/>
                  </a:cubicBezTo>
                  <a:cubicBezTo>
                    <a:pt x="1" y="10"/>
                    <a:pt x="4" y="9"/>
                    <a:pt x="7" y="10"/>
                  </a:cubicBezTo>
                  <a:cubicBezTo>
                    <a:pt x="70" y="27"/>
                    <a:pt x="70" y="27"/>
                    <a:pt x="70" y="27"/>
                  </a:cubicBezTo>
                  <a:cubicBezTo>
                    <a:pt x="121" y="1"/>
                    <a:pt x="121" y="1"/>
                    <a:pt x="121" y="1"/>
                  </a:cubicBezTo>
                  <a:cubicBezTo>
                    <a:pt x="124" y="0"/>
                    <a:pt x="127" y="1"/>
                    <a:pt x="128" y="4"/>
                  </a:cubicBezTo>
                  <a:cubicBezTo>
                    <a:pt x="129" y="6"/>
                    <a:pt x="128" y="9"/>
                    <a:pt x="126" y="10"/>
                  </a:cubicBezTo>
                  <a:cubicBezTo>
                    <a:pt x="72" y="36"/>
                    <a:pt x="72" y="36"/>
                    <a:pt x="72" y="36"/>
                  </a:cubicBezTo>
                  <a:cubicBezTo>
                    <a:pt x="72" y="37"/>
                    <a:pt x="71" y="37"/>
                    <a:pt x="70" y="37"/>
                  </a:cubicBezTo>
                  <a:close/>
                  <a:moveTo>
                    <a:pt x="70" y="37"/>
                  </a:moveTo>
                  <a:cubicBezTo>
                    <a:pt x="70" y="37"/>
                    <a:pt x="70" y="37"/>
                    <a:pt x="70" y="37"/>
                  </a:cubicBezTo>
                </a:path>
              </a:pathLst>
            </a:custGeom>
            <a:grpFill/>
            <a:ln w="9525">
              <a:solidFill>
                <a:srgbClr val="3366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solidFill>
                  <a:prstClr val="black"/>
                </a:solidFill>
                <a:effectLst/>
                <a:uLnTx/>
                <a:uFillTx/>
              </a:endParaRPr>
            </a:p>
          </p:txBody>
        </p:sp>
        <p:sp>
          <p:nvSpPr>
            <p:cNvPr id="76" name="Freeform 827">
              <a:extLst>
                <a:ext uri="{FF2B5EF4-FFF2-40B4-BE49-F238E27FC236}">
                  <a16:creationId xmlns:a16="http://schemas.microsoft.com/office/drawing/2014/main" id="{CB1A9A7E-6A4C-540C-0B54-5E95129F0D9B}"/>
                </a:ext>
              </a:extLst>
            </p:cNvPr>
            <p:cNvSpPr>
              <a:spLocks noEditPoints="1"/>
            </p:cNvSpPr>
            <p:nvPr/>
          </p:nvSpPr>
          <p:spPr bwMode="auto">
            <a:xfrm>
              <a:off x="5407929" y="4678738"/>
              <a:ext cx="177998" cy="100946"/>
            </a:xfrm>
            <a:custGeom>
              <a:avLst/>
              <a:gdLst>
                <a:gd name="T0" fmla="*/ 70 w 123"/>
                <a:gd name="T1" fmla="*/ 69 h 69"/>
                <a:gd name="T2" fmla="*/ 68 w 123"/>
                <a:gd name="T3" fmla="*/ 69 h 69"/>
                <a:gd name="T4" fmla="*/ 4 w 123"/>
                <a:gd name="T5" fmla="*/ 51 h 69"/>
                <a:gd name="T6" fmla="*/ 0 w 123"/>
                <a:gd name="T7" fmla="*/ 47 h 69"/>
                <a:gd name="T8" fmla="*/ 3 w 123"/>
                <a:gd name="T9" fmla="*/ 42 h 69"/>
                <a:gd name="T10" fmla="*/ 38 w 123"/>
                <a:gd name="T11" fmla="*/ 26 h 69"/>
                <a:gd name="T12" fmla="*/ 48 w 123"/>
                <a:gd name="T13" fmla="*/ 6 h 69"/>
                <a:gd name="T14" fmla="*/ 50 w 123"/>
                <a:gd name="T15" fmla="*/ 2 h 69"/>
                <a:gd name="T16" fmla="*/ 54 w 123"/>
                <a:gd name="T17" fmla="*/ 1 h 69"/>
                <a:gd name="T18" fmla="*/ 118 w 123"/>
                <a:gd name="T19" fmla="*/ 14 h 69"/>
                <a:gd name="T20" fmla="*/ 122 w 123"/>
                <a:gd name="T21" fmla="*/ 19 h 69"/>
                <a:gd name="T22" fmla="*/ 122 w 123"/>
                <a:gd name="T23" fmla="*/ 20 h 69"/>
                <a:gd name="T24" fmla="*/ 105 w 123"/>
                <a:gd name="T25" fmla="*/ 52 h 69"/>
                <a:gd name="T26" fmla="*/ 72 w 123"/>
                <a:gd name="T27" fmla="*/ 69 h 69"/>
                <a:gd name="T28" fmla="*/ 70 w 123"/>
                <a:gd name="T29" fmla="*/ 69 h 69"/>
                <a:gd name="T30" fmla="*/ 19 w 123"/>
                <a:gd name="T31" fmla="*/ 45 h 69"/>
                <a:gd name="T32" fmla="*/ 69 w 123"/>
                <a:gd name="T33" fmla="*/ 59 h 69"/>
                <a:gd name="T34" fmla="*/ 101 w 123"/>
                <a:gd name="T35" fmla="*/ 43 h 69"/>
                <a:gd name="T36" fmla="*/ 112 w 123"/>
                <a:gd name="T37" fmla="*/ 23 h 69"/>
                <a:gd name="T38" fmla="*/ 58 w 123"/>
                <a:gd name="T39" fmla="*/ 12 h 69"/>
                <a:gd name="T40" fmla="*/ 42 w 123"/>
                <a:gd name="T41" fmla="*/ 35 h 69"/>
                <a:gd name="T42" fmla="*/ 19 w 123"/>
                <a:gd name="T43" fmla="*/ 45 h 69"/>
                <a:gd name="T44" fmla="*/ 19 w 123"/>
                <a:gd name="T45" fmla="*/ 45 h 69"/>
                <a:gd name="T46" fmla="*/ 19 w 123"/>
                <a:gd name="T47" fmla="*/ 4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69">
                  <a:moveTo>
                    <a:pt x="70" y="69"/>
                  </a:moveTo>
                  <a:cubicBezTo>
                    <a:pt x="69" y="69"/>
                    <a:pt x="69" y="69"/>
                    <a:pt x="68" y="69"/>
                  </a:cubicBezTo>
                  <a:cubicBezTo>
                    <a:pt x="4" y="51"/>
                    <a:pt x="4" y="51"/>
                    <a:pt x="4" y="51"/>
                  </a:cubicBezTo>
                  <a:cubicBezTo>
                    <a:pt x="1" y="51"/>
                    <a:pt x="0" y="49"/>
                    <a:pt x="0" y="47"/>
                  </a:cubicBezTo>
                  <a:cubicBezTo>
                    <a:pt x="0" y="45"/>
                    <a:pt x="1" y="43"/>
                    <a:pt x="3" y="42"/>
                  </a:cubicBezTo>
                  <a:cubicBezTo>
                    <a:pt x="38" y="26"/>
                    <a:pt x="38" y="26"/>
                    <a:pt x="38" y="26"/>
                  </a:cubicBezTo>
                  <a:cubicBezTo>
                    <a:pt x="45" y="23"/>
                    <a:pt x="48" y="19"/>
                    <a:pt x="48" y="6"/>
                  </a:cubicBezTo>
                  <a:cubicBezTo>
                    <a:pt x="48" y="4"/>
                    <a:pt x="49" y="3"/>
                    <a:pt x="50" y="2"/>
                  </a:cubicBezTo>
                  <a:cubicBezTo>
                    <a:pt x="51" y="1"/>
                    <a:pt x="53" y="0"/>
                    <a:pt x="54" y="1"/>
                  </a:cubicBezTo>
                  <a:cubicBezTo>
                    <a:pt x="118" y="14"/>
                    <a:pt x="118" y="14"/>
                    <a:pt x="118" y="14"/>
                  </a:cubicBezTo>
                  <a:cubicBezTo>
                    <a:pt x="121" y="15"/>
                    <a:pt x="122" y="17"/>
                    <a:pt x="122" y="19"/>
                  </a:cubicBezTo>
                  <a:cubicBezTo>
                    <a:pt x="122" y="20"/>
                    <a:pt x="122" y="20"/>
                    <a:pt x="122" y="20"/>
                  </a:cubicBezTo>
                  <a:cubicBezTo>
                    <a:pt x="123" y="34"/>
                    <a:pt x="123" y="44"/>
                    <a:pt x="105" y="52"/>
                  </a:cubicBezTo>
                  <a:cubicBezTo>
                    <a:pt x="94" y="58"/>
                    <a:pt x="72" y="69"/>
                    <a:pt x="72" y="69"/>
                  </a:cubicBezTo>
                  <a:cubicBezTo>
                    <a:pt x="71" y="69"/>
                    <a:pt x="70" y="69"/>
                    <a:pt x="70" y="69"/>
                  </a:cubicBezTo>
                  <a:close/>
                  <a:moveTo>
                    <a:pt x="19" y="45"/>
                  </a:moveTo>
                  <a:cubicBezTo>
                    <a:pt x="69" y="59"/>
                    <a:pt x="69" y="59"/>
                    <a:pt x="69" y="59"/>
                  </a:cubicBezTo>
                  <a:cubicBezTo>
                    <a:pt x="74" y="56"/>
                    <a:pt x="91" y="48"/>
                    <a:pt x="101" y="43"/>
                  </a:cubicBezTo>
                  <a:cubicBezTo>
                    <a:pt x="112" y="38"/>
                    <a:pt x="113" y="35"/>
                    <a:pt x="112" y="23"/>
                  </a:cubicBezTo>
                  <a:cubicBezTo>
                    <a:pt x="58" y="12"/>
                    <a:pt x="58" y="12"/>
                    <a:pt x="58" y="12"/>
                  </a:cubicBezTo>
                  <a:cubicBezTo>
                    <a:pt x="57" y="22"/>
                    <a:pt x="54" y="30"/>
                    <a:pt x="42" y="35"/>
                  </a:cubicBezTo>
                  <a:lnTo>
                    <a:pt x="19" y="45"/>
                  </a:lnTo>
                  <a:close/>
                  <a:moveTo>
                    <a:pt x="19" y="45"/>
                  </a:moveTo>
                  <a:cubicBezTo>
                    <a:pt x="19" y="45"/>
                    <a:pt x="19" y="45"/>
                    <a:pt x="19" y="45"/>
                  </a:cubicBezTo>
                </a:path>
              </a:pathLst>
            </a:custGeom>
            <a:grpFill/>
            <a:ln w="9525">
              <a:solidFill>
                <a:srgbClr val="3366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solidFill>
                  <a:prstClr val="black"/>
                </a:solidFill>
                <a:effectLst/>
                <a:uLnTx/>
                <a:uFillTx/>
              </a:endParaRPr>
            </a:p>
          </p:txBody>
        </p:sp>
      </p:grpSp>
      <p:sp>
        <p:nvSpPr>
          <p:cNvPr id="77" name="Content Placeholder 2">
            <a:extLst>
              <a:ext uri="{FF2B5EF4-FFF2-40B4-BE49-F238E27FC236}">
                <a16:creationId xmlns:a16="http://schemas.microsoft.com/office/drawing/2014/main" id="{8588244E-8108-1A14-ACB8-AF118880DF4B}"/>
              </a:ext>
            </a:extLst>
          </p:cNvPr>
          <p:cNvSpPr txBox="1">
            <a:spLocks/>
          </p:cNvSpPr>
          <p:nvPr/>
        </p:nvSpPr>
        <p:spPr>
          <a:xfrm>
            <a:off x="22153" y="2625350"/>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white"/>
                </a:solidFill>
                <a:latin typeface="Calibri Light" panose="020F0302020204030204"/>
              </a:rPr>
              <a:t>Program Review Report</a:t>
            </a:r>
            <a:endParaRPr lang="en-US" sz="1000" dirty="0">
              <a:solidFill>
                <a:prstClr val="white"/>
              </a:solidFill>
              <a:latin typeface="Calibri Light" panose="020F0302020204030204"/>
            </a:endParaRPr>
          </a:p>
        </p:txBody>
      </p:sp>
    </p:spTree>
    <p:extLst>
      <p:ext uri="{BB962C8B-B14F-4D97-AF65-F5344CB8AC3E}">
        <p14:creationId xmlns:p14="http://schemas.microsoft.com/office/powerpoint/2010/main" val="142377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300" fill="hold"/>
                                        <p:tgtEl>
                                          <p:spTgt spid="197"/>
                                        </p:tgtEl>
                                        <p:attrNameLst>
                                          <p:attrName>ppt_w</p:attrName>
                                        </p:attrNameLst>
                                      </p:cBhvr>
                                      <p:tavLst>
                                        <p:tav tm="0">
                                          <p:val>
                                            <p:strVal val="#ppt_w*0.70"/>
                                          </p:val>
                                        </p:tav>
                                        <p:tav tm="100000">
                                          <p:val>
                                            <p:strVal val="#ppt_w"/>
                                          </p:val>
                                        </p:tav>
                                      </p:tavLst>
                                    </p:anim>
                                    <p:anim calcmode="lin" valueType="num">
                                      <p:cBhvr>
                                        <p:cTn id="12" dur="300" fill="hold"/>
                                        <p:tgtEl>
                                          <p:spTgt spid="197"/>
                                        </p:tgtEl>
                                        <p:attrNameLst>
                                          <p:attrName>ppt_h</p:attrName>
                                        </p:attrNameLst>
                                      </p:cBhvr>
                                      <p:tavLst>
                                        <p:tav tm="0">
                                          <p:val>
                                            <p:strVal val="#ppt_h"/>
                                          </p:val>
                                        </p:tav>
                                        <p:tav tm="100000">
                                          <p:val>
                                            <p:strVal val="#ppt_h"/>
                                          </p:val>
                                        </p:tav>
                                      </p:tavLst>
                                    </p:anim>
                                    <p:animEffect transition="in" filter="fade">
                                      <p:cBhvr>
                                        <p:cTn id="13" dur="3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913"/>
            <a:ext cx="10515600" cy="581179"/>
          </a:xfrm>
        </p:spPr>
        <p:txBody>
          <a:bodyPr anchor="t">
            <a:normAutofit/>
          </a:bodyPr>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Program Review Self-evaluation Template</a:t>
            </a:r>
            <a:endParaRPr lang="en-US" sz="2800" dirty="0">
              <a:solidFill>
                <a:schemeClr val="accent4"/>
              </a:solidFill>
              <a:latin typeface="Lato Semibold" panose="020F0702020204030203" pitchFamily="34" charset="0"/>
              <a:ea typeface="+mn-ea"/>
              <a:cs typeface="Lato Semibold" panose="020F0702020204030203" pitchFamily="34" charset="0"/>
            </a:endParaRPr>
          </a:p>
        </p:txBody>
      </p:sp>
      <p:sp>
        <p:nvSpPr>
          <p:cNvPr id="5" name="Content Placeholder 4">
            <a:extLst>
              <a:ext uri="{FF2B5EF4-FFF2-40B4-BE49-F238E27FC236}">
                <a16:creationId xmlns:a16="http://schemas.microsoft.com/office/drawing/2014/main" id="{017EEA83-888D-46E8-EA76-C66765E5276B}"/>
              </a:ext>
            </a:extLst>
          </p:cNvPr>
          <p:cNvSpPr>
            <a:spLocks noGrp="1"/>
          </p:cNvSpPr>
          <p:nvPr>
            <p:ph idx="1"/>
          </p:nvPr>
        </p:nvSpPr>
        <p:spPr>
          <a:xfrm>
            <a:off x="838200" y="1174569"/>
            <a:ext cx="10515600" cy="4351338"/>
          </a:xfrm>
        </p:spPr>
        <p:txBody>
          <a:bodyPr>
            <a:noAutofit/>
          </a:bodyPr>
          <a:lstStyle/>
          <a:p>
            <a:pPr marL="0" marR="0" indent="0">
              <a:lnSpc>
                <a:spcPct val="150000"/>
              </a:lnSpc>
              <a:spcBef>
                <a:spcPts val="0"/>
              </a:spcBef>
              <a:spcAft>
                <a:spcPts val="1000"/>
              </a:spcAft>
              <a:buNone/>
            </a:pPr>
            <a:r>
              <a:rPr lang="en-US" sz="2400" b="1" dirty="0">
                <a:solidFill>
                  <a:schemeClr val="accent4"/>
                </a:solidFill>
                <a:latin typeface="+mj-lt"/>
                <a:ea typeface="Calibri" panose="020F0502020204030204" pitchFamily="34" charset="0"/>
                <a:cs typeface="Arial" panose="020B0604020202020204" pitchFamily="34" charset="0"/>
              </a:rPr>
              <a:t>Service Units</a:t>
            </a:r>
            <a:r>
              <a:rPr lang="en-US" sz="2400" b="1" dirty="0">
                <a:solidFill>
                  <a:schemeClr val="accent4"/>
                </a:solidFill>
                <a:effectLst/>
                <a:latin typeface="+mj-lt"/>
                <a:ea typeface="Calibri" panose="020F0502020204030204" pitchFamily="34" charset="0"/>
                <a:cs typeface="Arial" panose="020B0604020202020204" pitchFamily="34" charset="0"/>
              </a:rPr>
              <a:t>: </a:t>
            </a:r>
          </a:p>
          <a:p>
            <a:pPr marL="342900" lvl="0" indent="-342900">
              <a:buFont typeface="+mj-lt"/>
              <a:buAutoNum type="arabicPeriod"/>
            </a:pPr>
            <a:r>
              <a:rPr lang="en-US" sz="1500" b="1" dirty="0"/>
              <a:t>What Does the Unit Do?</a:t>
            </a:r>
          </a:p>
          <a:p>
            <a:pPr marL="342900" lvl="0" indent="-342900">
              <a:buFont typeface="+mj-lt"/>
              <a:buAutoNum type="arabicPeriod"/>
            </a:pPr>
            <a:r>
              <a:rPr lang="en-US" sz="1500" b="1" dirty="0"/>
              <a:t>Unit's Relationship to the College Mission and Strategic Plan.</a:t>
            </a:r>
          </a:p>
          <a:p>
            <a:pPr marL="342900" lvl="0" indent="-342900">
              <a:buFont typeface="+mj-lt"/>
              <a:buAutoNum type="arabicPeriod"/>
            </a:pPr>
            <a:r>
              <a:rPr lang="en-US" sz="1500" dirty="0"/>
              <a:t>Why Are Unit Processes Done?</a:t>
            </a:r>
          </a:p>
          <a:p>
            <a:pPr marL="342900" lvl="0" indent="-342900">
              <a:buFont typeface="+mj-lt"/>
              <a:buAutoNum type="arabicPeriod"/>
            </a:pPr>
            <a:r>
              <a:rPr lang="en-US" sz="1500" dirty="0"/>
              <a:t>How Does the Unit Impact Student Outcomes?</a:t>
            </a:r>
          </a:p>
          <a:p>
            <a:pPr marL="342900" lvl="0" indent="-342900">
              <a:buFont typeface="+mj-lt"/>
              <a:buAutoNum type="arabicPeriod"/>
            </a:pPr>
            <a:r>
              <a:rPr lang="en-US" sz="1500" b="1" dirty="0"/>
              <a:t>How Effectively Does the Unit Communicate?</a:t>
            </a:r>
          </a:p>
          <a:p>
            <a:pPr marL="342900" lvl="0" indent="-342900">
              <a:buFont typeface="+mj-lt"/>
              <a:buAutoNum type="arabicPeriod"/>
            </a:pPr>
            <a:r>
              <a:rPr lang="en-US" sz="1500" b="1" dirty="0"/>
              <a:t>Are Partnerships Developed and Leveraged?</a:t>
            </a:r>
          </a:p>
          <a:p>
            <a:pPr marL="342900" lvl="0" indent="-342900">
              <a:buFont typeface="+mj-lt"/>
              <a:buAutoNum type="arabicPeriod"/>
            </a:pPr>
            <a:r>
              <a:rPr lang="en-US" sz="1500" b="1" dirty="0"/>
              <a:t>Are Staff Supported with Professional Development Opportunities?</a:t>
            </a:r>
          </a:p>
          <a:p>
            <a:pPr marL="342900" lvl="0" indent="-342900">
              <a:buFont typeface="+mj-lt"/>
              <a:buAutoNum type="arabicPeriod"/>
            </a:pPr>
            <a:r>
              <a:rPr lang="en-US" sz="1500" b="1" dirty="0"/>
              <a:t>Does the unit have adequate facilities, equipment, and financial resources?</a:t>
            </a:r>
          </a:p>
          <a:p>
            <a:pPr marL="342900" lvl="0" indent="-342900">
              <a:buFont typeface="+mj-lt"/>
              <a:buAutoNum type="arabicPeriod"/>
            </a:pPr>
            <a:r>
              <a:rPr lang="en-US" sz="1500" b="1" dirty="0"/>
              <a:t>How have past Continuous Improvement Plans contributed to the success?</a:t>
            </a:r>
          </a:p>
          <a:p>
            <a:pPr marL="342900" lvl="0" indent="-342900">
              <a:buFont typeface="+mj-lt"/>
              <a:buAutoNum type="arabicPeriod"/>
            </a:pPr>
            <a:r>
              <a:rPr lang="en-US" sz="1500" b="1" dirty="0"/>
              <a:t>How will the unit evaluate its success?</a:t>
            </a:r>
          </a:p>
          <a:p>
            <a:pPr marL="342900" lvl="0" indent="-342900">
              <a:buFont typeface="+mj-lt"/>
              <a:buAutoNum type="arabicPeriod"/>
            </a:pPr>
            <a:r>
              <a:rPr lang="en-US" sz="1500" b="1" dirty="0"/>
              <a:t>Continuous Improvement Plan (CIP) Tables.</a:t>
            </a:r>
          </a:p>
          <a:p>
            <a:pPr marL="0" marR="0" indent="0">
              <a:lnSpc>
                <a:spcPct val="150000"/>
              </a:lnSpc>
              <a:spcBef>
                <a:spcPts val="0"/>
              </a:spcBef>
              <a:spcAft>
                <a:spcPts val="1000"/>
              </a:spcAft>
              <a:buNone/>
            </a:pPr>
            <a:endParaRPr lang="en-US" sz="2400" b="1" dirty="0">
              <a:effectLst/>
              <a:latin typeface="+mj-lt"/>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sp>
        <p:nvSpPr>
          <p:cNvPr id="3" name="Slide Number Placeholder 2"/>
          <p:cNvSpPr>
            <a:spLocks noGrp="1"/>
          </p:cNvSpPr>
          <p:nvPr>
            <p:ph type="sldNum" sz="quarter" idx="12"/>
          </p:nvPr>
        </p:nvSpPr>
        <p:spPr/>
        <p:txBody>
          <a:bodyPr/>
          <a:lstStyle/>
          <a:p>
            <a:fld id="{49D79246-2D86-4E0C-9771-D2C3199F68BA}" type="slidenum">
              <a:rPr lang="en-US" smtClean="0"/>
              <a:t>20</a:t>
            </a:fld>
            <a:endParaRPr lang="en-US"/>
          </a:p>
        </p:txBody>
      </p:sp>
      <p:sp>
        <p:nvSpPr>
          <p:cNvPr id="194" name="Rectangle 193"/>
          <p:cNvSpPr/>
          <p:nvPr/>
        </p:nvSpPr>
        <p:spPr>
          <a:xfrm>
            <a:off x="5575543" y="917748"/>
            <a:ext cx="1040914" cy="28388"/>
          </a:xfrm>
          <a:prstGeom prst="rect">
            <a:avLst/>
          </a:prstGeom>
          <a:solidFill>
            <a:schemeClr val="accent4"/>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Single Corner Rounded 6">
            <a:extLst>
              <a:ext uri="{FF2B5EF4-FFF2-40B4-BE49-F238E27FC236}">
                <a16:creationId xmlns:a16="http://schemas.microsoft.com/office/drawing/2014/main" id="{05B66D5E-6861-45D3-757A-9F5484D6B944}"/>
              </a:ext>
            </a:extLst>
          </p:cNvPr>
          <p:cNvSpPr/>
          <p:nvPr/>
        </p:nvSpPr>
        <p:spPr>
          <a:xfrm>
            <a:off x="-5990" y="178400"/>
            <a:ext cx="2543160" cy="567691"/>
          </a:xfrm>
          <a:prstGeom prst="round1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245510D6-1B68-CE81-008C-FA9C67D5A3B2}"/>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Program Review Report</a:t>
            </a:r>
          </a:p>
        </p:txBody>
      </p:sp>
    </p:spTree>
    <p:extLst>
      <p:ext uri="{BB962C8B-B14F-4D97-AF65-F5344CB8AC3E}">
        <p14:creationId xmlns:p14="http://schemas.microsoft.com/office/powerpoint/2010/main" val="388774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913"/>
            <a:ext cx="10515600" cy="581179"/>
          </a:xfrm>
        </p:spPr>
        <p:txBody>
          <a:bodyPr anchor="t">
            <a:normAutofit/>
          </a:bodyPr>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Program Review Self-evaluation Template</a:t>
            </a:r>
          </a:p>
        </p:txBody>
      </p:sp>
      <p:sp>
        <p:nvSpPr>
          <p:cNvPr id="5" name="Content Placeholder 4">
            <a:extLst>
              <a:ext uri="{FF2B5EF4-FFF2-40B4-BE49-F238E27FC236}">
                <a16:creationId xmlns:a16="http://schemas.microsoft.com/office/drawing/2014/main" id="{017EEA83-888D-46E8-EA76-C66765E5276B}"/>
              </a:ext>
            </a:extLst>
          </p:cNvPr>
          <p:cNvSpPr>
            <a:spLocks noGrp="1"/>
          </p:cNvSpPr>
          <p:nvPr>
            <p:ph idx="1"/>
          </p:nvPr>
        </p:nvSpPr>
        <p:spPr>
          <a:xfrm>
            <a:off x="838200" y="1117792"/>
            <a:ext cx="10515600" cy="4351338"/>
          </a:xfrm>
        </p:spPr>
        <p:txBody>
          <a:bodyPr>
            <a:noAutofit/>
          </a:bodyPr>
          <a:lstStyle/>
          <a:p>
            <a:pPr marL="0" marR="0" indent="0">
              <a:lnSpc>
                <a:spcPct val="115000"/>
              </a:lnSpc>
              <a:spcBef>
                <a:spcPts val="0"/>
              </a:spcBef>
              <a:spcAft>
                <a:spcPts val="1000"/>
              </a:spcAft>
              <a:buNone/>
            </a:pPr>
            <a:r>
              <a:rPr lang="en-US" sz="2400" b="1" cap="small" dirty="0">
                <a:solidFill>
                  <a:schemeClr val="accent4"/>
                </a:solidFill>
                <a:effectLst/>
                <a:latin typeface="Cambria" panose="02040503050406030204" pitchFamily="18" charset="0"/>
                <a:ea typeface="MS Gothic" panose="020B0609070205080204" pitchFamily="49" charset="-128"/>
                <a:cs typeface="Times New Roman" panose="02020603050405020304" pitchFamily="18" charset="0"/>
              </a:rPr>
              <a:t>12. </a:t>
            </a:r>
            <a:r>
              <a:rPr lang="en-US" sz="2400" b="1" dirty="0">
                <a:solidFill>
                  <a:schemeClr val="accent4"/>
                </a:solidFill>
                <a:latin typeface="Calibri" panose="020F0502020204030204" pitchFamily="34" charset="0"/>
                <a:ea typeface="Calibri" panose="020F0502020204030204" pitchFamily="34" charset="0"/>
                <a:cs typeface="Arial" panose="020B0604020202020204" pitchFamily="34" charset="0"/>
              </a:rPr>
              <a:t>Complete the Continuous Improvement Plan (CIP) </a:t>
            </a:r>
            <a:endParaRPr lang="en-US" sz="2400" b="1" cap="small" dirty="0">
              <a:solidFill>
                <a:schemeClr val="accent4"/>
              </a:solidFill>
              <a:effectLst/>
              <a:latin typeface="Cambria" panose="02040503050406030204" pitchFamily="18" charset="0"/>
              <a:ea typeface="MS Gothic" panose="020B0609070205080204" pitchFamily="49" charset="-128"/>
              <a:cs typeface="Times New Roman" panose="02020603050405020304" pitchFamily="18" charset="0"/>
            </a:endParaRPr>
          </a:p>
          <a:p>
            <a:pPr marL="0" marR="133350" indent="0">
              <a:lnSpc>
                <a:spcPct val="150000"/>
              </a:lnSpc>
              <a:spcBef>
                <a:spcPts val="4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Within the context of the information collected in this review process and any other relevant data, identify program priorities for the next two years and focus on these priorities to formulate your CIP.  You may also add short-term administrative, technological, assessment, resource, or professional development outcomes as needed.  </a:t>
            </a:r>
          </a:p>
          <a:p>
            <a:pPr marL="0" marR="0" indent="0">
              <a:lnSpc>
                <a:spcPct val="115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dirty="0"/>
              <a:t>Program Review                                                                           Noor Abdulaziz, Ph.D. </a:t>
            </a:r>
          </a:p>
        </p:txBody>
      </p:sp>
      <p:sp>
        <p:nvSpPr>
          <p:cNvPr id="3" name="Slide Number Placeholder 2"/>
          <p:cNvSpPr>
            <a:spLocks noGrp="1"/>
          </p:cNvSpPr>
          <p:nvPr>
            <p:ph type="sldNum" sz="quarter" idx="12"/>
          </p:nvPr>
        </p:nvSpPr>
        <p:spPr/>
        <p:txBody>
          <a:bodyPr/>
          <a:lstStyle/>
          <a:p>
            <a:fld id="{49D79246-2D86-4E0C-9771-D2C3199F68BA}" type="slidenum">
              <a:rPr lang="en-US" smtClean="0"/>
              <a:t>21</a:t>
            </a:fld>
            <a:endParaRPr lang="en-US"/>
          </a:p>
        </p:txBody>
      </p:sp>
      <p:sp>
        <p:nvSpPr>
          <p:cNvPr id="194" name="Rectangle 193"/>
          <p:cNvSpPr/>
          <p:nvPr/>
        </p:nvSpPr>
        <p:spPr>
          <a:xfrm>
            <a:off x="5575543" y="717703"/>
            <a:ext cx="1040914" cy="28388"/>
          </a:xfrm>
          <a:prstGeom prst="rect">
            <a:avLst/>
          </a:prstGeom>
          <a:solidFill>
            <a:schemeClr val="accent4"/>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Single Corner Rounded 6">
            <a:extLst>
              <a:ext uri="{FF2B5EF4-FFF2-40B4-BE49-F238E27FC236}">
                <a16:creationId xmlns:a16="http://schemas.microsoft.com/office/drawing/2014/main" id="{05B66D5E-6861-45D3-757A-9F5484D6B944}"/>
              </a:ext>
            </a:extLst>
          </p:cNvPr>
          <p:cNvSpPr/>
          <p:nvPr/>
        </p:nvSpPr>
        <p:spPr>
          <a:xfrm>
            <a:off x="-5990" y="153000"/>
            <a:ext cx="2543160" cy="567691"/>
          </a:xfrm>
          <a:prstGeom prst="round1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245510D6-1B68-CE81-008C-FA9C67D5A3B2}"/>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Program Review Report</a:t>
            </a:r>
          </a:p>
        </p:txBody>
      </p:sp>
      <p:pic>
        <p:nvPicPr>
          <p:cNvPr id="9" name="Picture 8">
            <a:extLst>
              <a:ext uri="{FF2B5EF4-FFF2-40B4-BE49-F238E27FC236}">
                <a16:creationId xmlns:a16="http://schemas.microsoft.com/office/drawing/2014/main" id="{567E7D7F-5E56-3CFC-03D5-BF01CB10E524}"/>
              </a:ext>
            </a:extLst>
          </p:cNvPr>
          <p:cNvPicPr>
            <a:picLocks noChangeAspect="1"/>
          </p:cNvPicPr>
          <p:nvPr/>
        </p:nvPicPr>
        <p:blipFill rotWithShape="1">
          <a:blip r:embed="rId3">
            <a:duotone>
              <a:schemeClr val="accent3">
                <a:shade val="45000"/>
                <a:satMod val="135000"/>
              </a:schemeClr>
              <a:prstClr val="white"/>
            </a:duotone>
          </a:blip>
          <a:srcRect t="8407"/>
          <a:stretch/>
        </p:blipFill>
        <p:spPr>
          <a:xfrm>
            <a:off x="1509834" y="3341077"/>
            <a:ext cx="9172332" cy="2977173"/>
          </a:xfrm>
          <a:prstGeom prst="rect">
            <a:avLst/>
          </a:prstGeom>
        </p:spPr>
      </p:pic>
    </p:spTree>
    <p:extLst>
      <p:ext uri="{BB962C8B-B14F-4D97-AF65-F5344CB8AC3E}">
        <p14:creationId xmlns:p14="http://schemas.microsoft.com/office/powerpoint/2010/main" val="1839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8FE0-23EA-490D-9B82-14E5ED1B8606}"/>
              </a:ext>
            </a:extLst>
          </p:cNvPr>
          <p:cNvSpPr>
            <a:spLocks noGrp="1"/>
          </p:cNvSpPr>
          <p:nvPr>
            <p:ph type="title"/>
          </p:nvPr>
        </p:nvSpPr>
        <p:spPr>
          <a:xfrm>
            <a:off x="839788" y="153000"/>
            <a:ext cx="10515600" cy="567692"/>
          </a:xfrm>
        </p:spPr>
        <p:txBody>
          <a:bodyPr>
            <a:normAutofit/>
          </a:bodyPr>
          <a:lstStyle/>
          <a:p>
            <a:pPr algn="ctr"/>
            <a:r>
              <a:rPr lang="en-US" sz="2800" dirty="0">
                <a:solidFill>
                  <a:schemeClr val="bg1">
                    <a:lumMod val="50000"/>
                  </a:schemeClr>
                </a:solidFill>
                <a:latin typeface="Lato Semibold" panose="020F0702020204030203" pitchFamily="34" charset="0"/>
              </a:rPr>
              <a:t>Assessing the Program Review Report </a:t>
            </a:r>
            <a:endParaRPr lang="en-US" dirty="0"/>
          </a:p>
        </p:txBody>
      </p:sp>
      <p:sp>
        <p:nvSpPr>
          <p:cNvPr id="7" name="Footer Placeholder 6">
            <a:extLst>
              <a:ext uri="{FF2B5EF4-FFF2-40B4-BE49-F238E27FC236}">
                <a16:creationId xmlns:a16="http://schemas.microsoft.com/office/drawing/2014/main" id="{388046B2-D191-4CFF-A5E7-9E5B0116E330}"/>
              </a:ext>
            </a:extLst>
          </p:cNvPr>
          <p:cNvSpPr>
            <a:spLocks noGrp="1"/>
          </p:cNvSpPr>
          <p:nvPr>
            <p:ph type="ftr" sz="quarter" idx="11"/>
          </p:nvPr>
        </p:nvSpPr>
        <p:spPr/>
        <p:txBody>
          <a:bodyPr/>
          <a:lstStyle/>
          <a:p>
            <a:r>
              <a:rPr lang="en-US"/>
              <a:t>Program Review                                                                           Noor Abdulaziz, Ph.D. </a:t>
            </a:r>
          </a:p>
        </p:txBody>
      </p:sp>
      <p:sp>
        <p:nvSpPr>
          <p:cNvPr id="8" name="Slide Number Placeholder 7">
            <a:extLst>
              <a:ext uri="{FF2B5EF4-FFF2-40B4-BE49-F238E27FC236}">
                <a16:creationId xmlns:a16="http://schemas.microsoft.com/office/drawing/2014/main" id="{EFBEDC34-04EA-43D3-8654-CFFAB900BB35}"/>
              </a:ext>
            </a:extLst>
          </p:cNvPr>
          <p:cNvSpPr>
            <a:spLocks noGrp="1"/>
          </p:cNvSpPr>
          <p:nvPr>
            <p:ph type="sldNum" sz="quarter" idx="12"/>
          </p:nvPr>
        </p:nvSpPr>
        <p:spPr/>
        <p:txBody>
          <a:bodyPr/>
          <a:lstStyle/>
          <a:p>
            <a:fld id="{49D79246-2D86-4E0C-9771-D2C3199F68BA}" type="slidenum">
              <a:rPr lang="en-US" smtClean="0"/>
              <a:t>22</a:t>
            </a:fld>
            <a:endParaRPr lang="en-US"/>
          </a:p>
        </p:txBody>
      </p:sp>
      <p:sp>
        <p:nvSpPr>
          <p:cNvPr id="9" name="Content Placeholder 3">
            <a:extLst>
              <a:ext uri="{FF2B5EF4-FFF2-40B4-BE49-F238E27FC236}">
                <a16:creationId xmlns:a16="http://schemas.microsoft.com/office/drawing/2014/main" id="{D5B48F20-CEF9-4031-919A-52CBCD33AC66}"/>
              </a:ext>
            </a:extLst>
          </p:cNvPr>
          <p:cNvSpPr txBox="1">
            <a:spLocks/>
          </p:cNvSpPr>
          <p:nvPr/>
        </p:nvSpPr>
        <p:spPr>
          <a:xfrm>
            <a:off x="1170713" y="1143000"/>
            <a:ext cx="10275887" cy="4776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1800" dirty="0">
                <a:solidFill>
                  <a:schemeClr val="bg1">
                    <a:lumMod val="50000"/>
                  </a:schemeClr>
                </a:solidFill>
              </a:rPr>
              <a:t>The Program Review Steering Committee (PRSC) is a standing committee of the College. The committee is responsible to:</a:t>
            </a:r>
          </a:p>
          <a:p>
            <a:pPr lvl="1">
              <a:lnSpc>
                <a:spcPct val="170000"/>
              </a:lnSpc>
              <a:buFont typeface="Calibri" panose="020F0502020204030204" pitchFamily="34" charset="0"/>
              <a:buChar char="⁻"/>
            </a:pPr>
            <a:r>
              <a:rPr lang="en-US" sz="1800" dirty="0">
                <a:solidFill>
                  <a:schemeClr val="bg1">
                    <a:lumMod val="50000"/>
                  </a:schemeClr>
                </a:solidFill>
              </a:rPr>
              <a:t>Foster ongoing two-way communication between instructional programs, service units, and leadership.</a:t>
            </a:r>
          </a:p>
          <a:p>
            <a:pPr lvl="1">
              <a:lnSpc>
                <a:spcPct val="170000"/>
              </a:lnSpc>
              <a:buFont typeface="Calibri" panose="020F0502020204030204" pitchFamily="34" charset="0"/>
              <a:buChar char="⁻"/>
            </a:pPr>
            <a:r>
              <a:rPr lang="en-US" sz="1800" dirty="0">
                <a:solidFill>
                  <a:schemeClr val="bg1">
                    <a:lumMod val="50000"/>
                  </a:schemeClr>
                </a:solidFill>
              </a:rPr>
              <a:t>Support developing a clear rating system and guidelines linked directly to the SACSCOC standards.</a:t>
            </a:r>
          </a:p>
          <a:p>
            <a:pPr lvl="1">
              <a:lnSpc>
                <a:spcPct val="170000"/>
              </a:lnSpc>
              <a:buFont typeface="Calibri" panose="020F0502020204030204" pitchFamily="34" charset="0"/>
              <a:buChar char="⁻"/>
            </a:pPr>
            <a:r>
              <a:rPr lang="en-US" sz="1800" dirty="0">
                <a:solidFill>
                  <a:schemeClr val="bg1">
                    <a:lumMod val="50000"/>
                  </a:schemeClr>
                </a:solidFill>
              </a:rPr>
              <a:t>Actively participate in the Program Review process in an advisory capacity.</a:t>
            </a:r>
          </a:p>
          <a:p>
            <a:pPr lvl="1">
              <a:lnSpc>
                <a:spcPct val="160000"/>
              </a:lnSpc>
              <a:buFont typeface="Calibri" panose="020F0502020204030204" pitchFamily="34" charset="0"/>
              <a:buChar char="⁻"/>
            </a:pPr>
            <a:r>
              <a:rPr lang="en-US" sz="1800" dirty="0">
                <a:solidFill>
                  <a:schemeClr val="bg1">
                    <a:lumMod val="50000"/>
                  </a:schemeClr>
                </a:solidFill>
              </a:rPr>
              <a:t>Evaluate program review reports.</a:t>
            </a:r>
          </a:p>
          <a:p>
            <a:pPr lvl="1">
              <a:lnSpc>
                <a:spcPct val="170000"/>
              </a:lnSpc>
              <a:buFont typeface="Calibri" panose="020F0502020204030204" pitchFamily="34" charset="0"/>
              <a:buChar char="⁻"/>
            </a:pPr>
            <a:r>
              <a:rPr lang="en-US" sz="1800" dirty="0">
                <a:solidFill>
                  <a:schemeClr val="bg1">
                    <a:lumMod val="50000"/>
                  </a:schemeClr>
                </a:solidFill>
              </a:rPr>
              <a:t>Helps to articulate and support training needs.</a:t>
            </a:r>
          </a:p>
          <a:p>
            <a:pPr lvl="1">
              <a:lnSpc>
                <a:spcPct val="170000"/>
              </a:lnSpc>
              <a:buFont typeface="Calibri" panose="020F0502020204030204" pitchFamily="34" charset="0"/>
              <a:buChar char="⁻"/>
            </a:pPr>
            <a:r>
              <a:rPr lang="en-US" sz="1800" dirty="0">
                <a:solidFill>
                  <a:schemeClr val="bg1">
                    <a:lumMod val="50000"/>
                  </a:schemeClr>
                </a:solidFill>
              </a:rPr>
              <a:t>Maintain a rating system that indicates the overall quality of each Program Review Report based upon documented criteria. </a:t>
            </a:r>
          </a:p>
        </p:txBody>
      </p:sp>
      <p:sp>
        <p:nvSpPr>
          <p:cNvPr id="6" name="Rectangle 5">
            <a:extLst>
              <a:ext uri="{FF2B5EF4-FFF2-40B4-BE49-F238E27FC236}">
                <a16:creationId xmlns:a16="http://schemas.microsoft.com/office/drawing/2014/main" id="{19C64588-2841-425F-A542-9B2BF8C1A526}"/>
              </a:ext>
            </a:extLst>
          </p:cNvPr>
          <p:cNvSpPr/>
          <p:nvPr/>
        </p:nvSpPr>
        <p:spPr>
          <a:xfrm>
            <a:off x="5575543" y="720691"/>
            <a:ext cx="1040914" cy="28388"/>
          </a:xfrm>
          <a:prstGeom prst="rect">
            <a:avLst/>
          </a:prstGeom>
          <a:solidFill>
            <a:srgbClr val="336699"/>
          </a:solidFill>
          <a:ln w="12700" cap="flat" cmpd="sng" algn="ctr">
            <a:solidFill>
              <a:srgbClr val="33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Single Corner Rounded 9">
            <a:extLst>
              <a:ext uri="{FF2B5EF4-FFF2-40B4-BE49-F238E27FC236}">
                <a16:creationId xmlns:a16="http://schemas.microsoft.com/office/drawing/2014/main" id="{85D6C288-8C78-4A18-E624-BFA85E4550A5}"/>
              </a:ext>
            </a:extLst>
          </p:cNvPr>
          <p:cNvSpPr/>
          <p:nvPr/>
        </p:nvSpPr>
        <p:spPr>
          <a:xfrm>
            <a:off x="-5990" y="127600"/>
            <a:ext cx="2543160" cy="567691"/>
          </a:xfrm>
          <a:prstGeom prst="round1Rect">
            <a:avLst/>
          </a:prstGeom>
          <a:solidFill>
            <a:srgbClr val="336699"/>
          </a:solidFill>
          <a:ln w="12700" cap="flat" cmpd="sng" algn="ctr">
            <a:solidFill>
              <a:srgbClr val="33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prstClr val="white"/>
                </a:solidFill>
                <a:effectLst/>
                <a:uLnTx/>
                <a:uFillTx/>
                <a:latin typeface="Calibri" panose="020F0502020204030204"/>
                <a:ea typeface="+mn-ea"/>
                <a:cs typeface="+mn-cs"/>
              </a:rPr>
              <a:t>Program Review Report Assessment</a:t>
            </a:r>
          </a:p>
        </p:txBody>
      </p:sp>
    </p:spTree>
    <p:extLst>
      <p:ext uri="{BB962C8B-B14F-4D97-AF65-F5344CB8AC3E}">
        <p14:creationId xmlns:p14="http://schemas.microsoft.com/office/powerpoint/2010/main" val="9389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strVal val="#ppt_w*0.70"/>
                                          </p:val>
                                        </p:tav>
                                        <p:tav tm="100000">
                                          <p:val>
                                            <p:strVal val="#ppt_w"/>
                                          </p:val>
                                        </p:tav>
                                      </p:tavLst>
                                    </p:anim>
                                    <p:anim calcmode="lin" valueType="num">
                                      <p:cBhvr>
                                        <p:cTn id="8" dur="300" fill="hold"/>
                                        <p:tgtEl>
                                          <p:spTgt spid="6"/>
                                        </p:tgtEl>
                                        <p:attrNameLst>
                                          <p:attrName>ppt_h</p:attrName>
                                        </p:attrNameLst>
                                      </p:cBhvr>
                                      <p:tavLst>
                                        <p:tav tm="0">
                                          <p:val>
                                            <p:strVal val="#ppt_h"/>
                                          </p:val>
                                        </p:tav>
                                        <p:tav tm="100000">
                                          <p:val>
                                            <p:strVal val="#ppt_h"/>
                                          </p:val>
                                        </p:tav>
                                      </p:tavLst>
                                    </p:anim>
                                    <p:animEffect transition="in" filter="fade">
                                      <p:cBhvr>
                                        <p:cTn id="9"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365" y="126880"/>
            <a:ext cx="8490670" cy="567692"/>
          </a:xfrm>
        </p:spPr>
        <p:txBody>
          <a:bodyPr anchor="t"/>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Program Review Report Assessment </a:t>
            </a:r>
          </a:p>
        </p:txBody>
      </p:sp>
      <p:sp>
        <p:nvSpPr>
          <p:cNvPr id="194" name="Rectangle 193"/>
          <p:cNvSpPr/>
          <p:nvPr/>
        </p:nvSpPr>
        <p:spPr>
          <a:xfrm>
            <a:off x="5578351" y="1146181"/>
            <a:ext cx="1040914" cy="28388"/>
          </a:xfrm>
          <a:prstGeom prst="rect">
            <a:avLst/>
          </a:prstGeom>
          <a:solidFill>
            <a:srgbClr val="16BA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23</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pic>
        <p:nvPicPr>
          <p:cNvPr id="5" name="Picture 4">
            <a:extLst>
              <a:ext uri="{FF2B5EF4-FFF2-40B4-BE49-F238E27FC236}">
                <a16:creationId xmlns:a16="http://schemas.microsoft.com/office/drawing/2014/main" id="{E493A946-0A80-3798-6288-9E7F7C75043F}"/>
              </a:ext>
            </a:extLst>
          </p:cNvPr>
          <p:cNvPicPr>
            <a:picLocks noChangeAspect="1"/>
          </p:cNvPicPr>
          <p:nvPr/>
        </p:nvPicPr>
        <p:blipFill>
          <a:blip r:embed="rId3"/>
          <a:stretch>
            <a:fillRect/>
          </a:stretch>
        </p:blipFill>
        <p:spPr>
          <a:xfrm>
            <a:off x="2523281" y="970279"/>
            <a:ext cx="7211027" cy="5750476"/>
          </a:xfrm>
          <a:prstGeom prst="rect">
            <a:avLst/>
          </a:prstGeom>
        </p:spPr>
      </p:pic>
      <p:sp>
        <p:nvSpPr>
          <p:cNvPr id="7" name="Rectangle: Single Corner Rounded 6">
            <a:extLst>
              <a:ext uri="{FF2B5EF4-FFF2-40B4-BE49-F238E27FC236}">
                <a16:creationId xmlns:a16="http://schemas.microsoft.com/office/drawing/2014/main" id="{6BFF3296-17E2-7FF5-194B-66B295580475}"/>
              </a:ext>
            </a:extLst>
          </p:cNvPr>
          <p:cNvSpPr/>
          <p:nvPr/>
        </p:nvSpPr>
        <p:spPr>
          <a:xfrm>
            <a:off x="-5990" y="127600"/>
            <a:ext cx="2543160" cy="567691"/>
          </a:xfrm>
          <a:prstGeom prst="round1Rect">
            <a:avLst/>
          </a:prstGeom>
          <a:solidFill>
            <a:srgbClr val="336699"/>
          </a:solidFill>
          <a:ln w="12700" cap="flat" cmpd="sng" algn="ctr">
            <a:solidFill>
              <a:srgbClr val="33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prstClr val="white"/>
                </a:solidFill>
                <a:effectLst/>
                <a:uLnTx/>
                <a:uFillTx/>
                <a:latin typeface="Calibri" panose="020F0502020204030204"/>
                <a:ea typeface="+mn-ea"/>
                <a:cs typeface="+mn-cs"/>
              </a:rPr>
              <a:t>Program Review Report Assessment</a:t>
            </a:r>
          </a:p>
        </p:txBody>
      </p:sp>
      <p:sp>
        <p:nvSpPr>
          <p:cNvPr id="8" name="Rectangle 7">
            <a:extLst>
              <a:ext uri="{FF2B5EF4-FFF2-40B4-BE49-F238E27FC236}">
                <a16:creationId xmlns:a16="http://schemas.microsoft.com/office/drawing/2014/main" id="{D77DFF72-8B1C-C885-C2B8-C2D2EF92FB3C}"/>
              </a:ext>
            </a:extLst>
          </p:cNvPr>
          <p:cNvSpPr/>
          <p:nvPr/>
        </p:nvSpPr>
        <p:spPr>
          <a:xfrm>
            <a:off x="5575543" y="720691"/>
            <a:ext cx="1040914" cy="28388"/>
          </a:xfrm>
          <a:prstGeom prst="rect">
            <a:avLst/>
          </a:prstGeom>
          <a:solidFill>
            <a:srgbClr val="336699"/>
          </a:solidFill>
          <a:ln w="12700" cap="flat" cmpd="sng" algn="ctr">
            <a:solidFill>
              <a:srgbClr val="33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46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strVal val="#ppt_w*0.70"/>
                                          </p:val>
                                        </p:tav>
                                        <p:tav tm="100000">
                                          <p:val>
                                            <p:strVal val="#ppt_w"/>
                                          </p:val>
                                        </p:tav>
                                      </p:tavLst>
                                    </p:anim>
                                    <p:anim calcmode="lin" valueType="num">
                                      <p:cBhvr>
                                        <p:cTn id="14" dur="300" fill="hold"/>
                                        <p:tgtEl>
                                          <p:spTgt spid="8"/>
                                        </p:tgtEl>
                                        <p:attrNameLst>
                                          <p:attrName>ppt_h</p:attrName>
                                        </p:attrNameLst>
                                      </p:cBhvr>
                                      <p:tavLst>
                                        <p:tav tm="0">
                                          <p:val>
                                            <p:strVal val="#ppt_h"/>
                                          </p:val>
                                        </p:tav>
                                        <p:tav tm="100000">
                                          <p:val>
                                            <p:strVal val="#ppt_h"/>
                                          </p:val>
                                        </p:tav>
                                      </p:tavLst>
                                    </p:anim>
                                    <p:animEffect transition="in" filter="fade">
                                      <p:cBhvr>
                                        <p:cTn id="15"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9D79246-2D86-4E0C-9771-D2C3199F68BA}" type="slidenum">
              <a:rPr lang="en-US" smtClean="0"/>
              <a:pPr>
                <a:spcAft>
                  <a:spcPts val="600"/>
                </a:spcAft>
              </a:pPr>
              <a:t>24</a:t>
            </a:fld>
            <a:endParaRPr lang="en-US"/>
          </a:p>
        </p:txBody>
      </p:sp>
      <p:grpSp>
        <p:nvGrpSpPr>
          <p:cNvPr id="645" name="Group 644">
            <a:extLst>
              <a:ext uri="{FF2B5EF4-FFF2-40B4-BE49-F238E27FC236}">
                <a16:creationId xmlns:a16="http://schemas.microsoft.com/office/drawing/2014/main" id="{F8A78D85-879F-4C82-86D6-63F38D59C2D1}"/>
              </a:ext>
            </a:extLst>
          </p:cNvPr>
          <p:cNvGrpSpPr/>
          <p:nvPr/>
        </p:nvGrpSpPr>
        <p:grpSpPr>
          <a:xfrm>
            <a:off x="2566823" y="136525"/>
            <a:ext cx="6938448" cy="6031851"/>
            <a:chOff x="3541983" y="877597"/>
            <a:chExt cx="5108028" cy="5102811"/>
          </a:xfrm>
        </p:grpSpPr>
        <p:grpSp>
          <p:nvGrpSpPr>
            <p:cNvPr id="3" name="Content Placeholder 3" descr="A wreath with lemons and leaves">
              <a:extLst>
                <a:ext uri="{FF2B5EF4-FFF2-40B4-BE49-F238E27FC236}">
                  <a16:creationId xmlns:a16="http://schemas.microsoft.com/office/drawing/2014/main" id="{9FE7A434-C8F3-48FA-BD33-5A40D3E0DF09}"/>
                </a:ext>
              </a:extLst>
            </p:cNvPr>
            <p:cNvGrpSpPr/>
            <p:nvPr/>
          </p:nvGrpSpPr>
          <p:grpSpPr>
            <a:xfrm>
              <a:off x="4077358" y="1413009"/>
              <a:ext cx="4036196" cy="4030967"/>
              <a:chOff x="4079253" y="1422101"/>
              <a:chExt cx="4036196" cy="4030967"/>
            </a:xfrm>
            <a:solidFill>
              <a:srgbClr val="16BA9B"/>
            </a:solidFill>
          </p:grpSpPr>
          <p:grpSp>
            <p:nvGrpSpPr>
              <p:cNvPr id="5" name="Content Placeholder 3" descr="A wreath with lemons and leaves">
                <a:extLst>
                  <a:ext uri="{FF2B5EF4-FFF2-40B4-BE49-F238E27FC236}">
                    <a16:creationId xmlns:a16="http://schemas.microsoft.com/office/drawing/2014/main" id="{03966F30-1335-413F-B299-7A9E960337E0}"/>
                  </a:ext>
                </a:extLst>
              </p:cNvPr>
              <p:cNvGrpSpPr/>
              <p:nvPr/>
            </p:nvGrpSpPr>
            <p:grpSpPr>
              <a:xfrm>
                <a:off x="4746547" y="2719054"/>
                <a:ext cx="593922" cy="386475"/>
                <a:chOff x="4746547" y="2719054"/>
                <a:chExt cx="593922" cy="386475"/>
              </a:xfrm>
              <a:grpFill/>
            </p:grpSpPr>
            <p:sp>
              <p:nvSpPr>
                <p:cNvPr id="6" name="Freeform: Shape 5">
                  <a:extLst>
                    <a:ext uri="{FF2B5EF4-FFF2-40B4-BE49-F238E27FC236}">
                      <a16:creationId xmlns:a16="http://schemas.microsoft.com/office/drawing/2014/main" id="{A8C17732-A413-4EB2-BB5E-8B38C5834AB2}"/>
                    </a:ext>
                  </a:extLst>
                </p:cNvPr>
                <p:cNvSpPr/>
                <p:nvPr/>
              </p:nvSpPr>
              <p:spPr>
                <a:xfrm>
                  <a:off x="4746547" y="2719054"/>
                  <a:ext cx="593922" cy="386475"/>
                </a:xfrm>
                <a:custGeom>
                  <a:avLst/>
                  <a:gdLst>
                    <a:gd name="connsiteX0" fmla="*/ 30426 w 593922"/>
                    <a:gd name="connsiteY0" fmla="*/ 243334 h 386475"/>
                    <a:gd name="connsiteX1" fmla="*/ 56152 w 593922"/>
                    <a:gd name="connsiteY1" fmla="*/ 267191 h 386475"/>
                    <a:gd name="connsiteX2" fmla="*/ 302468 w 593922"/>
                    <a:gd name="connsiteY2" fmla="*/ 386475 h 386475"/>
                    <a:gd name="connsiteX3" fmla="*/ 551768 w 593922"/>
                    <a:gd name="connsiteY3" fmla="*/ 261823 h 386475"/>
                    <a:gd name="connsiteX4" fmla="*/ 582832 w 593922"/>
                    <a:gd name="connsiteY4" fmla="*/ 221090 h 386475"/>
                    <a:gd name="connsiteX5" fmla="*/ 593922 w 593922"/>
                    <a:gd name="connsiteY5" fmla="*/ 193235 h 386475"/>
                    <a:gd name="connsiteX6" fmla="*/ 580134 w 593922"/>
                    <a:gd name="connsiteY6" fmla="*/ 162780 h 386475"/>
                    <a:gd name="connsiteX7" fmla="*/ 555128 w 593922"/>
                    <a:gd name="connsiteY7" fmla="*/ 131448 h 386475"/>
                    <a:gd name="connsiteX8" fmla="*/ 302468 w 593922"/>
                    <a:gd name="connsiteY8" fmla="*/ 0 h 386475"/>
                    <a:gd name="connsiteX9" fmla="*/ 55368 w 593922"/>
                    <a:gd name="connsiteY9" fmla="*/ 120672 h 386475"/>
                    <a:gd name="connsiteX10" fmla="*/ 31848 w 593922"/>
                    <a:gd name="connsiteY10" fmla="*/ 142428 h 386475"/>
                    <a:gd name="connsiteX11" fmla="*/ 0 w 593922"/>
                    <a:gd name="connsiteY11" fmla="*/ 193235 h 386475"/>
                    <a:gd name="connsiteX12" fmla="*/ 30426 w 593922"/>
                    <a:gd name="connsiteY12" fmla="*/ 243334 h 38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922" h="386475">
                      <a:moveTo>
                        <a:pt x="30426" y="243334"/>
                      </a:moveTo>
                      <a:cubicBezTo>
                        <a:pt x="41052" y="248870"/>
                        <a:pt x="50203" y="256791"/>
                        <a:pt x="56152" y="267191"/>
                      </a:cubicBezTo>
                      <a:cubicBezTo>
                        <a:pt x="96199" y="337212"/>
                        <a:pt x="191384" y="386475"/>
                        <a:pt x="302468" y="386475"/>
                      </a:cubicBezTo>
                      <a:cubicBezTo>
                        <a:pt x="416379" y="386475"/>
                        <a:pt x="513594" y="334688"/>
                        <a:pt x="551768" y="261823"/>
                      </a:cubicBezTo>
                      <a:cubicBezTo>
                        <a:pt x="559741" y="246607"/>
                        <a:pt x="571023" y="233567"/>
                        <a:pt x="582832" y="221090"/>
                      </a:cubicBezTo>
                      <a:cubicBezTo>
                        <a:pt x="589703" y="213830"/>
                        <a:pt x="593922" y="204035"/>
                        <a:pt x="593922" y="193235"/>
                      </a:cubicBezTo>
                      <a:cubicBezTo>
                        <a:pt x="593922" y="181089"/>
                        <a:pt x="588583" y="170208"/>
                        <a:pt x="580134" y="162780"/>
                      </a:cubicBezTo>
                      <a:cubicBezTo>
                        <a:pt x="569972" y="153849"/>
                        <a:pt x="560838" y="143716"/>
                        <a:pt x="555128" y="131448"/>
                      </a:cubicBezTo>
                      <a:cubicBezTo>
                        <a:pt x="519572" y="55026"/>
                        <a:pt x="419890" y="0"/>
                        <a:pt x="302468" y="0"/>
                      </a:cubicBezTo>
                      <a:cubicBezTo>
                        <a:pt x="190647" y="0"/>
                        <a:pt x="94946" y="49913"/>
                        <a:pt x="55368" y="120672"/>
                      </a:cubicBezTo>
                      <a:cubicBezTo>
                        <a:pt x="50024" y="130224"/>
                        <a:pt x="41690" y="137646"/>
                        <a:pt x="31848" y="142428"/>
                      </a:cubicBezTo>
                      <a:cubicBezTo>
                        <a:pt x="12999" y="151579"/>
                        <a:pt x="0" y="170869"/>
                        <a:pt x="0" y="193235"/>
                      </a:cubicBezTo>
                      <a:cubicBezTo>
                        <a:pt x="-6" y="215037"/>
                        <a:pt x="12343" y="233915"/>
                        <a:pt x="30426" y="243334"/>
                      </a:cubicBezTo>
                      <a:close/>
                    </a:path>
                  </a:pathLst>
                </a:custGeom>
                <a:grpFill/>
                <a:ln w="579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6518E9C-EFFB-481B-ADBE-9273C68D0468}"/>
                    </a:ext>
                  </a:extLst>
                </p:cNvPr>
                <p:cNvSpPr/>
                <p:nvPr/>
              </p:nvSpPr>
              <p:spPr>
                <a:xfrm>
                  <a:off x="5159868" y="2820238"/>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5" y="34819"/>
                        <a:pt x="0" y="27025"/>
                        <a:pt x="0" y="17410"/>
                      </a:cubicBezTo>
                      <a:cubicBezTo>
                        <a:pt x="0" y="7794"/>
                        <a:pt x="7795" y="0"/>
                        <a:pt x="17410" y="0"/>
                      </a:cubicBezTo>
                      <a:cubicBezTo>
                        <a:pt x="27025" y="0"/>
                        <a:pt x="34819" y="7794"/>
                        <a:pt x="34819" y="17410"/>
                      </a:cubicBezTo>
                      <a:close/>
                    </a:path>
                  </a:pathLst>
                </a:custGeom>
                <a:grpFill/>
                <a:ln w="579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D41234-F67A-45C0-8F6B-4E56F00A12F3}"/>
                    </a:ext>
                  </a:extLst>
                </p:cNvPr>
                <p:cNvSpPr/>
                <p:nvPr/>
              </p:nvSpPr>
              <p:spPr>
                <a:xfrm>
                  <a:off x="5216415" y="2825548"/>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grpFill/>
                <a:ln w="579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CC807A1-5859-4722-BC86-DB07ECBC29BE}"/>
                    </a:ext>
                  </a:extLst>
                </p:cNvPr>
                <p:cNvSpPr/>
                <p:nvPr/>
              </p:nvSpPr>
              <p:spPr>
                <a:xfrm>
                  <a:off x="5196045" y="2875200"/>
                  <a:ext cx="23212" cy="23212"/>
                </a:xfrm>
                <a:custGeom>
                  <a:avLst/>
                  <a:gdLst>
                    <a:gd name="connsiteX0" fmla="*/ 23213 w 23212"/>
                    <a:gd name="connsiteY0" fmla="*/ 11606 h 23212"/>
                    <a:gd name="connsiteX1" fmla="*/ 11606 w 23212"/>
                    <a:gd name="connsiteY1" fmla="*/ 23213 h 23212"/>
                    <a:gd name="connsiteX2" fmla="*/ 0 w 23212"/>
                    <a:gd name="connsiteY2" fmla="*/ 11606 h 23212"/>
                    <a:gd name="connsiteX3" fmla="*/ 11606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7"/>
                        <a:pt x="18016" y="23213"/>
                        <a:pt x="11606" y="23213"/>
                      </a:cubicBezTo>
                      <a:cubicBezTo>
                        <a:pt x="5196" y="23213"/>
                        <a:pt x="0" y="18017"/>
                        <a:pt x="0" y="11606"/>
                      </a:cubicBezTo>
                      <a:cubicBezTo>
                        <a:pt x="0" y="5196"/>
                        <a:pt x="5196" y="0"/>
                        <a:pt x="11606" y="0"/>
                      </a:cubicBezTo>
                      <a:cubicBezTo>
                        <a:pt x="18016" y="0"/>
                        <a:pt x="23213" y="5196"/>
                        <a:pt x="23213" y="11606"/>
                      </a:cubicBezTo>
                      <a:close/>
                    </a:path>
                  </a:pathLst>
                </a:custGeom>
                <a:grpFill/>
                <a:ln w="5794" cap="flat">
                  <a:noFill/>
                  <a:prstDash val="solid"/>
                  <a:miter/>
                </a:ln>
              </p:spPr>
              <p:txBody>
                <a:bodyPr rtlCol="0" anchor="ctr"/>
                <a:lstStyle/>
                <a:p>
                  <a:endParaRPr lang="en-US"/>
                </a:p>
              </p:txBody>
            </p:sp>
          </p:grpSp>
          <p:grpSp>
            <p:nvGrpSpPr>
              <p:cNvPr id="12" name="Content Placeholder 3" descr="A wreath with lemons and leaves">
                <a:extLst>
                  <a:ext uri="{FF2B5EF4-FFF2-40B4-BE49-F238E27FC236}">
                    <a16:creationId xmlns:a16="http://schemas.microsoft.com/office/drawing/2014/main" id="{BAE8D68B-BB71-490C-88E9-889BACAD593E}"/>
                  </a:ext>
                </a:extLst>
              </p:cNvPr>
              <p:cNvGrpSpPr/>
              <p:nvPr/>
            </p:nvGrpSpPr>
            <p:grpSpPr>
              <a:xfrm>
                <a:off x="4079253" y="1886859"/>
                <a:ext cx="503468" cy="694656"/>
                <a:chOff x="4079253" y="1886859"/>
                <a:chExt cx="503468" cy="694656"/>
              </a:xfrm>
              <a:grpFill/>
            </p:grpSpPr>
            <p:sp>
              <p:nvSpPr>
                <p:cNvPr id="14" name="Freeform: Shape 13">
                  <a:extLst>
                    <a:ext uri="{FF2B5EF4-FFF2-40B4-BE49-F238E27FC236}">
                      <a16:creationId xmlns:a16="http://schemas.microsoft.com/office/drawing/2014/main" id="{E4462F3E-2771-4E0E-83E4-89AB156937CD}"/>
                    </a:ext>
                  </a:extLst>
                </p:cNvPr>
                <p:cNvSpPr/>
                <p:nvPr/>
              </p:nvSpPr>
              <p:spPr>
                <a:xfrm>
                  <a:off x="4079253" y="1886859"/>
                  <a:ext cx="503468" cy="694656"/>
                </a:xfrm>
                <a:custGeom>
                  <a:avLst/>
                  <a:gdLst>
                    <a:gd name="connsiteX0" fmla="*/ 427756 w 503468"/>
                    <a:gd name="connsiteY0" fmla="*/ 633249 h 694656"/>
                    <a:gd name="connsiteX1" fmla="*/ 444185 w 503468"/>
                    <a:gd name="connsiteY1" fmla="*/ 593143 h 694656"/>
                    <a:gd name="connsiteX2" fmla="*/ 475255 w 503468"/>
                    <a:gd name="connsiteY2" fmla="*/ 256453 h 694656"/>
                    <a:gd name="connsiteX3" fmla="*/ 222868 w 503468"/>
                    <a:gd name="connsiteY3" fmla="*/ 22196 h 694656"/>
                    <a:gd name="connsiteX4" fmla="*/ 162271 w 503468"/>
                    <a:gd name="connsiteY4" fmla="*/ 3945 h 694656"/>
                    <a:gd name="connsiteX5" fmla="*/ 125241 w 503468"/>
                    <a:gd name="connsiteY5" fmla="*/ 3208 h 694656"/>
                    <a:gd name="connsiteX6" fmla="*/ 95999 w 503468"/>
                    <a:gd name="connsiteY6" fmla="*/ 32375 h 694656"/>
                    <a:gd name="connsiteX7" fmla="*/ 70610 w 503468"/>
                    <a:gd name="connsiteY7" fmla="*/ 74895 h 694656"/>
                    <a:gd name="connsiteX8" fmla="*/ 28223 w 503468"/>
                    <a:gd name="connsiteY8" fmla="*/ 424201 h 694656"/>
                    <a:gd name="connsiteX9" fmla="*/ 275056 w 503468"/>
                    <a:gd name="connsiteY9" fmla="*/ 657646 h 694656"/>
                    <a:gd name="connsiteX10" fmla="*/ 310433 w 503468"/>
                    <a:gd name="connsiteY10" fmla="*/ 675409 h 694656"/>
                    <a:gd name="connsiteX11" fmla="*/ 383025 w 503468"/>
                    <a:gd name="connsiteY11" fmla="*/ 690196 h 694656"/>
                    <a:gd name="connsiteX12" fmla="*/ 427756 w 503468"/>
                    <a:gd name="connsiteY12" fmla="*/ 633249 h 6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3468" h="694656">
                      <a:moveTo>
                        <a:pt x="427756" y="633249"/>
                      </a:moveTo>
                      <a:cubicBezTo>
                        <a:pt x="429543" y="618561"/>
                        <a:pt x="434737" y="604535"/>
                        <a:pt x="444185" y="593143"/>
                      </a:cubicBezTo>
                      <a:cubicBezTo>
                        <a:pt x="507799" y="516425"/>
                        <a:pt x="523468" y="384948"/>
                        <a:pt x="475255" y="256453"/>
                      </a:cubicBezTo>
                      <a:cubicBezTo>
                        <a:pt x="425812" y="124692"/>
                        <a:pt x="323716" y="34725"/>
                        <a:pt x="222868" y="22196"/>
                      </a:cubicBezTo>
                      <a:cubicBezTo>
                        <a:pt x="201808" y="19579"/>
                        <a:pt x="181822" y="12185"/>
                        <a:pt x="162271" y="3945"/>
                      </a:cubicBezTo>
                      <a:cubicBezTo>
                        <a:pt x="150885" y="-854"/>
                        <a:pt x="137730" y="-1481"/>
                        <a:pt x="125241" y="3208"/>
                      </a:cubicBezTo>
                      <a:cubicBezTo>
                        <a:pt x="111192" y="8477"/>
                        <a:pt x="100926" y="19376"/>
                        <a:pt x="95999" y="32375"/>
                      </a:cubicBezTo>
                      <a:cubicBezTo>
                        <a:pt x="90080" y="48009"/>
                        <a:pt x="82321" y="62969"/>
                        <a:pt x="70610" y="74895"/>
                      </a:cubicBezTo>
                      <a:cubicBezTo>
                        <a:pt x="-2354" y="149187"/>
                        <a:pt x="-22740" y="288377"/>
                        <a:pt x="28223" y="424201"/>
                      </a:cubicBezTo>
                      <a:cubicBezTo>
                        <a:pt x="76755" y="553542"/>
                        <a:pt x="176031" y="642575"/>
                        <a:pt x="275056" y="657646"/>
                      </a:cubicBezTo>
                      <a:cubicBezTo>
                        <a:pt x="288421" y="659677"/>
                        <a:pt x="300631" y="666101"/>
                        <a:pt x="310433" y="675409"/>
                      </a:cubicBezTo>
                      <a:cubicBezTo>
                        <a:pt x="329200" y="693237"/>
                        <a:pt x="357154" y="699899"/>
                        <a:pt x="383025" y="690196"/>
                      </a:cubicBezTo>
                      <a:cubicBezTo>
                        <a:pt x="408234" y="680731"/>
                        <a:pt x="424709" y="658249"/>
                        <a:pt x="427756" y="633249"/>
                      </a:cubicBezTo>
                      <a:close/>
                    </a:path>
                  </a:pathLst>
                </a:custGeom>
                <a:grpFill/>
                <a:ln w="579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78179FC-8057-4EAC-931F-C41FFBD68839}"/>
                    </a:ext>
                  </a:extLst>
                </p:cNvPr>
                <p:cNvSpPr/>
                <p:nvPr/>
              </p:nvSpPr>
              <p:spPr>
                <a:xfrm>
                  <a:off x="4119408" y="2083499"/>
                  <a:ext cx="43013" cy="43013"/>
                </a:xfrm>
                <a:custGeom>
                  <a:avLst/>
                  <a:gdLst>
                    <a:gd name="connsiteX0" fmla="*/ 43013 w 43013"/>
                    <a:gd name="connsiteY0" fmla="*/ 21507 h 43013"/>
                    <a:gd name="connsiteX1" fmla="*/ 21507 w 43013"/>
                    <a:gd name="connsiteY1" fmla="*/ 43013 h 43013"/>
                    <a:gd name="connsiteX2" fmla="*/ 0 w 43013"/>
                    <a:gd name="connsiteY2" fmla="*/ 21507 h 43013"/>
                    <a:gd name="connsiteX3" fmla="*/ 21507 w 43013"/>
                    <a:gd name="connsiteY3" fmla="*/ 0 h 43013"/>
                    <a:gd name="connsiteX4" fmla="*/ 43013 w 43013"/>
                    <a:gd name="connsiteY4" fmla="*/ 21507 h 4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3" h="43013">
                      <a:moveTo>
                        <a:pt x="43013" y="21507"/>
                      </a:moveTo>
                      <a:cubicBezTo>
                        <a:pt x="43013" y="33384"/>
                        <a:pt x="33384" y="43013"/>
                        <a:pt x="21507" y="43013"/>
                      </a:cubicBezTo>
                      <a:cubicBezTo>
                        <a:pt x="9629" y="43013"/>
                        <a:pt x="0" y="33384"/>
                        <a:pt x="0" y="21507"/>
                      </a:cubicBezTo>
                      <a:cubicBezTo>
                        <a:pt x="0" y="9629"/>
                        <a:pt x="9629" y="0"/>
                        <a:pt x="21507" y="0"/>
                      </a:cubicBezTo>
                      <a:cubicBezTo>
                        <a:pt x="33384" y="0"/>
                        <a:pt x="43013" y="9629"/>
                        <a:pt x="43013" y="21507"/>
                      </a:cubicBezTo>
                      <a:close/>
                    </a:path>
                  </a:pathLst>
                </a:custGeom>
                <a:grpFill/>
                <a:ln w="579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C257AD4-2F5B-492B-A570-6364E754AA1B}"/>
                    </a:ext>
                  </a:extLst>
                </p:cNvPr>
                <p:cNvSpPr/>
                <p:nvPr/>
              </p:nvSpPr>
              <p:spPr>
                <a:xfrm>
                  <a:off x="4171828" y="2127023"/>
                  <a:ext cx="57358" cy="57358"/>
                </a:xfrm>
                <a:custGeom>
                  <a:avLst/>
                  <a:gdLst>
                    <a:gd name="connsiteX0" fmla="*/ 57359 w 57358"/>
                    <a:gd name="connsiteY0" fmla="*/ 28679 h 57358"/>
                    <a:gd name="connsiteX1" fmla="*/ 28679 w 57358"/>
                    <a:gd name="connsiteY1" fmla="*/ 57359 h 57358"/>
                    <a:gd name="connsiteX2" fmla="*/ 0 w 57358"/>
                    <a:gd name="connsiteY2" fmla="*/ 28679 h 57358"/>
                    <a:gd name="connsiteX3" fmla="*/ 28679 w 57358"/>
                    <a:gd name="connsiteY3" fmla="*/ 0 h 57358"/>
                    <a:gd name="connsiteX4" fmla="*/ 57359 w 57358"/>
                    <a:gd name="connsiteY4" fmla="*/ 28679 h 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58" h="57358">
                      <a:moveTo>
                        <a:pt x="57359" y="28679"/>
                      </a:moveTo>
                      <a:cubicBezTo>
                        <a:pt x="57359" y="44519"/>
                        <a:pt x="44519" y="57359"/>
                        <a:pt x="28679" y="57359"/>
                      </a:cubicBezTo>
                      <a:cubicBezTo>
                        <a:pt x="12840" y="57359"/>
                        <a:pt x="0" y="44518"/>
                        <a:pt x="0" y="28679"/>
                      </a:cubicBezTo>
                      <a:cubicBezTo>
                        <a:pt x="0" y="12840"/>
                        <a:pt x="12840" y="0"/>
                        <a:pt x="28679" y="0"/>
                      </a:cubicBezTo>
                      <a:cubicBezTo>
                        <a:pt x="44519" y="0"/>
                        <a:pt x="57359" y="12840"/>
                        <a:pt x="57359" y="28679"/>
                      </a:cubicBezTo>
                      <a:close/>
                    </a:path>
                  </a:pathLst>
                </a:custGeom>
                <a:grpFill/>
                <a:ln w="579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F030967-CA34-4753-9E14-1BEAA1C8EBB2}"/>
                    </a:ext>
                  </a:extLst>
                </p:cNvPr>
                <p:cNvSpPr/>
                <p:nvPr/>
              </p:nvSpPr>
              <p:spPr>
                <a:xfrm>
                  <a:off x="4128350" y="2162040"/>
                  <a:ext cx="28679" cy="28679"/>
                </a:xfrm>
                <a:custGeom>
                  <a:avLst/>
                  <a:gdLst>
                    <a:gd name="connsiteX0" fmla="*/ 28679 w 28679"/>
                    <a:gd name="connsiteY0" fmla="*/ 14340 h 28679"/>
                    <a:gd name="connsiteX1" fmla="*/ 14340 w 28679"/>
                    <a:gd name="connsiteY1" fmla="*/ 28679 h 28679"/>
                    <a:gd name="connsiteX2" fmla="*/ 0 w 28679"/>
                    <a:gd name="connsiteY2" fmla="*/ 14340 h 28679"/>
                    <a:gd name="connsiteX3" fmla="*/ 14340 w 28679"/>
                    <a:gd name="connsiteY3" fmla="*/ 0 h 28679"/>
                    <a:gd name="connsiteX4" fmla="*/ 28679 w 28679"/>
                    <a:gd name="connsiteY4" fmla="*/ 14340 h 2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9" h="28679">
                      <a:moveTo>
                        <a:pt x="28679" y="14340"/>
                      </a:moveTo>
                      <a:cubicBezTo>
                        <a:pt x="28679" y="22259"/>
                        <a:pt x="22259" y="28679"/>
                        <a:pt x="14340" y="28679"/>
                      </a:cubicBezTo>
                      <a:cubicBezTo>
                        <a:pt x="6420" y="28679"/>
                        <a:pt x="0" y="22259"/>
                        <a:pt x="0" y="14340"/>
                      </a:cubicBezTo>
                      <a:cubicBezTo>
                        <a:pt x="0" y="6420"/>
                        <a:pt x="6420" y="0"/>
                        <a:pt x="14340" y="0"/>
                      </a:cubicBezTo>
                      <a:cubicBezTo>
                        <a:pt x="22259" y="0"/>
                        <a:pt x="28679" y="6420"/>
                        <a:pt x="28679" y="14340"/>
                      </a:cubicBezTo>
                      <a:close/>
                    </a:path>
                  </a:pathLst>
                </a:custGeom>
                <a:grpFill/>
                <a:ln w="5794" cap="flat">
                  <a:noFill/>
                  <a:prstDash val="solid"/>
                  <a:miter/>
                </a:ln>
              </p:spPr>
              <p:txBody>
                <a:bodyPr rtlCol="0" anchor="ctr"/>
                <a:lstStyle/>
                <a:p>
                  <a:endParaRPr lang="en-US"/>
                </a:p>
              </p:txBody>
            </p:sp>
          </p:grpSp>
          <p:grpSp>
            <p:nvGrpSpPr>
              <p:cNvPr id="22" name="Content Placeholder 3" descr="A wreath with lemons and leaves">
                <a:extLst>
                  <a:ext uri="{FF2B5EF4-FFF2-40B4-BE49-F238E27FC236}">
                    <a16:creationId xmlns:a16="http://schemas.microsoft.com/office/drawing/2014/main" id="{26D13CDB-FBD0-4DCD-AE60-B42DEAD9039C}"/>
                  </a:ext>
                </a:extLst>
              </p:cNvPr>
              <p:cNvGrpSpPr/>
              <p:nvPr/>
            </p:nvGrpSpPr>
            <p:grpSpPr>
              <a:xfrm>
                <a:off x="5521617" y="1972854"/>
                <a:ext cx="391465" cy="586864"/>
                <a:chOff x="5521617" y="1972854"/>
                <a:chExt cx="391465" cy="586864"/>
              </a:xfrm>
              <a:grpFill/>
            </p:grpSpPr>
            <p:sp>
              <p:nvSpPr>
                <p:cNvPr id="24" name="Freeform: Shape 23">
                  <a:extLst>
                    <a:ext uri="{FF2B5EF4-FFF2-40B4-BE49-F238E27FC236}">
                      <a16:creationId xmlns:a16="http://schemas.microsoft.com/office/drawing/2014/main" id="{0961D690-7C6B-4F32-93B4-7B9CEB6073FD}"/>
                    </a:ext>
                  </a:extLst>
                </p:cNvPr>
                <p:cNvSpPr/>
                <p:nvPr/>
              </p:nvSpPr>
              <p:spPr>
                <a:xfrm>
                  <a:off x="5521617" y="1972854"/>
                  <a:ext cx="391465" cy="586864"/>
                </a:xfrm>
                <a:custGeom>
                  <a:avLst/>
                  <a:gdLst>
                    <a:gd name="connsiteX0" fmla="*/ 192085 w 391465"/>
                    <a:gd name="connsiteY0" fmla="*/ 22384 h 586864"/>
                    <a:gd name="connsiteX1" fmla="*/ 164247 w 391465"/>
                    <a:gd name="connsiteY1" fmla="*/ 43728 h 586864"/>
                    <a:gd name="connsiteX2" fmla="*/ 5246 w 391465"/>
                    <a:gd name="connsiteY2" fmla="*/ 266484 h 586864"/>
                    <a:gd name="connsiteX3" fmla="*/ 86206 w 391465"/>
                    <a:gd name="connsiteY3" fmla="*/ 533193 h 586864"/>
                    <a:gd name="connsiteX4" fmla="*/ 121135 w 391465"/>
                    <a:gd name="connsiteY4" fmla="*/ 570664 h 586864"/>
                    <a:gd name="connsiteX5" fmla="*/ 146728 w 391465"/>
                    <a:gd name="connsiteY5" fmla="*/ 586281 h 586864"/>
                    <a:gd name="connsiteX6" fmla="*/ 179069 w 391465"/>
                    <a:gd name="connsiteY6" fmla="*/ 577808 h 586864"/>
                    <a:gd name="connsiteX7" fmla="*/ 214161 w 391465"/>
                    <a:gd name="connsiteY7" fmla="*/ 558431 h 586864"/>
                    <a:gd name="connsiteX8" fmla="*/ 386220 w 391465"/>
                    <a:gd name="connsiteY8" fmla="*/ 331468 h 586864"/>
                    <a:gd name="connsiteX9" fmla="*/ 308811 w 391465"/>
                    <a:gd name="connsiteY9" fmla="*/ 67597 h 586864"/>
                    <a:gd name="connsiteX10" fmla="*/ 291320 w 391465"/>
                    <a:gd name="connsiteY10" fmla="*/ 40751 h 586864"/>
                    <a:gd name="connsiteX11" fmla="*/ 246595 w 391465"/>
                    <a:gd name="connsiteY11" fmla="*/ 814 h 586864"/>
                    <a:gd name="connsiteX12" fmla="*/ 192085 w 391465"/>
                    <a:gd name="connsiteY12" fmla="*/ 22384 h 58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465" h="586864">
                      <a:moveTo>
                        <a:pt x="192085" y="22384"/>
                      </a:moveTo>
                      <a:cubicBezTo>
                        <a:pt x="184843" y="31925"/>
                        <a:pt x="175494" y="39614"/>
                        <a:pt x="164247" y="43728"/>
                      </a:cubicBezTo>
                      <a:cubicBezTo>
                        <a:pt x="88487" y="71433"/>
                        <a:pt x="23920" y="156978"/>
                        <a:pt x="5246" y="266484"/>
                      </a:cubicBezTo>
                      <a:cubicBezTo>
                        <a:pt x="-13905" y="378770"/>
                        <a:pt x="20798" y="483315"/>
                        <a:pt x="86206" y="533193"/>
                      </a:cubicBezTo>
                      <a:cubicBezTo>
                        <a:pt x="99867" y="543610"/>
                        <a:pt x="110823" y="556928"/>
                        <a:pt x="121135" y="570664"/>
                      </a:cubicBezTo>
                      <a:cubicBezTo>
                        <a:pt x="127136" y="578661"/>
                        <a:pt x="136084" y="584464"/>
                        <a:pt x="146728" y="586281"/>
                      </a:cubicBezTo>
                      <a:cubicBezTo>
                        <a:pt x="158700" y="588323"/>
                        <a:pt x="170323" y="584894"/>
                        <a:pt x="179069" y="577808"/>
                      </a:cubicBezTo>
                      <a:cubicBezTo>
                        <a:pt x="189584" y="569295"/>
                        <a:pt x="201104" y="561994"/>
                        <a:pt x="214161" y="558431"/>
                      </a:cubicBezTo>
                      <a:cubicBezTo>
                        <a:pt x="295469" y="536234"/>
                        <a:pt x="366477" y="447219"/>
                        <a:pt x="386220" y="331468"/>
                      </a:cubicBezTo>
                      <a:cubicBezTo>
                        <a:pt x="405022" y="221242"/>
                        <a:pt x="371909" y="118508"/>
                        <a:pt x="308811" y="67597"/>
                      </a:cubicBezTo>
                      <a:cubicBezTo>
                        <a:pt x="300297" y="60726"/>
                        <a:pt x="294378" y="51255"/>
                        <a:pt x="291320" y="40751"/>
                      </a:cubicBezTo>
                      <a:cubicBezTo>
                        <a:pt x="285464" y="20632"/>
                        <a:pt x="268635" y="4574"/>
                        <a:pt x="246595" y="814"/>
                      </a:cubicBezTo>
                      <a:cubicBezTo>
                        <a:pt x="225094" y="-2854"/>
                        <a:pt x="204411" y="6147"/>
                        <a:pt x="192085" y="22384"/>
                      </a:cubicBezTo>
                      <a:close/>
                    </a:path>
                  </a:pathLst>
                </a:custGeom>
                <a:grpFill/>
                <a:ln w="579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F2A1ED8-5803-4E63-8812-E2068E4B0F69}"/>
                    </a:ext>
                  </a:extLst>
                </p:cNvPr>
                <p:cNvSpPr/>
                <p:nvPr/>
              </p:nvSpPr>
              <p:spPr>
                <a:xfrm rot="-1340770">
                  <a:off x="5772577" y="2390161"/>
                  <a:ext cx="46425" cy="46425"/>
                </a:xfrm>
                <a:custGeom>
                  <a:avLst/>
                  <a:gdLst>
                    <a:gd name="connsiteX0" fmla="*/ 46425 w 46425"/>
                    <a:gd name="connsiteY0" fmla="*/ 23213 h 46425"/>
                    <a:gd name="connsiteX1" fmla="*/ 23213 w 46425"/>
                    <a:gd name="connsiteY1" fmla="*/ 46425 h 46425"/>
                    <a:gd name="connsiteX2" fmla="*/ 0 w 46425"/>
                    <a:gd name="connsiteY2" fmla="*/ 23213 h 46425"/>
                    <a:gd name="connsiteX3" fmla="*/ 23213 w 46425"/>
                    <a:gd name="connsiteY3" fmla="*/ 0 h 46425"/>
                    <a:gd name="connsiteX4" fmla="*/ 46425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5" y="23213"/>
                      </a:moveTo>
                      <a:cubicBezTo>
                        <a:pt x="46425" y="36033"/>
                        <a:pt x="36033" y="46425"/>
                        <a:pt x="23213" y="46425"/>
                      </a:cubicBezTo>
                      <a:cubicBezTo>
                        <a:pt x="10393" y="46425"/>
                        <a:pt x="0" y="36033"/>
                        <a:pt x="0" y="23213"/>
                      </a:cubicBezTo>
                      <a:cubicBezTo>
                        <a:pt x="0" y="10393"/>
                        <a:pt x="10393" y="0"/>
                        <a:pt x="23213" y="0"/>
                      </a:cubicBezTo>
                      <a:cubicBezTo>
                        <a:pt x="36033" y="0"/>
                        <a:pt x="46425" y="10393"/>
                        <a:pt x="46425" y="23213"/>
                      </a:cubicBezTo>
                      <a:close/>
                    </a:path>
                  </a:pathLst>
                </a:custGeom>
                <a:grpFill/>
                <a:ln w="579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13A2572-3BC3-4C6E-B109-FABB39A707EE}"/>
                    </a:ext>
                  </a:extLst>
                </p:cNvPr>
                <p:cNvSpPr/>
                <p:nvPr/>
              </p:nvSpPr>
              <p:spPr>
                <a:xfrm rot="-1340770">
                  <a:off x="5739457" y="2423435"/>
                  <a:ext cx="23212" cy="23212"/>
                </a:xfrm>
                <a:custGeom>
                  <a:avLst/>
                  <a:gdLst>
                    <a:gd name="connsiteX0" fmla="*/ 23213 w 23212"/>
                    <a:gd name="connsiteY0" fmla="*/ 11606 h 23212"/>
                    <a:gd name="connsiteX1" fmla="*/ 11606 w 23212"/>
                    <a:gd name="connsiteY1" fmla="*/ 23213 h 23212"/>
                    <a:gd name="connsiteX2" fmla="*/ 0 w 23212"/>
                    <a:gd name="connsiteY2" fmla="*/ 11606 h 23212"/>
                    <a:gd name="connsiteX3" fmla="*/ 11606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6"/>
                        <a:pt x="18016" y="23213"/>
                        <a:pt x="11606" y="23213"/>
                      </a:cubicBezTo>
                      <a:cubicBezTo>
                        <a:pt x="5196" y="23213"/>
                        <a:pt x="0" y="18016"/>
                        <a:pt x="0" y="11606"/>
                      </a:cubicBezTo>
                      <a:cubicBezTo>
                        <a:pt x="0" y="5196"/>
                        <a:pt x="5196" y="0"/>
                        <a:pt x="11606" y="0"/>
                      </a:cubicBezTo>
                      <a:cubicBezTo>
                        <a:pt x="18016" y="0"/>
                        <a:pt x="23213" y="5196"/>
                        <a:pt x="23213" y="11606"/>
                      </a:cubicBezTo>
                      <a:close/>
                    </a:path>
                  </a:pathLst>
                </a:custGeom>
                <a:grpFill/>
                <a:ln w="5794" cap="flat">
                  <a:noFill/>
                  <a:prstDash val="solid"/>
                  <a:miter/>
                </a:ln>
              </p:spPr>
              <p:txBody>
                <a:bodyPr rtlCol="0" anchor="ctr"/>
                <a:lstStyle/>
                <a:p>
                  <a:endParaRPr lang="en-US"/>
                </a:p>
              </p:txBody>
            </p:sp>
          </p:grpSp>
          <p:grpSp>
            <p:nvGrpSpPr>
              <p:cNvPr id="28" name="Content Placeholder 3" descr="A wreath with lemons and leaves">
                <a:extLst>
                  <a:ext uri="{FF2B5EF4-FFF2-40B4-BE49-F238E27FC236}">
                    <a16:creationId xmlns:a16="http://schemas.microsoft.com/office/drawing/2014/main" id="{F341B9F3-B0C0-4CF9-8070-35B20B3E6286}"/>
                  </a:ext>
                </a:extLst>
              </p:cNvPr>
              <p:cNvGrpSpPr/>
              <p:nvPr/>
            </p:nvGrpSpPr>
            <p:grpSpPr>
              <a:xfrm>
                <a:off x="6408536" y="2089390"/>
                <a:ext cx="386475" cy="593922"/>
                <a:chOff x="6408536" y="2089390"/>
                <a:chExt cx="386475" cy="593922"/>
              </a:xfrm>
              <a:grpFill/>
            </p:grpSpPr>
            <p:sp>
              <p:nvSpPr>
                <p:cNvPr id="29" name="Freeform: Shape 28">
                  <a:extLst>
                    <a:ext uri="{FF2B5EF4-FFF2-40B4-BE49-F238E27FC236}">
                      <a16:creationId xmlns:a16="http://schemas.microsoft.com/office/drawing/2014/main" id="{822FE4E1-16CB-42DD-9494-B611620882FD}"/>
                    </a:ext>
                  </a:extLst>
                </p:cNvPr>
                <p:cNvSpPr/>
                <p:nvPr/>
              </p:nvSpPr>
              <p:spPr>
                <a:xfrm>
                  <a:off x="6408536" y="2089390"/>
                  <a:ext cx="386475" cy="593922"/>
                </a:xfrm>
                <a:custGeom>
                  <a:avLst/>
                  <a:gdLst>
                    <a:gd name="connsiteX0" fmla="*/ 143141 w 386475"/>
                    <a:gd name="connsiteY0" fmla="*/ 30426 h 593922"/>
                    <a:gd name="connsiteX1" fmla="*/ 119285 w 386475"/>
                    <a:gd name="connsiteY1" fmla="*/ 56152 h 593922"/>
                    <a:gd name="connsiteX2" fmla="*/ 0 w 386475"/>
                    <a:gd name="connsiteY2" fmla="*/ 302468 h 593922"/>
                    <a:gd name="connsiteX3" fmla="*/ 124653 w 386475"/>
                    <a:gd name="connsiteY3" fmla="*/ 551768 h 593922"/>
                    <a:gd name="connsiteX4" fmla="*/ 165385 w 386475"/>
                    <a:gd name="connsiteY4" fmla="*/ 582832 h 593922"/>
                    <a:gd name="connsiteX5" fmla="*/ 193241 w 386475"/>
                    <a:gd name="connsiteY5" fmla="*/ 593922 h 593922"/>
                    <a:gd name="connsiteX6" fmla="*/ 223696 w 386475"/>
                    <a:gd name="connsiteY6" fmla="*/ 580134 h 593922"/>
                    <a:gd name="connsiteX7" fmla="*/ 255027 w 386475"/>
                    <a:gd name="connsiteY7" fmla="*/ 555128 h 593922"/>
                    <a:gd name="connsiteX8" fmla="*/ 386475 w 386475"/>
                    <a:gd name="connsiteY8" fmla="*/ 302468 h 593922"/>
                    <a:gd name="connsiteX9" fmla="*/ 265804 w 386475"/>
                    <a:gd name="connsiteY9" fmla="*/ 55368 h 593922"/>
                    <a:gd name="connsiteX10" fmla="*/ 244047 w 386475"/>
                    <a:gd name="connsiteY10" fmla="*/ 31848 h 593922"/>
                    <a:gd name="connsiteX11" fmla="*/ 193241 w 386475"/>
                    <a:gd name="connsiteY11" fmla="*/ 0 h 593922"/>
                    <a:gd name="connsiteX12" fmla="*/ 143141 w 386475"/>
                    <a:gd name="connsiteY12" fmla="*/ 30426 h 59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475" h="593922">
                      <a:moveTo>
                        <a:pt x="143141" y="30426"/>
                      </a:moveTo>
                      <a:cubicBezTo>
                        <a:pt x="137605" y="41052"/>
                        <a:pt x="129684" y="50203"/>
                        <a:pt x="119285" y="56152"/>
                      </a:cubicBezTo>
                      <a:cubicBezTo>
                        <a:pt x="49263" y="96200"/>
                        <a:pt x="0" y="191384"/>
                        <a:pt x="0" y="302468"/>
                      </a:cubicBezTo>
                      <a:cubicBezTo>
                        <a:pt x="0" y="416379"/>
                        <a:pt x="51788" y="513594"/>
                        <a:pt x="124653" y="551768"/>
                      </a:cubicBezTo>
                      <a:cubicBezTo>
                        <a:pt x="139869" y="559741"/>
                        <a:pt x="152908" y="571023"/>
                        <a:pt x="165385" y="582832"/>
                      </a:cubicBezTo>
                      <a:cubicBezTo>
                        <a:pt x="172645" y="589703"/>
                        <a:pt x="182441" y="593922"/>
                        <a:pt x="193241" y="593922"/>
                      </a:cubicBezTo>
                      <a:cubicBezTo>
                        <a:pt x="205386" y="593922"/>
                        <a:pt x="216267" y="588583"/>
                        <a:pt x="223696" y="580134"/>
                      </a:cubicBezTo>
                      <a:cubicBezTo>
                        <a:pt x="232627" y="569972"/>
                        <a:pt x="242759" y="560838"/>
                        <a:pt x="255027" y="555128"/>
                      </a:cubicBezTo>
                      <a:cubicBezTo>
                        <a:pt x="331449" y="519572"/>
                        <a:pt x="386475" y="419890"/>
                        <a:pt x="386475" y="302468"/>
                      </a:cubicBezTo>
                      <a:cubicBezTo>
                        <a:pt x="386475" y="190647"/>
                        <a:pt x="336562" y="94946"/>
                        <a:pt x="265804" y="55368"/>
                      </a:cubicBezTo>
                      <a:cubicBezTo>
                        <a:pt x="256252" y="50024"/>
                        <a:pt x="248829" y="41690"/>
                        <a:pt x="244047" y="31848"/>
                      </a:cubicBezTo>
                      <a:cubicBezTo>
                        <a:pt x="234896" y="12999"/>
                        <a:pt x="215606" y="0"/>
                        <a:pt x="193241" y="0"/>
                      </a:cubicBezTo>
                      <a:cubicBezTo>
                        <a:pt x="171438" y="0"/>
                        <a:pt x="152560" y="12349"/>
                        <a:pt x="143141" y="30426"/>
                      </a:cubicBezTo>
                      <a:close/>
                    </a:path>
                  </a:pathLst>
                </a:custGeom>
                <a:grpFill/>
                <a:ln w="579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8A474FC-3800-457B-AC81-2D8F3F8E7083}"/>
                    </a:ext>
                  </a:extLst>
                </p:cNvPr>
                <p:cNvSpPr/>
                <p:nvPr/>
              </p:nvSpPr>
              <p:spPr>
                <a:xfrm>
                  <a:off x="6659008" y="2502716"/>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5" y="34819"/>
                        <a:pt x="0" y="27025"/>
                        <a:pt x="0" y="17410"/>
                      </a:cubicBezTo>
                      <a:cubicBezTo>
                        <a:pt x="0" y="7795"/>
                        <a:pt x="7795" y="0"/>
                        <a:pt x="17410" y="0"/>
                      </a:cubicBezTo>
                      <a:cubicBezTo>
                        <a:pt x="27025" y="0"/>
                        <a:pt x="34819" y="7795"/>
                        <a:pt x="34819" y="17410"/>
                      </a:cubicBezTo>
                      <a:close/>
                    </a:path>
                  </a:pathLst>
                </a:custGeom>
                <a:grpFill/>
                <a:ln w="579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3792666-108F-47FA-858E-2D0C1D24D62D}"/>
                    </a:ext>
                  </a:extLst>
                </p:cNvPr>
                <p:cNvSpPr/>
                <p:nvPr/>
              </p:nvSpPr>
              <p:spPr>
                <a:xfrm>
                  <a:off x="6642097" y="2559263"/>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grpFill/>
                <a:ln w="579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430A139-3AB9-4F20-9029-A704403DE26F}"/>
                    </a:ext>
                  </a:extLst>
                </p:cNvPr>
                <p:cNvSpPr/>
                <p:nvPr/>
              </p:nvSpPr>
              <p:spPr>
                <a:xfrm>
                  <a:off x="6615652" y="2538893"/>
                  <a:ext cx="23212" cy="23212"/>
                </a:xfrm>
                <a:custGeom>
                  <a:avLst/>
                  <a:gdLst>
                    <a:gd name="connsiteX0" fmla="*/ 23213 w 23212"/>
                    <a:gd name="connsiteY0" fmla="*/ 11606 h 23212"/>
                    <a:gd name="connsiteX1" fmla="*/ 11607 w 23212"/>
                    <a:gd name="connsiteY1" fmla="*/ 23213 h 23212"/>
                    <a:gd name="connsiteX2" fmla="*/ 0 w 23212"/>
                    <a:gd name="connsiteY2" fmla="*/ 11606 h 23212"/>
                    <a:gd name="connsiteX3" fmla="*/ 11607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7"/>
                        <a:pt x="18016" y="23213"/>
                        <a:pt x="11607" y="23213"/>
                      </a:cubicBezTo>
                      <a:cubicBezTo>
                        <a:pt x="5197" y="23213"/>
                        <a:pt x="0" y="18017"/>
                        <a:pt x="0" y="11606"/>
                      </a:cubicBezTo>
                      <a:cubicBezTo>
                        <a:pt x="0" y="5196"/>
                        <a:pt x="5197" y="0"/>
                        <a:pt x="11607" y="0"/>
                      </a:cubicBezTo>
                      <a:cubicBezTo>
                        <a:pt x="18016" y="0"/>
                        <a:pt x="23213" y="5196"/>
                        <a:pt x="23213" y="11606"/>
                      </a:cubicBezTo>
                      <a:close/>
                    </a:path>
                  </a:pathLst>
                </a:custGeom>
                <a:grpFill/>
                <a:ln w="5794" cap="flat">
                  <a:noFill/>
                  <a:prstDash val="solid"/>
                  <a:miter/>
                </a:ln>
              </p:spPr>
              <p:txBody>
                <a:bodyPr rtlCol="0" anchor="ctr"/>
                <a:lstStyle/>
                <a:p>
                  <a:endParaRPr lang="en-US"/>
                </a:p>
              </p:txBody>
            </p:sp>
          </p:grpSp>
          <p:grpSp>
            <p:nvGrpSpPr>
              <p:cNvPr id="33" name="Content Placeholder 3" descr="A wreath with lemons and leaves">
                <a:extLst>
                  <a:ext uri="{FF2B5EF4-FFF2-40B4-BE49-F238E27FC236}">
                    <a16:creationId xmlns:a16="http://schemas.microsoft.com/office/drawing/2014/main" id="{87B3F13D-2777-4736-B603-F20092912264}"/>
                  </a:ext>
                </a:extLst>
              </p:cNvPr>
              <p:cNvGrpSpPr/>
              <p:nvPr/>
            </p:nvGrpSpPr>
            <p:grpSpPr>
              <a:xfrm>
                <a:off x="6932549" y="1422101"/>
                <a:ext cx="694656" cy="503468"/>
                <a:chOff x="6932549" y="1422101"/>
                <a:chExt cx="694656" cy="503468"/>
              </a:xfrm>
              <a:grpFill/>
            </p:grpSpPr>
            <p:sp>
              <p:nvSpPr>
                <p:cNvPr id="34" name="Freeform: Shape 33">
                  <a:extLst>
                    <a:ext uri="{FF2B5EF4-FFF2-40B4-BE49-F238E27FC236}">
                      <a16:creationId xmlns:a16="http://schemas.microsoft.com/office/drawing/2014/main" id="{DDD7618E-8C26-4D2B-B78A-CBFEBDDF52C9}"/>
                    </a:ext>
                  </a:extLst>
                </p:cNvPr>
                <p:cNvSpPr/>
                <p:nvPr/>
              </p:nvSpPr>
              <p:spPr>
                <a:xfrm>
                  <a:off x="6932549" y="1422101"/>
                  <a:ext cx="694656" cy="503468"/>
                </a:xfrm>
                <a:custGeom>
                  <a:avLst/>
                  <a:gdLst>
                    <a:gd name="connsiteX0" fmla="*/ 61407 w 694656"/>
                    <a:gd name="connsiteY0" fmla="*/ 427756 h 503468"/>
                    <a:gd name="connsiteX1" fmla="*/ 101513 w 694656"/>
                    <a:gd name="connsiteY1" fmla="*/ 444185 h 503468"/>
                    <a:gd name="connsiteX2" fmla="*/ 438203 w 694656"/>
                    <a:gd name="connsiteY2" fmla="*/ 475255 h 503468"/>
                    <a:gd name="connsiteX3" fmla="*/ 672461 w 694656"/>
                    <a:gd name="connsiteY3" fmla="*/ 222868 h 503468"/>
                    <a:gd name="connsiteX4" fmla="*/ 690712 w 694656"/>
                    <a:gd name="connsiteY4" fmla="*/ 162271 h 503468"/>
                    <a:gd name="connsiteX5" fmla="*/ 691449 w 694656"/>
                    <a:gd name="connsiteY5" fmla="*/ 125241 h 503468"/>
                    <a:gd name="connsiteX6" fmla="*/ 662282 w 694656"/>
                    <a:gd name="connsiteY6" fmla="*/ 95999 h 503468"/>
                    <a:gd name="connsiteX7" fmla="*/ 619762 w 694656"/>
                    <a:gd name="connsiteY7" fmla="*/ 70610 h 503468"/>
                    <a:gd name="connsiteX8" fmla="*/ 270456 w 694656"/>
                    <a:gd name="connsiteY8" fmla="*/ 28223 h 503468"/>
                    <a:gd name="connsiteX9" fmla="*/ 37011 w 694656"/>
                    <a:gd name="connsiteY9" fmla="*/ 275056 h 503468"/>
                    <a:gd name="connsiteX10" fmla="*/ 19247 w 694656"/>
                    <a:gd name="connsiteY10" fmla="*/ 310433 h 503468"/>
                    <a:gd name="connsiteX11" fmla="*/ 4461 w 694656"/>
                    <a:gd name="connsiteY11" fmla="*/ 383025 h 503468"/>
                    <a:gd name="connsiteX12" fmla="*/ 61407 w 694656"/>
                    <a:gd name="connsiteY12" fmla="*/ 427756 h 5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656" h="503468">
                      <a:moveTo>
                        <a:pt x="61407" y="427756"/>
                      </a:moveTo>
                      <a:cubicBezTo>
                        <a:pt x="76095" y="429543"/>
                        <a:pt x="90122" y="434737"/>
                        <a:pt x="101513" y="444185"/>
                      </a:cubicBezTo>
                      <a:cubicBezTo>
                        <a:pt x="178232" y="507799"/>
                        <a:pt x="309709" y="523468"/>
                        <a:pt x="438203" y="475255"/>
                      </a:cubicBezTo>
                      <a:cubicBezTo>
                        <a:pt x="569965" y="425812"/>
                        <a:pt x="659932" y="323716"/>
                        <a:pt x="672461" y="222868"/>
                      </a:cubicBezTo>
                      <a:cubicBezTo>
                        <a:pt x="675078" y="201808"/>
                        <a:pt x="682471" y="181822"/>
                        <a:pt x="690712" y="162271"/>
                      </a:cubicBezTo>
                      <a:cubicBezTo>
                        <a:pt x="695511" y="150885"/>
                        <a:pt x="696138" y="137730"/>
                        <a:pt x="691449" y="125241"/>
                      </a:cubicBezTo>
                      <a:cubicBezTo>
                        <a:pt x="686180" y="111192"/>
                        <a:pt x="675281" y="100926"/>
                        <a:pt x="662282" y="95999"/>
                      </a:cubicBezTo>
                      <a:cubicBezTo>
                        <a:pt x="646648" y="90080"/>
                        <a:pt x="631688" y="82321"/>
                        <a:pt x="619762" y="70610"/>
                      </a:cubicBezTo>
                      <a:cubicBezTo>
                        <a:pt x="545469" y="-2354"/>
                        <a:pt x="406280" y="-22740"/>
                        <a:pt x="270456" y="28223"/>
                      </a:cubicBezTo>
                      <a:cubicBezTo>
                        <a:pt x="141114" y="76755"/>
                        <a:pt x="52082" y="176031"/>
                        <a:pt x="37011" y="275056"/>
                      </a:cubicBezTo>
                      <a:cubicBezTo>
                        <a:pt x="34980" y="288421"/>
                        <a:pt x="28555" y="300631"/>
                        <a:pt x="19247" y="310433"/>
                      </a:cubicBezTo>
                      <a:cubicBezTo>
                        <a:pt x="1420" y="329200"/>
                        <a:pt x="-5242" y="357154"/>
                        <a:pt x="4461" y="383025"/>
                      </a:cubicBezTo>
                      <a:cubicBezTo>
                        <a:pt x="13932" y="408234"/>
                        <a:pt x="36407" y="424709"/>
                        <a:pt x="61407" y="427756"/>
                      </a:cubicBezTo>
                      <a:close/>
                    </a:path>
                  </a:pathLst>
                </a:custGeom>
                <a:grpFill/>
                <a:ln w="579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FFE398D-441F-4973-B325-C9CB9C09ABBE}"/>
                    </a:ext>
                  </a:extLst>
                </p:cNvPr>
                <p:cNvSpPr/>
                <p:nvPr/>
              </p:nvSpPr>
              <p:spPr>
                <a:xfrm>
                  <a:off x="7387552" y="1462256"/>
                  <a:ext cx="43013" cy="43013"/>
                </a:xfrm>
                <a:custGeom>
                  <a:avLst/>
                  <a:gdLst>
                    <a:gd name="connsiteX0" fmla="*/ 43013 w 43013"/>
                    <a:gd name="connsiteY0" fmla="*/ 21507 h 43013"/>
                    <a:gd name="connsiteX1" fmla="*/ 21507 w 43013"/>
                    <a:gd name="connsiteY1" fmla="*/ 43013 h 43013"/>
                    <a:gd name="connsiteX2" fmla="*/ 0 w 43013"/>
                    <a:gd name="connsiteY2" fmla="*/ 21507 h 43013"/>
                    <a:gd name="connsiteX3" fmla="*/ 21507 w 43013"/>
                    <a:gd name="connsiteY3" fmla="*/ 0 h 43013"/>
                    <a:gd name="connsiteX4" fmla="*/ 43013 w 43013"/>
                    <a:gd name="connsiteY4" fmla="*/ 21507 h 4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3" h="43013">
                      <a:moveTo>
                        <a:pt x="43013" y="21507"/>
                      </a:moveTo>
                      <a:cubicBezTo>
                        <a:pt x="43013" y="33384"/>
                        <a:pt x="33384" y="43013"/>
                        <a:pt x="21507" y="43013"/>
                      </a:cubicBezTo>
                      <a:cubicBezTo>
                        <a:pt x="9629" y="43013"/>
                        <a:pt x="0" y="33384"/>
                        <a:pt x="0" y="21507"/>
                      </a:cubicBezTo>
                      <a:cubicBezTo>
                        <a:pt x="0" y="9629"/>
                        <a:pt x="9629" y="0"/>
                        <a:pt x="21507" y="0"/>
                      </a:cubicBezTo>
                      <a:cubicBezTo>
                        <a:pt x="33384" y="0"/>
                        <a:pt x="43013" y="9629"/>
                        <a:pt x="43013" y="21507"/>
                      </a:cubicBezTo>
                      <a:close/>
                    </a:path>
                  </a:pathLst>
                </a:custGeom>
                <a:grpFill/>
                <a:ln w="579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E16D157-8241-444D-8E5B-50B766F101DA}"/>
                    </a:ext>
                  </a:extLst>
                </p:cNvPr>
                <p:cNvSpPr/>
                <p:nvPr/>
              </p:nvSpPr>
              <p:spPr>
                <a:xfrm>
                  <a:off x="7329683" y="1514676"/>
                  <a:ext cx="57358" cy="57358"/>
                </a:xfrm>
                <a:custGeom>
                  <a:avLst/>
                  <a:gdLst>
                    <a:gd name="connsiteX0" fmla="*/ 57359 w 57358"/>
                    <a:gd name="connsiteY0" fmla="*/ 28679 h 57358"/>
                    <a:gd name="connsiteX1" fmla="*/ 28679 w 57358"/>
                    <a:gd name="connsiteY1" fmla="*/ 57359 h 57358"/>
                    <a:gd name="connsiteX2" fmla="*/ 0 w 57358"/>
                    <a:gd name="connsiteY2" fmla="*/ 28679 h 57358"/>
                    <a:gd name="connsiteX3" fmla="*/ 28679 w 57358"/>
                    <a:gd name="connsiteY3" fmla="*/ 0 h 57358"/>
                    <a:gd name="connsiteX4" fmla="*/ 57359 w 57358"/>
                    <a:gd name="connsiteY4" fmla="*/ 28679 h 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58" h="57358">
                      <a:moveTo>
                        <a:pt x="57359" y="28679"/>
                      </a:moveTo>
                      <a:cubicBezTo>
                        <a:pt x="57359" y="44519"/>
                        <a:pt x="44519" y="57359"/>
                        <a:pt x="28679" y="57359"/>
                      </a:cubicBezTo>
                      <a:cubicBezTo>
                        <a:pt x="12840" y="57359"/>
                        <a:pt x="0" y="44519"/>
                        <a:pt x="0" y="28679"/>
                      </a:cubicBezTo>
                      <a:cubicBezTo>
                        <a:pt x="0" y="12840"/>
                        <a:pt x="12840" y="0"/>
                        <a:pt x="28679" y="0"/>
                      </a:cubicBezTo>
                      <a:cubicBezTo>
                        <a:pt x="44518" y="0"/>
                        <a:pt x="57359" y="12840"/>
                        <a:pt x="57359" y="28679"/>
                      </a:cubicBezTo>
                      <a:close/>
                    </a:path>
                  </a:pathLst>
                </a:custGeom>
                <a:grpFill/>
                <a:ln w="579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6E6B7C-41AE-47A7-9A03-6A99305DC6BB}"/>
                    </a:ext>
                  </a:extLst>
                </p:cNvPr>
                <p:cNvSpPr/>
                <p:nvPr/>
              </p:nvSpPr>
              <p:spPr>
                <a:xfrm>
                  <a:off x="7323351" y="1471198"/>
                  <a:ext cx="28679" cy="28679"/>
                </a:xfrm>
                <a:custGeom>
                  <a:avLst/>
                  <a:gdLst>
                    <a:gd name="connsiteX0" fmla="*/ 28679 w 28679"/>
                    <a:gd name="connsiteY0" fmla="*/ 14340 h 28679"/>
                    <a:gd name="connsiteX1" fmla="*/ 14340 w 28679"/>
                    <a:gd name="connsiteY1" fmla="*/ 28679 h 28679"/>
                    <a:gd name="connsiteX2" fmla="*/ 0 w 28679"/>
                    <a:gd name="connsiteY2" fmla="*/ 14340 h 28679"/>
                    <a:gd name="connsiteX3" fmla="*/ 14340 w 28679"/>
                    <a:gd name="connsiteY3" fmla="*/ 0 h 28679"/>
                    <a:gd name="connsiteX4" fmla="*/ 28679 w 28679"/>
                    <a:gd name="connsiteY4" fmla="*/ 14340 h 2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9" h="28679">
                      <a:moveTo>
                        <a:pt x="28679" y="14340"/>
                      </a:moveTo>
                      <a:cubicBezTo>
                        <a:pt x="28679" y="22259"/>
                        <a:pt x="22259" y="28679"/>
                        <a:pt x="14340" y="28679"/>
                      </a:cubicBezTo>
                      <a:cubicBezTo>
                        <a:pt x="6420" y="28679"/>
                        <a:pt x="0" y="22259"/>
                        <a:pt x="0" y="14340"/>
                      </a:cubicBezTo>
                      <a:cubicBezTo>
                        <a:pt x="0" y="6420"/>
                        <a:pt x="6420" y="0"/>
                        <a:pt x="14340" y="0"/>
                      </a:cubicBezTo>
                      <a:cubicBezTo>
                        <a:pt x="22259" y="0"/>
                        <a:pt x="28679" y="6420"/>
                        <a:pt x="28679" y="14340"/>
                      </a:cubicBezTo>
                      <a:close/>
                    </a:path>
                  </a:pathLst>
                </a:custGeom>
                <a:grpFill/>
                <a:ln w="5794" cap="flat">
                  <a:noFill/>
                  <a:prstDash val="solid"/>
                  <a:miter/>
                </a:ln>
              </p:spPr>
              <p:txBody>
                <a:bodyPr rtlCol="0" anchor="ctr"/>
                <a:lstStyle/>
                <a:p>
                  <a:endParaRPr lang="en-US"/>
                </a:p>
              </p:txBody>
            </p:sp>
          </p:grpSp>
          <p:grpSp>
            <p:nvGrpSpPr>
              <p:cNvPr id="38" name="Content Placeholder 3" descr="A wreath with lemons and leaves">
                <a:extLst>
                  <a:ext uri="{FF2B5EF4-FFF2-40B4-BE49-F238E27FC236}">
                    <a16:creationId xmlns:a16="http://schemas.microsoft.com/office/drawing/2014/main" id="{7D77D369-2F00-40B4-9498-EA2FD0A36E69}"/>
                  </a:ext>
                </a:extLst>
              </p:cNvPr>
              <p:cNvGrpSpPr/>
              <p:nvPr/>
            </p:nvGrpSpPr>
            <p:grpSpPr>
              <a:xfrm>
                <a:off x="6954346" y="2864465"/>
                <a:ext cx="586864" cy="391465"/>
                <a:chOff x="6954346" y="2864465"/>
                <a:chExt cx="586864" cy="391465"/>
              </a:xfrm>
              <a:grpFill/>
            </p:grpSpPr>
            <p:sp>
              <p:nvSpPr>
                <p:cNvPr id="39" name="Freeform: Shape 38">
                  <a:extLst>
                    <a:ext uri="{FF2B5EF4-FFF2-40B4-BE49-F238E27FC236}">
                      <a16:creationId xmlns:a16="http://schemas.microsoft.com/office/drawing/2014/main" id="{33DC626E-2EEE-4717-9BAE-41C7098D683C}"/>
                    </a:ext>
                  </a:extLst>
                </p:cNvPr>
                <p:cNvSpPr/>
                <p:nvPr/>
              </p:nvSpPr>
              <p:spPr>
                <a:xfrm>
                  <a:off x="6954346" y="2864465"/>
                  <a:ext cx="586864" cy="391465"/>
                </a:xfrm>
                <a:custGeom>
                  <a:avLst/>
                  <a:gdLst>
                    <a:gd name="connsiteX0" fmla="*/ 564481 w 586864"/>
                    <a:gd name="connsiteY0" fmla="*/ 192085 h 391465"/>
                    <a:gd name="connsiteX1" fmla="*/ 543137 w 586864"/>
                    <a:gd name="connsiteY1" fmla="*/ 164248 h 391465"/>
                    <a:gd name="connsiteX2" fmla="*/ 320381 w 586864"/>
                    <a:gd name="connsiteY2" fmla="*/ 5246 h 391465"/>
                    <a:gd name="connsiteX3" fmla="*/ 53672 w 586864"/>
                    <a:gd name="connsiteY3" fmla="*/ 86206 h 391465"/>
                    <a:gd name="connsiteX4" fmla="*/ 16201 w 586864"/>
                    <a:gd name="connsiteY4" fmla="*/ 121135 h 391465"/>
                    <a:gd name="connsiteX5" fmla="*/ 584 w 586864"/>
                    <a:gd name="connsiteY5" fmla="*/ 146728 h 391465"/>
                    <a:gd name="connsiteX6" fmla="*/ 9057 w 586864"/>
                    <a:gd name="connsiteY6" fmla="*/ 179069 h 391465"/>
                    <a:gd name="connsiteX7" fmla="*/ 28434 w 586864"/>
                    <a:gd name="connsiteY7" fmla="*/ 214161 h 391465"/>
                    <a:gd name="connsiteX8" fmla="*/ 255397 w 586864"/>
                    <a:gd name="connsiteY8" fmla="*/ 386220 h 391465"/>
                    <a:gd name="connsiteX9" fmla="*/ 519268 w 586864"/>
                    <a:gd name="connsiteY9" fmla="*/ 308811 h 391465"/>
                    <a:gd name="connsiteX10" fmla="*/ 546114 w 586864"/>
                    <a:gd name="connsiteY10" fmla="*/ 291320 h 391465"/>
                    <a:gd name="connsiteX11" fmla="*/ 586051 w 586864"/>
                    <a:gd name="connsiteY11" fmla="*/ 246595 h 391465"/>
                    <a:gd name="connsiteX12" fmla="*/ 564481 w 586864"/>
                    <a:gd name="connsiteY12" fmla="*/ 192085 h 3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6864" h="391465">
                      <a:moveTo>
                        <a:pt x="564481" y="192085"/>
                      </a:moveTo>
                      <a:cubicBezTo>
                        <a:pt x="554940" y="184843"/>
                        <a:pt x="547251" y="175494"/>
                        <a:pt x="543137" y="164248"/>
                      </a:cubicBezTo>
                      <a:cubicBezTo>
                        <a:pt x="515432" y="88487"/>
                        <a:pt x="429887" y="23920"/>
                        <a:pt x="320381" y="5246"/>
                      </a:cubicBezTo>
                      <a:cubicBezTo>
                        <a:pt x="208095" y="-13905"/>
                        <a:pt x="103550" y="20798"/>
                        <a:pt x="53672" y="86206"/>
                      </a:cubicBezTo>
                      <a:cubicBezTo>
                        <a:pt x="43255" y="99867"/>
                        <a:pt x="29937" y="110823"/>
                        <a:pt x="16201" y="121135"/>
                      </a:cubicBezTo>
                      <a:cubicBezTo>
                        <a:pt x="8204" y="127136"/>
                        <a:pt x="2401" y="136085"/>
                        <a:pt x="584" y="146728"/>
                      </a:cubicBezTo>
                      <a:cubicBezTo>
                        <a:pt x="-1458" y="158700"/>
                        <a:pt x="1971" y="170323"/>
                        <a:pt x="9057" y="179069"/>
                      </a:cubicBezTo>
                      <a:cubicBezTo>
                        <a:pt x="17570" y="189584"/>
                        <a:pt x="24871" y="201104"/>
                        <a:pt x="28434" y="214161"/>
                      </a:cubicBezTo>
                      <a:cubicBezTo>
                        <a:pt x="50631" y="295469"/>
                        <a:pt x="139646" y="366477"/>
                        <a:pt x="255397" y="386220"/>
                      </a:cubicBezTo>
                      <a:cubicBezTo>
                        <a:pt x="365623" y="405022"/>
                        <a:pt x="468357" y="371909"/>
                        <a:pt x="519268" y="308811"/>
                      </a:cubicBezTo>
                      <a:cubicBezTo>
                        <a:pt x="526139" y="300298"/>
                        <a:pt x="535610" y="294378"/>
                        <a:pt x="546114" y="291320"/>
                      </a:cubicBezTo>
                      <a:cubicBezTo>
                        <a:pt x="566233" y="285465"/>
                        <a:pt x="582291" y="268635"/>
                        <a:pt x="586051" y="246595"/>
                      </a:cubicBezTo>
                      <a:cubicBezTo>
                        <a:pt x="589719" y="225094"/>
                        <a:pt x="580718" y="204406"/>
                        <a:pt x="564481" y="192085"/>
                      </a:cubicBezTo>
                      <a:close/>
                    </a:path>
                  </a:pathLst>
                </a:custGeom>
                <a:grpFill/>
                <a:ln w="579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8848DE6-CD01-46AC-9AFF-A577D4CE4C1C}"/>
                    </a:ext>
                  </a:extLst>
                </p:cNvPr>
                <p:cNvSpPr/>
                <p:nvPr/>
              </p:nvSpPr>
              <p:spPr>
                <a:xfrm rot="-1340770">
                  <a:off x="7077566" y="3115675"/>
                  <a:ext cx="46425" cy="46425"/>
                </a:xfrm>
                <a:custGeom>
                  <a:avLst/>
                  <a:gdLst>
                    <a:gd name="connsiteX0" fmla="*/ 46425 w 46425"/>
                    <a:gd name="connsiteY0" fmla="*/ 23213 h 46425"/>
                    <a:gd name="connsiteX1" fmla="*/ 23213 w 46425"/>
                    <a:gd name="connsiteY1" fmla="*/ 46425 h 46425"/>
                    <a:gd name="connsiteX2" fmla="*/ 0 w 46425"/>
                    <a:gd name="connsiteY2" fmla="*/ 23213 h 46425"/>
                    <a:gd name="connsiteX3" fmla="*/ 23213 w 46425"/>
                    <a:gd name="connsiteY3" fmla="*/ 0 h 46425"/>
                    <a:gd name="connsiteX4" fmla="*/ 46425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5" y="23213"/>
                      </a:moveTo>
                      <a:cubicBezTo>
                        <a:pt x="46425" y="36033"/>
                        <a:pt x="36033" y="46425"/>
                        <a:pt x="23213" y="46425"/>
                      </a:cubicBezTo>
                      <a:cubicBezTo>
                        <a:pt x="10393" y="46425"/>
                        <a:pt x="0" y="36033"/>
                        <a:pt x="0" y="23213"/>
                      </a:cubicBezTo>
                      <a:cubicBezTo>
                        <a:pt x="0" y="10393"/>
                        <a:pt x="10393" y="0"/>
                        <a:pt x="23213" y="0"/>
                      </a:cubicBezTo>
                      <a:cubicBezTo>
                        <a:pt x="36033" y="0"/>
                        <a:pt x="46425" y="10393"/>
                        <a:pt x="46425" y="23213"/>
                      </a:cubicBezTo>
                      <a:close/>
                    </a:path>
                  </a:pathLst>
                </a:custGeom>
                <a:grpFill/>
                <a:ln w="579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36F53B6-8C5E-4CAC-AA6D-DF0BD550ADE0}"/>
                    </a:ext>
                  </a:extLst>
                </p:cNvPr>
                <p:cNvSpPr/>
                <p:nvPr/>
              </p:nvSpPr>
              <p:spPr>
                <a:xfrm rot="-1340770">
                  <a:off x="7067499" y="3082555"/>
                  <a:ext cx="23212" cy="23212"/>
                </a:xfrm>
                <a:custGeom>
                  <a:avLst/>
                  <a:gdLst>
                    <a:gd name="connsiteX0" fmla="*/ 23213 w 23212"/>
                    <a:gd name="connsiteY0" fmla="*/ 11606 h 23212"/>
                    <a:gd name="connsiteX1" fmla="*/ 11607 w 23212"/>
                    <a:gd name="connsiteY1" fmla="*/ 23213 h 23212"/>
                    <a:gd name="connsiteX2" fmla="*/ 0 w 23212"/>
                    <a:gd name="connsiteY2" fmla="*/ 11606 h 23212"/>
                    <a:gd name="connsiteX3" fmla="*/ 11607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7"/>
                        <a:pt x="18016" y="23213"/>
                        <a:pt x="11607" y="23213"/>
                      </a:cubicBezTo>
                      <a:cubicBezTo>
                        <a:pt x="5197" y="23213"/>
                        <a:pt x="0" y="18017"/>
                        <a:pt x="0" y="11606"/>
                      </a:cubicBezTo>
                      <a:cubicBezTo>
                        <a:pt x="0" y="5196"/>
                        <a:pt x="5197" y="0"/>
                        <a:pt x="11607" y="0"/>
                      </a:cubicBezTo>
                      <a:cubicBezTo>
                        <a:pt x="18016" y="0"/>
                        <a:pt x="23213" y="5196"/>
                        <a:pt x="23213" y="11606"/>
                      </a:cubicBezTo>
                      <a:close/>
                    </a:path>
                  </a:pathLst>
                </a:custGeom>
                <a:grpFill/>
                <a:ln w="5794" cap="flat">
                  <a:noFill/>
                  <a:prstDash val="solid"/>
                  <a:miter/>
                </a:ln>
              </p:spPr>
              <p:txBody>
                <a:bodyPr rtlCol="0" anchor="ctr"/>
                <a:lstStyle/>
                <a:p>
                  <a:endParaRPr lang="en-US"/>
                </a:p>
              </p:txBody>
            </p:sp>
          </p:grpSp>
          <p:grpSp>
            <p:nvGrpSpPr>
              <p:cNvPr id="42" name="Content Placeholder 3" descr="A wreath with lemons and leaves">
                <a:extLst>
                  <a:ext uri="{FF2B5EF4-FFF2-40B4-BE49-F238E27FC236}">
                    <a16:creationId xmlns:a16="http://schemas.microsoft.com/office/drawing/2014/main" id="{1AA4A1AB-FAC9-40E8-A975-19EE35465D9C}"/>
                  </a:ext>
                </a:extLst>
              </p:cNvPr>
              <p:cNvGrpSpPr/>
              <p:nvPr/>
            </p:nvGrpSpPr>
            <p:grpSpPr>
              <a:xfrm>
                <a:off x="6854233" y="3752469"/>
                <a:ext cx="593922" cy="386475"/>
                <a:chOff x="6854233" y="3752469"/>
                <a:chExt cx="593922" cy="386475"/>
              </a:xfrm>
              <a:grpFill/>
            </p:grpSpPr>
            <p:sp>
              <p:nvSpPr>
                <p:cNvPr id="43" name="Freeform: Shape 42">
                  <a:extLst>
                    <a:ext uri="{FF2B5EF4-FFF2-40B4-BE49-F238E27FC236}">
                      <a16:creationId xmlns:a16="http://schemas.microsoft.com/office/drawing/2014/main" id="{2EED1EE4-87D7-4B90-8ABD-A28279BAB427}"/>
                    </a:ext>
                  </a:extLst>
                </p:cNvPr>
                <p:cNvSpPr/>
                <p:nvPr/>
              </p:nvSpPr>
              <p:spPr>
                <a:xfrm>
                  <a:off x="6854233" y="3752469"/>
                  <a:ext cx="593922" cy="386475"/>
                </a:xfrm>
                <a:custGeom>
                  <a:avLst/>
                  <a:gdLst>
                    <a:gd name="connsiteX0" fmla="*/ 563496 w 593922"/>
                    <a:gd name="connsiteY0" fmla="*/ 143142 h 386475"/>
                    <a:gd name="connsiteX1" fmla="*/ 537770 w 593922"/>
                    <a:gd name="connsiteY1" fmla="*/ 119285 h 386475"/>
                    <a:gd name="connsiteX2" fmla="*/ 291454 w 593922"/>
                    <a:gd name="connsiteY2" fmla="*/ 0 h 386475"/>
                    <a:gd name="connsiteX3" fmla="*/ 42154 w 593922"/>
                    <a:gd name="connsiteY3" fmla="*/ 124653 h 386475"/>
                    <a:gd name="connsiteX4" fmla="*/ 11090 w 593922"/>
                    <a:gd name="connsiteY4" fmla="*/ 165385 h 386475"/>
                    <a:gd name="connsiteX5" fmla="*/ 0 w 593922"/>
                    <a:gd name="connsiteY5" fmla="*/ 193241 h 386475"/>
                    <a:gd name="connsiteX6" fmla="*/ 13788 w 593922"/>
                    <a:gd name="connsiteY6" fmla="*/ 223696 h 386475"/>
                    <a:gd name="connsiteX7" fmla="*/ 38794 w 593922"/>
                    <a:gd name="connsiteY7" fmla="*/ 255027 h 386475"/>
                    <a:gd name="connsiteX8" fmla="*/ 291454 w 593922"/>
                    <a:gd name="connsiteY8" fmla="*/ 386475 h 386475"/>
                    <a:gd name="connsiteX9" fmla="*/ 538554 w 593922"/>
                    <a:gd name="connsiteY9" fmla="*/ 265804 h 386475"/>
                    <a:gd name="connsiteX10" fmla="*/ 562074 w 593922"/>
                    <a:gd name="connsiteY10" fmla="*/ 244048 h 386475"/>
                    <a:gd name="connsiteX11" fmla="*/ 593922 w 593922"/>
                    <a:gd name="connsiteY11" fmla="*/ 193241 h 386475"/>
                    <a:gd name="connsiteX12" fmla="*/ 563496 w 593922"/>
                    <a:gd name="connsiteY12" fmla="*/ 143142 h 38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922" h="386475">
                      <a:moveTo>
                        <a:pt x="563496" y="143142"/>
                      </a:moveTo>
                      <a:cubicBezTo>
                        <a:pt x="552870" y="137606"/>
                        <a:pt x="543719" y="129684"/>
                        <a:pt x="537770" y="119285"/>
                      </a:cubicBezTo>
                      <a:cubicBezTo>
                        <a:pt x="497722" y="49263"/>
                        <a:pt x="402539" y="0"/>
                        <a:pt x="291454" y="0"/>
                      </a:cubicBezTo>
                      <a:cubicBezTo>
                        <a:pt x="177543" y="0"/>
                        <a:pt x="80328" y="51788"/>
                        <a:pt x="42154" y="124653"/>
                      </a:cubicBezTo>
                      <a:cubicBezTo>
                        <a:pt x="34181" y="139869"/>
                        <a:pt x="22899" y="152908"/>
                        <a:pt x="11090" y="165385"/>
                      </a:cubicBezTo>
                      <a:cubicBezTo>
                        <a:pt x="4213" y="172645"/>
                        <a:pt x="0" y="182441"/>
                        <a:pt x="0" y="193241"/>
                      </a:cubicBezTo>
                      <a:cubicBezTo>
                        <a:pt x="0" y="205387"/>
                        <a:pt x="5339" y="216268"/>
                        <a:pt x="13788" y="223696"/>
                      </a:cubicBezTo>
                      <a:cubicBezTo>
                        <a:pt x="23950" y="232627"/>
                        <a:pt x="33084" y="242759"/>
                        <a:pt x="38794" y="255027"/>
                      </a:cubicBezTo>
                      <a:cubicBezTo>
                        <a:pt x="74350" y="331449"/>
                        <a:pt x="174032" y="386475"/>
                        <a:pt x="291454" y="386475"/>
                      </a:cubicBezTo>
                      <a:cubicBezTo>
                        <a:pt x="403276" y="386475"/>
                        <a:pt x="498976" y="336562"/>
                        <a:pt x="538554" y="265804"/>
                      </a:cubicBezTo>
                      <a:cubicBezTo>
                        <a:pt x="543899" y="256252"/>
                        <a:pt x="552232" y="248829"/>
                        <a:pt x="562074" y="244048"/>
                      </a:cubicBezTo>
                      <a:cubicBezTo>
                        <a:pt x="580923" y="234896"/>
                        <a:pt x="593922" y="215606"/>
                        <a:pt x="593922" y="193241"/>
                      </a:cubicBezTo>
                      <a:cubicBezTo>
                        <a:pt x="593928" y="171438"/>
                        <a:pt x="581579" y="152560"/>
                        <a:pt x="563496" y="143142"/>
                      </a:cubicBezTo>
                      <a:close/>
                    </a:path>
                  </a:pathLst>
                </a:custGeom>
                <a:grpFill/>
                <a:ln w="579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5309A80-C065-4C2E-8785-98E807FEEEE6}"/>
                    </a:ext>
                  </a:extLst>
                </p:cNvPr>
                <p:cNvSpPr/>
                <p:nvPr/>
              </p:nvSpPr>
              <p:spPr>
                <a:xfrm>
                  <a:off x="7000015" y="4002941"/>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4" y="34819"/>
                        <a:pt x="0" y="27025"/>
                        <a:pt x="0" y="17410"/>
                      </a:cubicBezTo>
                      <a:cubicBezTo>
                        <a:pt x="0" y="7795"/>
                        <a:pt x="7794" y="0"/>
                        <a:pt x="17410" y="0"/>
                      </a:cubicBezTo>
                      <a:cubicBezTo>
                        <a:pt x="27025" y="0"/>
                        <a:pt x="34819" y="7795"/>
                        <a:pt x="34819" y="17410"/>
                      </a:cubicBezTo>
                      <a:close/>
                    </a:path>
                  </a:pathLst>
                </a:custGeom>
                <a:grpFill/>
                <a:ln w="579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EC6C061-505A-4D05-AD41-233BA5FA3D34}"/>
                    </a:ext>
                  </a:extLst>
                </p:cNvPr>
                <p:cNvSpPr/>
                <p:nvPr/>
              </p:nvSpPr>
              <p:spPr>
                <a:xfrm>
                  <a:off x="6931862" y="3986024"/>
                  <a:ext cx="46425" cy="46425"/>
                </a:xfrm>
                <a:custGeom>
                  <a:avLst/>
                  <a:gdLst>
                    <a:gd name="connsiteX0" fmla="*/ 46425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5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5" y="23213"/>
                      </a:moveTo>
                      <a:cubicBezTo>
                        <a:pt x="46425" y="36033"/>
                        <a:pt x="36033" y="46426"/>
                        <a:pt x="23213" y="46426"/>
                      </a:cubicBezTo>
                      <a:cubicBezTo>
                        <a:pt x="10392" y="46426"/>
                        <a:pt x="0" y="36033"/>
                        <a:pt x="0" y="23213"/>
                      </a:cubicBezTo>
                      <a:cubicBezTo>
                        <a:pt x="0" y="10393"/>
                        <a:pt x="10392" y="0"/>
                        <a:pt x="23213" y="0"/>
                      </a:cubicBezTo>
                      <a:cubicBezTo>
                        <a:pt x="36033" y="0"/>
                        <a:pt x="46425" y="10393"/>
                        <a:pt x="46425" y="23213"/>
                      </a:cubicBezTo>
                      <a:close/>
                    </a:path>
                  </a:pathLst>
                </a:custGeom>
                <a:grpFill/>
                <a:ln w="579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30738F4-529E-4861-B92E-9CAA8C618D9E}"/>
                    </a:ext>
                  </a:extLst>
                </p:cNvPr>
                <p:cNvSpPr/>
                <p:nvPr/>
              </p:nvSpPr>
              <p:spPr>
                <a:xfrm>
                  <a:off x="6975444" y="3959579"/>
                  <a:ext cx="23212" cy="23212"/>
                </a:xfrm>
                <a:custGeom>
                  <a:avLst/>
                  <a:gdLst>
                    <a:gd name="connsiteX0" fmla="*/ 23213 w 23212"/>
                    <a:gd name="connsiteY0" fmla="*/ 11606 h 23212"/>
                    <a:gd name="connsiteX1" fmla="*/ 11606 w 23212"/>
                    <a:gd name="connsiteY1" fmla="*/ 23213 h 23212"/>
                    <a:gd name="connsiteX2" fmla="*/ 0 w 23212"/>
                    <a:gd name="connsiteY2" fmla="*/ 11606 h 23212"/>
                    <a:gd name="connsiteX3" fmla="*/ 11606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6"/>
                        <a:pt x="18016" y="23213"/>
                        <a:pt x="11606" y="23213"/>
                      </a:cubicBezTo>
                      <a:cubicBezTo>
                        <a:pt x="5196" y="23213"/>
                        <a:pt x="0" y="18016"/>
                        <a:pt x="0" y="11606"/>
                      </a:cubicBezTo>
                      <a:cubicBezTo>
                        <a:pt x="0" y="5197"/>
                        <a:pt x="5196" y="0"/>
                        <a:pt x="11606" y="0"/>
                      </a:cubicBezTo>
                      <a:cubicBezTo>
                        <a:pt x="18016" y="0"/>
                        <a:pt x="23213" y="5197"/>
                        <a:pt x="23213" y="11606"/>
                      </a:cubicBezTo>
                      <a:close/>
                    </a:path>
                  </a:pathLst>
                </a:custGeom>
                <a:grpFill/>
                <a:ln w="5794" cap="flat">
                  <a:noFill/>
                  <a:prstDash val="solid"/>
                  <a:miter/>
                </a:ln>
              </p:spPr>
              <p:txBody>
                <a:bodyPr rtlCol="0" anchor="ctr"/>
                <a:lstStyle/>
                <a:p>
                  <a:endParaRPr lang="en-US"/>
                </a:p>
              </p:txBody>
            </p:sp>
          </p:grpSp>
          <p:grpSp>
            <p:nvGrpSpPr>
              <p:cNvPr id="47" name="Content Placeholder 3" descr="A wreath with lemons and leaves">
                <a:extLst>
                  <a:ext uri="{FF2B5EF4-FFF2-40B4-BE49-F238E27FC236}">
                    <a16:creationId xmlns:a16="http://schemas.microsoft.com/office/drawing/2014/main" id="{FD16C3AA-4731-484A-B418-96B79B94F0EA}"/>
                  </a:ext>
                </a:extLst>
              </p:cNvPr>
              <p:cNvGrpSpPr/>
              <p:nvPr/>
            </p:nvGrpSpPr>
            <p:grpSpPr>
              <a:xfrm>
                <a:off x="7611981" y="4276482"/>
                <a:ext cx="503468" cy="694656"/>
                <a:chOff x="7611981" y="4276482"/>
                <a:chExt cx="503468" cy="694656"/>
              </a:xfrm>
              <a:grpFill/>
            </p:grpSpPr>
            <p:sp>
              <p:nvSpPr>
                <p:cNvPr id="48" name="Freeform: Shape 47">
                  <a:extLst>
                    <a:ext uri="{FF2B5EF4-FFF2-40B4-BE49-F238E27FC236}">
                      <a16:creationId xmlns:a16="http://schemas.microsoft.com/office/drawing/2014/main" id="{302C136E-0D9C-4141-A5F4-1171AC0CA924}"/>
                    </a:ext>
                  </a:extLst>
                </p:cNvPr>
                <p:cNvSpPr/>
                <p:nvPr/>
              </p:nvSpPr>
              <p:spPr>
                <a:xfrm>
                  <a:off x="7611981" y="4276482"/>
                  <a:ext cx="503468" cy="694656"/>
                </a:xfrm>
                <a:custGeom>
                  <a:avLst/>
                  <a:gdLst>
                    <a:gd name="connsiteX0" fmla="*/ 75713 w 503468"/>
                    <a:gd name="connsiteY0" fmla="*/ 61408 h 694656"/>
                    <a:gd name="connsiteX1" fmla="*/ 59284 w 503468"/>
                    <a:gd name="connsiteY1" fmla="*/ 101514 h 694656"/>
                    <a:gd name="connsiteX2" fmla="*/ 28214 w 503468"/>
                    <a:gd name="connsiteY2" fmla="*/ 438203 h 694656"/>
                    <a:gd name="connsiteX3" fmla="*/ 280601 w 503468"/>
                    <a:gd name="connsiteY3" fmla="*/ 672461 h 694656"/>
                    <a:gd name="connsiteX4" fmla="*/ 341197 w 503468"/>
                    <a:gd name="connsiteY4" fmla="*/ 690712 h 694656"/>
                    <a:gd name="connsiteX5" fmla="*/ 378228 w 503468"/>
                    <a:gd name="connsiteY5" fmla="*/ 691449 h 694656"/>
                    <a:gd name="connsiteX6" fmla="*/ 407470 w 503468"/>
                    <a:gd name="connsiteY6" fmla="*/ 662282 h 694656"/>
                    <a:gd name="connsiteX7" fmla="*/ 432859 w 503468"/>
                    <a:gd name="connsiteY7" fmla="*/ 619762 h 694656"/>
                    <a:gd name="connsiteX8" fmla="*/ 475245 w 503468"/>
                    <a:gd name="connsiteY8" fmla="*/ 270456 h 694656"/>
                    <a:gd name="connsiteX9" fmla="*/ 228412 w 503468"/>
                    <a:gd name="connsiteY9" fmla="*/ 37011 h 694656"/>
                    <a:gd name="connsiteX10" fmla="*/ 193036 w 503468"/>
                    <a:gd name="connsiteY10" fmla="*/ 19247 h 694656"/>
                    <a:gd name="connsiteX11" fmla="*/ 120444 w 503468"/>
                    <a:gd name="connsiteY11" fmla="*/ 4461 h 694656"/>
                    <a:gd name="connsiteX12" fmla="*/ 75713 w 503468"/>
                    <a:gd name="connsiteY12" fmla="*/ 61408 h 6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3468" h="694656">
                      <a:moveTo>
                        <a:pt x="75713" y="61408"/>
                      </a:moveTo>
                      <a:cubicBezTo>
                        <a:pt x="73926" y="76096"/>
                        <a:pt x="68732" y="90122"/>
                        <a:pt x="59284" y="101514"/>
                      </a:cubicBezTo>
                      <a:cubicBezTo>
                        <a:pt x="-4330" y="178232"/>
                        <a:pt x="-19999" y="309709"/>
                        <a:pt x="28214" y="438203"/>
                      </a:cubicBezTo>
                      <a:cubicBezTo>
                        <a:pt x="77657" y="569965"/>
                        <a:pt x="179752" y="659932"/>
                        <a:pt x="280601" y="672461"/>
                      </a:cubicBezTo>
                      <a:cubicBezTo>
                        <a:pt x="301660" y="675078"/>
                        <a:pt x="321647" y="682471"/>
                        <a:pt x="341197" y="690712"/>
                      </a:cubicBezTo>
                      <a:cubicBezTo>
                        <a:pt x="352583" y="695511"/>
                        <a:pt x="365739" y="696138"/>
                        <a:pt x="378228" y="691449"/>
                      </a:cubicBezTo>
                      <a:cubicBezTo>
                        <a:pt x="392277" y="686179"/>
                        <a:pt x="402543" y="675281"/>
                        <a:pt x="407470" y="662282"/>
                      </a:cubicBezTo>
                      <a:cubicBezTo>
                        <a:pt x="413389" y="646648"/>
                        <a:pt x="421148" y="631687"/>
                        <a:pt x="432859" y="619762"/>
                      </a:cubicBezTo>
                      <a:cubicBezTo>
                        <a:pt x="505823" y="545469"/>
                        <a:pt x="526209" y="406280"/>
                        <a:pt x="475245" y="270456"/>
                      </a:cubicBezTo>
                      <a:cubicBezTo>
                        <a:pt x="426713" y="141114"/>
                        <a:pt x="327438" y="52082"/>
                        <a:pt x="228412" y="37011"/>
                      </a:cubicBezTo>
                      <a:cubicBezTo>
                        <a:pt x="215048" y="34980"/>
                        <a:pt x="202838" y="28556"/>
                        <a:pt x="193036" y="19247"/>
                      </a:cubicBezTo>
                      <a:cubicBezTo>
                        <a:pt x="174269" y="1420"/>
                        <a:pt x="146315" y="-5242"/>
                        <a:pt x="120444" y="4461"/>
                      </a:cubicBezTo>
                      <a:cubicBezTo>
                        <a:pt x="95235" y="13926"/>
                        <a:pt x="78760" y="36402"/>
                        <a:pt x="75713" y="61408"/>
                      </a:cubicBezTo>
                      <a:close/>
                    </a:path>
                  </a:pathLst>
                </a:custGeom>
                <a:grpFill/>
                <a:ln w="579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EED8C00-7718-4F1E-9C6E-DAFD67C2FE94}"/>
                    </a:ext>
                  </a:extLst>
                </p:cNvPr>
                <p:cNvSpPr/>
                <p:nvPr/>
              </p:nvSpPr>
              <p:spPr>
                <a:xfrm>
                  <a:off x="8032281" y="4731485"/>
                  <a:ext cx="43013" cy="43013"/>
                </a:xfrm>
                <a:custGeom>
                  <a:avLst/>
                  <a:gdLst>
                    <a:gd name="connsiteX0" fmla="*/ 43013 w 43013"/>
                    <a:gd name="connsiteY0" fmla="*/ 21507 h 43013"/>
                    <a:gd name="connsiteX1" fmla="*/ 21507 w 43013"/>
                    <a:gd name="connsiteY1" fmla="*/ 43013 h 43013"/>
                    <a:gd name="connsiteX2" fmla="*/ 0 w 43013"/>
                    <a:gd name="connsiteY2" fmla="*/ 21507 h 43013"/>
                    <a:gd name="connsiteX3" fmla="*/ 21507 w 43013"/>
                    <a:gd name="connsiteY3" fmla="*/ 0 h 43013"/>
                    <a:gd name="connsiteX4" fmla="*/ 43013 w 43013"/>
                    <a:gd name="connsiteY4" fmla="*/ 21507 h 4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3" h="43013">
                      <a:moveTo>
                        <a:pt x="43013" y="21507"/>
                      </a:moveTo>
                      <a:cubicBezTo>
                        <a:pt x="43013" y="33384"/>
                        <a:pt x="33384" y="43013"/>
                        <a:pt x="21507" y="43013"/>
                      </a:cubicBezTo>
                      <a:cubicBezTo>
                        <a:pt x="9629" y="43013"/>
                        <a:pt x="0" y="33384"/>
                        <a:pt x="0" y="21507"/>
                      </a:cubicBezTo>
                      <a:cubicBezTo>
                        <a:pt x="0" y="9629"/>
                        <a:pt x="9629" y="0"/>
                        <a:pt x="21507" y="0"/>
                      </a:cubicBezTo>
                      <a:cubicBezTo>
                        <a:pt x="33384" y="0"/>
                        <a:pt x="43013" y="9629"/>
                        <a:pt x="43013" y="21507"/>
                      </a:cubicBezTo>
                      <a:close/>
                    </a:path>
                  </a:pathLst>
                </a:custGeom>
                <a:grpFill/>
                <a:ln w="579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EBE3DD3-4A9C-4129-90F9-C8723BA2F9D7}"/>
                    </a:ext>
                  </a:extLst>
                </p:cNvPr>
                <p:cNvSpPr/>
                <p:nvPr/>
              </p:nvSpPr>
              <p:spPr>
                <a:xfrm>
                  <a:off x="7965510" y="4673616"/>
                  <a:ext cx="57358" cy="57358"/>
                </a:xfrm>
                <a:custGeom>
                  <a:avLst/>
                  <a:gdLst>
                    <a:gd name="connsiteX0" fmla="*/ 57359 w 57358"/>
                    <a:gd name="connsiteY0" fmla="*/ 28680 h 57358"/>
                    <a:gd name="connsiteX1" fmla="*/ 28679 w 57358"/>
                    <a:gd name="connsiteY1" fmla="*/ 57359 h 57358"/>
                    <a:gd name="connsiteX2" fmla="*/ 0 w 57358"/>
                    <a:gd name="connsiteY2" fmla="*/ 28680 h 57358"/>
                    <a:gd name="connsiteX3" fmla="*/ 28679 w 57358"/>
                    <a:gd name="connsiteY3" fmla="*/ 0 h 57358"/>
                    <a:gd name="connsiteX4" fmla="*/ 57359 w 57358"/>
                    <a:gd name="connsiteY4" fmla="*/ 28680 h 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58" h="57358">
                      <a:moveTo>
                        <a:pt x="57359" y="28680"/>
                      </a:moveTo>
                      <a:cubicBezTo>
                        <a:pt x="57359" y="44519"/>
                        <a:pt x="44519" y="57359"/>
                        <a:pt x="28679" y="57359"/>
                      </a:cubicBezTo>
                      <a:cubicBezTo>
                        <a:pt x="12840" y="57359"/>
                        <a:pt x="0" y="44519"/>
                        <a:pt x="0" y="28680"/>
                      </a:cubicBezTo>
                      <a:cubicBezTo>
                        <a:pt x="0" y="12840"/>
                        <a:pt x="12840" y="0"/>
                        <a:pt x="28679" y="0"/>
                      </a:cubicBezTo>
                      <a:cubicBezTo>
                        <a:pt x="44518" y="0"/>
                        <a:pt x="57359" y="12840"/>
                        <a:pt x="57359" y="28680"/>
                      </a:cubicBezTo>
                      <a:close/>
                    </a:path>
                  </a:pathLst>
                </a:custGeom>
                <a:grpFill/>
                <a:ln w="579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A199FAD-4EDB-4D6C-ADA6-333E33A850DB}"/>
                    </a:ext>
                  </a:extLst>
                </p:cNvPr>
                <p:cNvSpPr/>
                <p:nvPr/>
              </p:nvSpPr>
              <p:spPr>
                <a:xfrm>
                  <a:off x="8037673" y="4667279"/>
                  <a:ext cx="28679" cy="28679"/>
                </a:xfrm>
                <a:custGeom>
                  <a:avLst/>
                  <a:gdLst>
                    <a:gd name="connsiteX0" fmla="*/ 28679 w 28679"/>
                    <a:gd name="connsiteY0" fmla="*/ 14340 h 28679"/>
                    <a:gd name="connsiteX1" fmla="*/ 14340 w 28679"/>
                    <a:gd name="connsiteY1" fmla="*/ 28679 h 28679"/>
                    <a:gd name="connsiteX2" fmla="*/ 0 w 28679"/>
                    <a:gd name="connsiteY2" fmla="*/ 14340 h 28679"/>
                    <a:gd name="connsiteX3" fmla="*/ 14340 w 28679"/>
                    <a:gd name="connsiteY3" fmla="*/ 0 h 28679"/>
                    <a:gd name="connsiteX4" fmla="*/ 28679 w 28679"/>
                    <a:gd name="connsiteY4" fmla="*/ 14340 h 2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9" h="28679">
                      <a:moveTo>
                        <a:pt x="28679" y="14340"/>
                      </a:moveTo>
                      <a:cubicBezTo>
                        <a:pt x="28679" y="22259"/>
                        <a:pt x="22259" y="28679"/>
                        <a:pt x="14340" y="28679"/>
                      </a:cubicBezTo>
                      <a:cubicBezTo>
                        <a:pt x="6420" y="28679"/>
                        <a:pt x="0" y="22259"/>
                        <a:pt x="0" y="14340"/>
                      </a:cubicBezTo>
                      <a:cubicBezTo>
                        <a:pt x="0" y="6420"/>
                        <a:pt x="6420" y="0"/>
                        <a:pt x="14340" y="0"/>
                      </a:cubicBezTo>
                      <a:cubicBezTo>
                        <a:pt x="22259" y="0"/>
                        <a:pt x="28679" y="6420"/>
                        <a:pt x="28679" y="14340"/>
                      </a:cubicBezTo>
                      <a:close/>
                    </a:path>
                  </a:pathLst>
                </a:custGeom>
                <a:grpFill/>
                <a:ln w="5794" cap="flat">
                  <a:noFill/>
                  <a:prstDash val="solid"/>
                  <a:miter/>
                </a:ln>
              </p:spPr>
              <p:txBody>
                <a:bodyPr rtlCol="0" anchor="ctr"/>
                <a:lstStyle/>
                <a:p>
                  <a:endParaRPr lang="en-US"/>
                </a:p>
              </p:txBody>
            </p:sp>
          </p:grpSp>
          <p:grpSp>
            <p:nvGrpSpPr>
              <p:cNvPr id="52" name="Content Placeholder 3" descr="A wreath with lemons and leaves">
                <a:extLst>
                  <a:ext uri="{FF2B5EF4-FFF2-40B4-BE49-F238E27FC236}">
                    <a16:creationId xmlns:a16="http://schemas.microsoft.com/office/drawing/2014/main" id="{14FB2C4B-E649-4483-A83D-58C6B0A11F44}"/>
                  </a:ext>
                </a:extLst>
              </p:cNvPr>
              <p:cNvGrpSpPr/>
              <p:nvPr/>
            </p:nvGrpSpPr>
            <p:grpSpPr>
              <a:xfrm>
                <a:off x="6281621" y="4298279"/>
                <a:ext cx="391465" cy="586864"/>
                <a:chOff x="6281621" y="4298279"/>
                <a:chExt cx="391465" cy="586864"/>
              </a:xfrm>
              <a:grpFill/>
            </p:grpSpPr>
            <p:sp>
              <p:nvSpPr>
                <p:cNvPr id="53" name="Freeform: Shape 52">
                  <a:extLst>
                    <a:ext uri="{FF2B5EF4-FFF2-40B4-BE49-F238E27FC236}">
                      <a16:creationId xmlns:a16="http://schemas.microsoft.com/office/drawing/2014/main" id="{0392673D-505F-4AE9-A272-7408825D6371}"/>
                    </a:ext>
                  </a:extLst>
                </p:cNvPr>
                <p:cNvSpPr/>
                <p:nvPr/>
              </p:nvSpPr>
              <p:spPr>
                <a:xfrm>
                  <a:off x="6281621" y="4298279"/>
                  <a:ext cx="391465" cy="586864"/>
                </a:xfrm>
                <a:custGeom>
                  <a:avLst/>
                  <a:gdLst>
                    <a:gd name="connsiteX0" fmla="*/ 199380 w 391465"/>
                    <a:gd name="connsiteY0" fmla="*/ 564481 h 586864"/>
                    <a:gd name="connsiteX1" fmla="*/ 227218 w 391465"/>
                    <a:gd name="connsiteY1" fmla="*/ 543137 h 586864"/>
                    <a:gd name="connsiteX2" fmla="*/ 386220 w 391465"/>
                    <a:gd name="connsiteY2" fmla="*/ 320381 h 586864"/>
                    <a:gd name="connsiteX3" fmla="*/ 305259 w 391465"/>
                    <a:gd name="connsiteY3" fmla="*/ 53672 h 586864"/>
                    <a:gd name="connsiteX4" fmla="*/ 270330 w 391465"/>
                    <a:gd name="connsiteY4" fmla="*/ 16201 h 586864"/>
                    <a:gd name="connsiteX5" fmla="*/ 244738 w 391465"/>
                    <a:gd name="connsiteY5" fmla="*/ 584 h 586864"/>
                    <a:gd name="connsiteX6" fmla="*/ 212396 w 391465"/>
                    <a:gd name="connsiteY6" fmla="*/ 9057 h 586864"/>
                    <a:gd name="connsiteX7" fmla="*/ 177305 w 391465"/>
                    <a:gd name="connsiteY7" fmla="*/ 28434 h 586864"/>
                    <a:gd name="connsiteX8" fmla="*/ 5246 w 391465"/>
                    <a:gd name="connsiteY8" fmla="*/ 255397 h 586864"/>
                    <a:gd name="connsiteX9" fmla="*/ 82654 w 391465"/>
                    <a:gd name="connsiteY9" fmla="*/ 519268 h 586864"/>
                    <a:gd name="connsiteX10" fmla="*/ 100145 w 391465"/>
                    <a:gd name="connsiteY10" fmla="*/ 546114 h 586864"/>
                    <a:gd name="connsiteX11" fmla="*/ 144871 w 391465"/>
                    <a:gd name="connsiteY11" fmla="*/ 586051 h 586864"/>
                    <a:gd name="connsiteX12" fmla="*/ 199380 w 391465"/>
                    <a:gd name="connsiteY12" fmla="*/ 564481 h 58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465" h="586864">
                      <a:moveTo>
                        <a:pt x="199380" y="564481"/>
                      </a:moveTo>
                      <a:cubicBezTo>
                        <a:pt x="206622" y="554940"/>
                        <a:pt x="215971" y="547251"/>
                        <a:pt x="227218" y="543137"/>
                      </a:cubicBezTo>
                      <a:cubicBezTo>
                        <a:pt x="302979" y="515432"/>
                        <a:pt x="367545" y="429887"/>
                        <a:pt x="386220" y="320381"/>
                      </a:cubicBezTo>
                      <a:cubicBezTo>
                        <a:pt x="405370" y="208095"/>
                        <a:pt x="370667" y="103551"/>
                        <a:pt x="305259" y="53672"/>
                      </a:cubicBezTo>
                      <a:cubicBezTo>
                        <a:pt x="291598" y="43255"/>
                        <a:pt x="280642" y="29937"/>
                        <a:pt x="270330" y="16201"/>
                      </a:cubicBezTo>
                      <a:cubicBezTo>
                        <a:pt x="264329" y="8204"/>
                        <a:pt x="255381" y="2401"/>
                        <a:pt x="244738" y="584"/>
                      </a:cubicBezTo>
                      <a:cubicBezTo>
                        <a:pt x="232766" y="-1458"/>
                        <a:pt x="221142" y="1971"/>
                        <a:pt x="212396" y="9057"/>
                      </a:cubicBezTo>
                      <a:cubicBezTo>
                        <a:pt x="201881" y="17570"/>
                        <a:pt x="190362" y="24871"/>
                        <a:pt x="177305" y="28434"/>
                      </a:cubicBezTo>
                      <a:cubicBezTo>
                        <a:pt x="95996" y="50631"/>
                        <a:pt x="24988" y="139646"/>
                        <a:pt x="5246" y="255397"/>
                      </a:cubicBezTo>
                      <a:cubicBezTo>
                        <a:pt x="-13557" y="365623"/>
                        <a:pt x="19556" y="468357"/>
                        <a:pt x="82654" y="519268"/>
                      </a:cubicBezTo>
                      <a:cubicBezTo>
                        <a:pt x="91168" y="526139"/>
                        <a:pt x="97087" y="535610"/>
                        <a:pt x="100145" y="546114"/>
                      </a:cubicBezTo>
                      <a:cubicBezTo>
                        <a:pt x="106001" y="566234"/>
                        <a:pt x="122830" y="582291"/>
                        <a:pt x="144871" y="586051"/>
                      </a:cubicBezTo>
                      <a:cubicBezTo>
                        <a:pt x="166371" y="589719"/>
                        <a:pt x="187054" y="580718"/>
                        <a:pt x="199380" y="564481"/>
                      </a:cubicBezTo>
                      <a:close/>
                    </a:path>
                  </a:pathLst>
                </a:custGeom>
                <a:grpFill/>
                <a:ln w="579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DCB2FB6-643B-49A5-A844-CD286AEF6619}"/>
                    </a:ext>
                  </a:extLst>
                </p:cNvPr>
                <p:cNvSpPr/>
                <p:nvPr/>
              </p:nvSpPr>
              <p:spPr>
                <a:xfrm rot="-1340770">
                  <a:off x="6375523" y="4421753"/>
                  <a:ext cx="46425" cy="46425"/>
                </a:xfrm>
                <a:custGeom>
                  <a:avLst/>
                  <a:gdLst>
                    <a:gd name="connsiteX0" fmla="*/ 46425 w 46425"/>
                    <a:gd name="connsiteY0" fmla="*/ 23213 h 46425"/>
                    <a:gd name="connsiteX1" fmla="*/ 23213 w 46425"/>
                    <a:gd name="connsiteY1" fmla="*/ 46425 h 46425"/>
                    <a:gd name="connsiteX2" fmla="*/ 0 w 46425"/>
                    <a:gd name="connsiteY2" fmla="*/ 23213 h 46425"/>
                    <a:gd name="connsiteX3" fmla="*/ 23213 w 46425"/>
                    <a:gd name="connsiteY3" fmla="*/ 0 h 46425"/>
                    <a:gd name="connsiteX4" fmla="*/ 46425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5" y="23213"/>
                      </a:moveTo>
                      <a:cubicBezTo>
                        <a:pt x="46425" y="36033"/>
                        <a:pt x="36033" y="46425"/>
                        <a:pt x="23213" y="46425"/>
                      </a:cubicBezTo>
                      <a:cubicBezTo>
                        <a:pt x="10393" y="46425"/>
                        <a:pt x="0" y="36033"/>
                        <a:pt x="0" y="23213"/>
                      </a:cubicBezTo>
                      <a:cubicBezTo>
                        <a:pt x="0" y="10393"/>
                        <a:pt x="10393" y="0"/>
                        <a:pt x="23213" y="0"/>
                      </a:cubicBezTo>
                      <a:cubicBezTo>
                        <a:pt x="36033" y="0"/>
                        <a:pt x="46425" y="10393"/>
                        <a:pt x="46425" y="23213"/>
                      </a:cubicBezTo>
                      <a:close/>
                    </a:path>
                  </a:pathLst>
                </a:custGeom>
                <a:grpFill/>
                <a:ln w="57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AA0CB4A-4099-4989-8AB6-4C7EE33F2C60}"/>
                    </a:ext>
                  </a:extLst>
                </p:cNvPr>
                <p:cNvSpPr/>
                <p:nvPr/>
              </p:nvSpPr>
              <p:spPr>
                <a:xfrm rot="-1340770">
                  <a:off x="6431855" y="4411686"/>
                  <a:ext cx="23212" cy="23212"/>
                </a:xfrm>
                <a:custGeom>
                  <a:avLst/>
                  <a:gdLst>
                    <a:gd name="connsiteX0" fmla="*/ 23213 w 23212"/>
                    <a:gd name="connsiteY0" fmla="*/ 11607 h 23212"/>
                    <a:gd name="connsiteX1" fmla="*/ 11606 w 23212"/>
                    <a:gd name="connsiteY1" fmla="*/ 23213 h 23212"/>
                    <a:gd name="connsiteX2" fmla="*/ 0 w 23212"/>
                    <a:gd name="connsiteY2" fmla="*/ 11607 h 23212"/>
                    <a:gd name="connsiteX3" fmla="*/ 11606 w 23212"/>
                    <a:gd name="connsiteY3" fmla="*/ 0 h 23212"/>
                    <a:gd name="connsiteX4" fmla="*/ 23213 w 23212"/>
                    <a:gd name="connsiteY4" fmla="*/ 11607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7"/>
                      </a:moveTo>
                      <a:cubicBezTo>
                        <a:pt x="23213" y="18016"/>
                        <a:pt x="18016" y="23213"/>
                        <a:pt x="11606" y="23213"/>
                      </a:cubicBezTo>
                      <a:cubicBezTo>
                        <a:pt x="5196" y="23213"/>
                        <a:pt x="0" y="18016"/>
                        <a:pt x="0" y="11607"/>
                      </a:cubicBezTo>
                      <a:cubicBezTo>
                        <a:pt x="0" y="5197"/>
                        <a:pt x="5196" y="0"/>
                        <a:pt x="11606" y="0"/>
                      </a:cubicBezTo>
                      <a:cubicBezTo>
                        <a:pt x="18016" y="0"/>
                        <a:pt x="23213" y="5197"/>
                        <a:pt x="23213" y="11607"/>
                      </a:cubicBezTo>
                      <a:close/>
                    </a:path>
                  </a:pathLst>
                </a:custGeom>
                <a:grpFill/>
                <a:ln w="5794" cap="flat">
                  <a:noFill/>
                  <a:prstDash val="solid"/>
                  <a:miter/>
                </a:ln>
              </p:spPr>
              <p:txBody>
                <a:bodyPr rtlCol="0" anchor="ctr"/>
                <a:lstStyle/>
                <a:p>
                  <a:endParaRPr lang="en-US"/>
                </a:p>
              </p:txBody>
            </p:sp>
          </p:grpSp>
          <p:grpSp>
            <p:nvGrpSpPr>
              <p:cNvPr id="56" name="Content Placeholder 3" descr="A wreath with lemons and leaves">
                <a:extLst>
                  <a:ext uri="{FF2B5EF4-FFF2-40B4-BE49-F238E27FC236}">
                    <a16:creationId xmlns:a16="http://schemas.microsoft.com/office/drawing/2014/main" id="{D60E07C9-6B07-498D-B42B-9C53629C11D7}"/>
                  </a:ext>
                </a:extLst>
              </p:cNvPr>
              <p:cNvGrpSpPr/>
              <p:nvPr/>
            </p:nvGrpSpPr>
            <p:grpSpPr>
              <a:xfrm>
                <a:off x="5388299" y="4191858"/>
                <a:ext cx="386475" cy="593922"/>
                <a:chOff x="5388299" y="4191858"/>
                <a:chExt cx="386475" cy="593922"/>
              </a:xfrm>
              <a:grpFill/>
            </p:grpSpPr>
            <p:sp>
              <p:nvSpPr>
                <p:cNvPr id="57" name="Freeform: Shape 56">
                  <a:extLst>
                    <a:ext uri="{FF2B5EF4-FFF2-40B4-BE49-F238E27FC236}">
                      <a16:creationId xmlns:a16="http://schemas.microsoft.com/office/drawing/2014/main" id="{CC10D395-59A7-46CE-9A65-11FFD7AAE4BA}"/>
                    </a:ext>
                  </a:extLst>
                </p:cNvPr>
                <p:cNvSpPr/>
                <p:nvPr/>
              </p:nvSpPr>
              <p:spPr>
                <a:xfrm>
                  <a:off x="5388299" y="4191858"/>
                  <a:ext cx="386475" cy="593922"/>
                </a:xfrm>
                <a:custGeom>
                  <a:avLst/>
                  <a:gdLst>
                    <a:gd name="connsiteX0" fmla="*/ 243334 w 386475"/>
                    <a:gd name="connsiteY0" fmla="*/ 563496 h 593922"/>
                    <a:gd name="connsiteX1" fmla="*/ 267191 w 386475"/>
                    <a:gd name="connsiteY1" fmla="*/ 537770 h 593922"/>
                    <a:gd name="connsiteX2" fmla="*/ 386475 w 386475"/>
                    <a:gd name="connsiteY2" fmla="*/ 291454 h 593922"/>
                    <a:gd name="connsiteX3" fmla="*/ 261823 w 386475"/>
                    <a:gd name="connsiteY3" fmla="*/ 42154 h 593922"/>
                    <a:gd name="connsiteX4" fmla="*/ 221090 w 386475"/>
                    <a:gd name="connsiteY4" fmla="*/ 11090 h 593922"/>
                    <a:gd name="connsiteX5" fmla="*/ 193235 w 386475"/>
                    <a:gd name="connsiteY5" fmla="*/ 0 h 593922"/>
                    <a:gd name="connsiteX6" fmla="*/ 162780 w 386475"/>
                    <a:gd name="connsiteY6" fmla="*/ 13788 h 593922"/>
                    <a:gd name="connsiteX7" fmla="*/ 131448 w 386475"/>
                    <a:gd name="connsiteY7" fmla="*/ 38794 h 593922"/>
                    <a:gd name="connsiteX8" fmla="*/ 0 w 386475"/>
                    <a:gd name="connsiteY8" fmla="*/ 291454 h 593922"/>
                    <a:gd name="connsiteX9" fmla="*/ 120672 w 386475"/>
                    <a:gd name="connsiteY9" fmla="*/ 538554 h 593922"/>
                    <a:gd name="connsiteX10" fmla="*/ 142428 w 386475"/>
                    <a:gd name="connsiteY10" fmla="*/ 562074 h 593922"/>
                    <a:gd name="connsiteX11" fmla="*/ 193235 w 386475"/>
                    <a:gd name="connsiteY11" fmla="*/ 593922 h 593922"/>
                    <a:gd name="connsiteX12" fmla="*/ 243334 w 386475"/>
                    <a:gd name="connsiteY12" fmla="*/ 563496 h 59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475" h="593922">
                      <a:moveTo>
                        <a:pt x="243334" y="563496"/>
                      </a:moveTo>
                      <a:cubicBezTo>
                        <a:pt x="248870" y="552870"/>
                        <a:pt x="256791" y="543719"/>
                        <a:pt x="267191" y="537770"/>
                      </a:cubicBezTo>
                      <a:cubicBezTo>
                        <a:pt x="337212" y="497722"/>
                        <a:pt x="386475" y="402539"/>
                        <a:pt x="386475" y="291454"/>
                      </a:cubicBezTo>
                      <a:cubicBezTo>
                        <a:pt x="386475" y="177543"/>
                        <a:pt x="334688" y="80328"/>
                        <a:pt x="261823" y="42154"/>
                      </a:cubicBezTo>
                      <a:cubicBezTo>
                        <a:pt x="246607" y="34181"/>
                        <a:pt x="233567" y="22899"/>
                        <a:pt x="221090" y="11090"/>
                      </a:cubicBezTo>
                      <a:cubicBezTo>
                        <a:pt x="213830" y="4219"/>
                        <a:pt x="204035" y="0"/>
                        <a:pt x="193235" y="0"/>
                      </a:cubicBezTo>
                      <a:cubicBezTo>
                        <a:pt x="181089" y="0"/>
                        <a:pt x="170208" y="5339"/>
                        <a:pt x="162780" y="13788"/>
                      </a:cubicBezTo>
                      <a:cubicBezTo>
                        <a:pt x="153849" y="23950"/>
                        <a:pt x="143716" y="33084"/>
                        <a:pt x="131448" y="38794"/>
                      </a:cubicBezTo>
                      <a:cubicBezTo>
                        <a:pt x="55026" y="74351"/>
                        <a:pt x="0" y="174032"/>
                        <a:pt x="0" y="291454"/>
                      </a:cubicBezTo>
                      <a:cubicBezTo>
                        <a:pt x="0" y="403276"/>
                        <a:pt x="49913" y="498976"/>
                        <a:pt x="120672" y="538554"/>
                      </a:cubicBezTo>
                      <a:cubicBezTo>
                        <a:pt x="130224" y="543899"/>
                        <a:pt x="137646" y="552232"/>
                        <a:pt x="142428" y="562074"/>
                      </a:cubicBezTo>
                      <a:cubicBezTo>
                        <a:pt x="151580" y="580923"/>
                        <a:pt x="170869" y="593922"/>
                        <a:pt x="193235" y="593922"/>
                      </a:cubicBezTo>
                      <a:cubicBezTo>
                        <a:pt x="215038" y="593922"/>
                        <a:pt x="233915" y="581573"/>
                        <a:pt x="243334" y="563496"/>
                      </a:cubicBezTo>
                      <a:close/>
                    </a:path>
                  </a:pathLst>
                </a:custGeom>
                <a:grpFill/>
                <a:ln w="57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D1ED1C5-8EE3-459F-AA21-138424BB0795}"/>
                    </a:ext>
                  </a:extLst>
                </p:cNvPr>
                <p:cNvSpPr/>
                <p:nvPr/>
              </p:nvSpPr>
              <p:spPr>
                <a:xfrm>
                  <a:off x="5489484" y="4337634"/>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4" y="34819"/>
                        <a:pt x="0" y="27025"/>
                        <a:pt x="0" y="17410"/>
                      </a:cubicBezTo>
                      <a:cubicBezTo>
                        <a:pt x="0" y="7795"/>
                        <a:pt x="7794" y="0"/>
                        <a:pt x="17410" y="0"/>
                      </a:cubicBezTo>
                      <a:cubicBezTo>
                        <a:pt x="27025" y="0"/>
                        <a:pt x="34819" y="7795"/>
                        <a:pt x="34819" y="17410"/>
                      </a:cubicBezTo>
                      <a:close/>
                    </a:path>
                  </a:pathLst>
                </a:custGeom>
                <a:grpFill/>
                <a:ln w="57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D328AD83-F999-4EE8-855B-20028D756912}"/>
                    </a:ext>
                  </a:extLst>
                </p:cNvPr>
                <p:cNvSpPr/>
                <p:nvPr/>
              </p:nvSpPr>
              <p:spPr>
                <a:xfrm>
                  <a:off x="5494794" y="4269482"/>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grpFill/>
                <a:ln w="579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89F3B8E-E82D-4D8B-B7A8-2947DE3E1EB4}"/>
                    </a:ext>
                  </a:extLst>
                </p:cNvPr>
                <p:cNvSpPr/>
                <p:nvPr/>
              </p:nvSpPr>
              <p:spPr>
                <a:xfrm>
                  <a:off x="5544446" y="4313063"/>
                  <a:ext cx="23212" cy="23212"/>
                </a:xfrm>
                <a:custGeom>
                  <a:avLst/>
                  <a:gdLst>
                    <a:gd name="connsiteX0" fmla="*/ 23213 w 23212"/>
                    <a:gd name="connsiteY0" fmla="*/ 11606 h 23212"/>
                    <a:gd name="connsiteX1" fmla="*/ 11606 w 23212"/>
                    <a:gd name="connsiteY1" fmla="*/ 23213 h 23212"/>
                    <a:gd name="connsiteX2" fmla="*/ 0 w 23212"/>
                    <a:gd name="connsiteY2" fmla="*/ 11606 h 23212"/>
                    <a:gd name="connsiteX3" fmla="*/ 11606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6"/>
                        <a:pt x="18017" y="23213"/>
                        <a:pt x="11606" y="23213"/>
                      </a:cubicBezTo>
                      <a:cubicBezTo>
                        <a:pt x="5196" y="23213"/>
                        <a:pt x="0" y="18016"/>
                        <a:pt x="0" y="11606"/>
                      </a:cubicBezTo>
                      <a:cubicBezTo>
                        <a:pt x="0" y="5196"/>
                        <a:pt x="5196" y="0"/>
                        <a:pt x="11606" y="0"/>
                      </a:cubicBezTo>
                      <a:cubicBezTo>
                        <a:pt x="18017" y="0"/>
                        <a:pt x="23213" y="5196"/>
                        <a:pt x="23213" y="11606"/>
                      </a:cubicBezTo>
                      <a:close/>
                    </a:path>
                  </a:pathLst>
                </a:custGeom>
                <a:grpFill/>
                <a:ln w="5794" cap="flat">
                  <a:noFill/>
                  <a:prstDash val="solid"/>
                  <a:miter/>
                </a:ln>
              </p:spPr>
              <p:txBody>
                <a:bodyPr rtlCol="0" anchor="ctr"/>
                <a:lstStyle/>
                <a:p>
                  <a:endParaRPr lang="en-US"/>
                </a:p>
              </p:txBody>
            </p:sp>
          </p:grpSp>
          <p:grpSp>
            <p:nvGrpSpPr>
              <p:cNvPr id="61" name="Content Placeholder 3" descr="A wreath with lemons and leaves">
                <a:extLst>
                  <a:ext uri="{FF2B5EF4-FFF2-40B4-BE49-F238E27FC236}">
                    <a16:creationId xmlns:a16="http://schemas.microsoft.com/office/drawing/2014/main" id="{B5EC5805-AB7C-441D-BE91-1336AF7D4054}"/>
                  </a:ext>
                </a:extLst>
              </p:cNvPr>
              <p:cNvGrpSpPr/>
              <p:nvPr/>
            </p:nvGrpSpPr>
            <p:grpSpPr>
              <a:xfrm>
                <a:off x="4556105" y="4949600"/>
                <a:ext cx="694656" cy="503468"/>
                <a:chOff x="4556105" y="4949600"/>
                <a:chExt cx="694656" cy="503468"/>
              </a:xfrm>
              <a:grpFill/>
            </p:grpSpPr>
            <p:sp>
              <p:nvSpPr>
                <p:cNvPr id="62" name="Freeform: Shape 61">
                  <a:extLst>
                    <a:ext uri="{FF2B5EF4-FFF2-40B4-BE49-F238E27FC236}">
                      <a16:creationId xmlns:a16="http://schemas.microsoft.com/office/drawing/2014/main" id="{4A91E832-3EF8-433A-BF6D-15D83EBEE08F}"/>
                    </a:ext>
                  </a:extLst>
                </p:cNvPr>
                <p:cNvSpPr/>
                <p:nvPr/>
              </p:nvSpPr>
              <p:spPr>
                <a:xfrm>
                  <a:off x="4556105" y="4949600"/>
                  <a:ext cx="694656" cy="503468"/>
                </a:xfrm>
                <a:custGeom>
                  <a:avLst/>
                  <a:gdLst>
                    <a:gd name="connsiteX0" fmla="*/ 633249 w 694656"/>
                    <a:gd name="connsiteY0" fmla="*/ 75713 h 503468"/>
                    <a:gd name="connsiteX1" fmla="*/ 593143 w 694656"/>
                    <a:gd name="connsiteY1" fmla="*/ 59284 h 503468"/>
                    <a:gd name="connsiteX2" fmla="*/ 256453 w 694656"/>
                    <a:gd name="connsiteY2" fmla="*/ 28214 h 503468"/>
                    <a:gd name="connsiteX3" fmla="*/ 22196 w 694656"/>
                    <a:gd name="connsiteY3" fmla="*/ 280601 h 503468"/>
                    <a:gd name="connsiteX4" fmla="*/ 3945 w 694656"/>
                    <a:gd name="connsiteY4" fmla="*/ 341198 h 503468"/>
                    <a:gd name="connsiteX5" fmla="*/ 3208 w 694656"/>
                    <a:gd name="connsiteY5" fmla="*/ 378228 h 503468"/>
                    <a:gd name="connsiteX6" fmla="*/ 32375 w 694656"/>
                    <a:gd name="connsiteY6" fmla="*/ 407470 h 503468"/>
                    <a:gd name="connsiteX7" fmla="*/ 74895 w 694656"/>
                    <a:gd name="connsiteY7" fmla="*/ 432859 h 503468"/>
                    <a:gd name="connsiteX8" fmla="*/ 424201 w 694656"/>
                    <a:gd name="connsiteY8" fmla="*/ 475246 h 503468"/>
                    <a:gd name="connsiteX9" fmla="*/ 657646 w 694656"/>
                    <a:gd name="connsiteY9" fmla="*/ 228412 h 503468"/>
                    <a:gd name="connsiteX10" fmla="*/ 675409 w 694656"/>
                    <a:gd name="connsiteY10" fmla="*/ 193036 h 503468"/>
                    <a:gd name="connsiteX11" fmla="*/ 690196 w 694656"/>
                    <a:gd name="connsiteY11" fmla="*/ 120444 h 503468"/>
                    <a:gd name="connsiteX12" fmla="*/ 633249 w 694656"/>
                    <a:gd name="connsiteY12" fmla="*/ 75713 h 5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656" h="503468">
                      <a:moveTo>
                        <a:pt x="633249" y="75713"/>
                      </a:moveTo>
                      <a:cubicBezTo>
                        <a:pt x="618561" y="73920"/>
                        <a:pt x="604535" y="68732"/>
                        <a:pt x="593143" y="59284"/>
                      </a:cubicBezTo>
                      <a:cubicBezTo>
                        <a:pt x="516425" y="-4331"/>
                        <a:pt x="384948" y="-19999"/>
                        <a:pt x="256453" y="28214"/>
                      </a:cubicBezTo>
                      <a:cubicBezTo>
                        <a:pt x="124692" y="77657"/>
                        <a:pt x="34725" y="179753"/>
                        <a:pt x="22196" y="280601"/>
                      </a:cubicBezTo>
                      <a:cubicBezTo>
                        <a:pt x="19579" y="301660"/>
                        <a:pt x="12185" y="321647"/>
                        <a:pt x="3945" y="341198"/>
                      </a:cubicBezTo>
                      <a:cubicBezTo>
                        <a:pt x="-854" y="352578"/>
                        <a:pt x="-1481" y="365739"/>
                        <a:pt x="3208" y="378228"/>
                      </a:cubicBezTo>
                      <a:cubicBezTo>
                        <a:pt x="8477" y="392277"/>
                        <a:pt x="19376" y="402543"/>
                        <a:pt x="32375" y="407470"/>
                      </a:cubicBezTo>
                      <a:cubicBezTo>
                        <a:pt x="48009" y="413389"/>
                        <a:pt x="62969" y="421148"/>
                        <a:pt x="74895" y="432859"/>
                      </a:cubicBezTo>
                      <a:cubicBezTo>
                        <a:pt x="149187" y="505822"/>
                        <a:pt x="288377" y="526209"/>
                        <a:pt x="424201" y="475246"/>
                      </a:cubicBezTo>
                      <a:cubicBezTo>
                        <a:pt x="553542" y="426714"/>
                        <a:pt x="642575" y="327438"/>
                        <a:pt x="657646" y="228412"/>
                      </a:cubicBezTo>
                      <a:cubicBezTo>
                        <a:pt x="659677" y="215048"/>
                        <a:pt x="666101" y="202838"/>
                        <a:pt x="675409" y="193036"/>
                      </a:cubicBezTo>
                      <a:cubicBezTo>
                        <a:pt x="693237" y="174269"/>
                        <a:pt x="699899" y="146315"/>
                        <a:pt x="690196" y="120444"/>
                      </a:cubicBezTo>
                      <a:cubicBezTo>
                        <a:pt x="680731" y="95235"/>
                        <a:pt x="658249" y="78760"/>
                        <a:pt x="633249" y="75713"/>
                      </a:cubicBezTo>
                      <a:close/>
                    </a:path>
                  </a:pathLst>
                </a:custGeom>
                <a:grpFill/>
                <a:ln w="579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BDCB29D-1605-4228-84C3-7C0E215EE89D}"/>
                    </a:ext>
                  </a:extLst>
                </p:cNvPr>
                <p:cNvSpPr/>
                <p:nvPr/>
              </p:nvSpPr>
              <p:spPr>
                <a:xfrm>
                  <a:off x="4752745" y="5369901"/>
                  <a:ext cx="43013" cy="43013"/>
                </a:xfrm>
                <a:custGeom>
                  <a:avLst/>
                  <a:gdLst>
                    <a:gd name="connsiteX0" fmla="*/ 43013 w 43013"/>
                    <a:gd name="connsiteY0" fmla="*/ 21506 h 43013"/>
                    <a:gd name="connsiteX1" fmla="*/ 21507 w 43013"/>
                    <a:gd name="connsiteY1" fmla="*/ 43013 h 43013"/>
                    <a:gd name="connsiteX2" fmla="*/ 0 w 43013"/>
                    <a:gd name="connsiteY2" fmla="*/ 21506 h 43013"/>
                    <a:gd name="connsiteX3" fmla="*/ 21507 w 43013"/>
                    <a:gd name="connsiteY3" fmla="*/ 0 h 43013"/>
                    <a:gd name="connsiteX4" fmla="*/ 43013 w 43013"/>
                    <a:gd name="connsiteY4" fmla="*/ 21506 h 4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3" h="43013">
                      <a:moveTo>
                        <a:pt x="43013" y="21506"/>
                      </a:moveTo>
                      <a:cubicBezTo>
                        <a:pt x="43013" y="33384"/>
                        <a:pt x="33384" y="43013"/>
                        <a:pt x="21507" y="43013"/>
                      </a:cubicBezTo>
                      <a:cubicBezTo>
                        <a:pt x="9629" y="43013"/>
                        <a:pt x="0" y="33384"/>
                        <a:pt x="0" y="21506"/>
                      </a:cubicBezTo>
                      <a:cubicBezTo>
                        <a:pt x="0" y="9629"/>
                        <a:pt x="9629" y="0"/>
                        <a:pt x="21507" y="0"/>
                      </a:cubicBezTo>
                      <a:cubicBezTo>
                        <a:pt x="33384" y="0"/>
                        <a:pt x="43013" y="9629"/>
                        <a:pt x="43013" y="21506"/>
                      </a:cubicBezTo>
                      <a:close/>
                    </a:path>
                  </a:pathLst>
                </a:custGeom>
                <a:grpFill/>
                <a:ln w="57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045AD3C-A504-4E2C-BC52-AAD7C33E62F8}"/>
                    </a:ext>
                  </a:extLst>
                </p:cNvPr>
                <p:cNvSpPr/>
                <p:nvPr/>
              </p:nvSpPr>
              <p:spPr>
                <a:xfrm>
                  <a:off x="4796269" y="5303135"/>
                  <a:ext cx="57358" cy="57358"/>
                </a:xfrm>
                <a:custGeom>
                  <a:avLst/>
                  <a:gdLst>
                    <a:gd name="connsiteX0" fmla="*/ 57359 w 57358"/>
                    <a:gd name="connsiteY0" fmla="*/ 28679 h 57358"/>
                    <a:gd name="connsiteX1" fmla="*/ 28679 w 57358"/>
                    <a:gd name="connsiteY1" fmla="*/ 57359 h 57358"/>
                    <a:gd name="connsiteX2" fmla="*/ 0 w 57358"/>
                    <a:gd name="connsiteY2" fmla="*/ 28679 h 57358"/>
                    <a:gd name="connsiteX3" fmla="*/ 28679 w 57358"/>
                    <a:gd name="connsiteY3" fmla="*/ 0 h 57358"/>
                    <a:gd name="connsiteX4" fmla="*/ 57359 w 57358"/>
                    <a:gd name="connsiteY4" fmla="*/ 28679 h 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58" h="57358">
                      <a:moveTo>
                        <a:pt x="57359" y="28679"/>
                      </a:moveTo>
                      <a:cubicBezTo>
                        <a:pt x="57359" y="44518"/>
                        <a:pt x="44518" y="57359"/>
                        <a:pt x="28679" y="57359"/>
                      </a:cubicBezTo>
                      <a:cubicBezTo>
                        <a:pt x="12840" y="57359"/>
                        <a:pt x="0" y="44519"/>
                        <a:pt x="0" y="28679"/>
                      </a:cubicBezTo>
                      <a:cubicBezTo>
                        <a:pt x="0" y="12840"/>
                        <a:pt x="12840" y="0"/>
                        <a:pt x="28679" y="0"/>
                      </a:cubicBezTo>
                      <a:cubicBezTo>
                        <a:pt x="44519" y="0"/>
                        <a:pt x="57359" y="12840"/>
                        <a:pt x="57359" y="28679"/>
                      </a:cubicBezTo>
                      <a:close/>
                    </a:path>
                  </a:pathLst>
                </a:custGeom>
                <a:grpFill/>
                <a:ln w="57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F9D0CEB-CA51-45B8-A2E3-572DA11846C3}"/>
                    </a:ext>
                  </a:extLst>
                </p:cNvPr>
                <p:cNvSpPr/>
                <p:nvPr/>
              </p:nvSpPr>
              <p:spPr>
                <a:xfrm>
                  <a:off x="4831286" y="5375292"/>
                  <a:ext cx="28679" cy="28679"/>
                </a:xfrm>
                <a:custGeom>
                  <a:avLst/>
                  <a:gdLst>
                    <a:gd name="connsiteX0" fmla="*/ 28679 w 28679"/>
                    <a:gd name="connsiteY0" fmla="*/ 14340 h 28679"/>
                    <a:gd name="connsiteX1" fmla="*/ 14340 w 28679"/>
                    <a:gd name="connsiteY1" fmla="*/ 28679 h 28679"/>
                    <a:gd name="connsiteX2" fmla="*/ 0 w 28679"/>
                    <a:gd name="connsiteY2" fmla="*/ 14340 h 28679"/>
                    <a:gd name="connsiteX3" fmla="*/ 14340 w 28679"/>
                    <a:gd name="connsiteY3" fmla="*/ 0 h 28679"/>
                    <a:gd name="connsiteX4" fmla="*/ 28679 w 28679"/>
                    <a:gd name="connsiteY4" fmla="*/ 14340 h 2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9" h="28679">
                      <a:moveTo>
                        <a:pt x="28679" y="14340"/>
                      </a:moveTo>
                      <a:cubicBezTo>
                        <a:pt x="28679" y="22259"/>
                        <a:pt x="22259" y="28679"/>
                        <a:pt x="14340" y="28679"/>
                      </a:cubicBezTo>
                      <a:cubicBezTo>
                        <a:pt x="6420" y="28679"/>
                        <a:pt x="0" y="22259"/>
                        <a:pt x="0" y="14340"/>
                      </a:cubicBezTo>
                      <a:cubicBezTo>
                        <a:pt x="0" y="6420"/>
                        <a:pt x="6420" y="0"/>
                        <a:pt x="14340" y="0"/>
                      </a:cubicBezTo>
                      <a:cubicBezTo>
                        <a:pt x="22259" y="0"/>
                        <a:pt x="28679" y="6420"/>
                        <a:pt x="28679" y="14340"/>
                      </a:cubicBezTo>
                      <a:close/>
                    </a:path>
                  </a:pathLst>
                </a:custGeom>
                <a:grpFill/>
                <a:ln w="5794" cap="flat">
                  <a:noFill/>
                  <a:prstDash val="solid"/>
                  <a:miter/>
                </a:ln>
              </p:spPr>
              <p:txBody>
                <a:bodyPr rtlCol="0" anchor="ctr"/>
                <a:lstStyle/>
                <a:p>
                  <a:endParaRPr lang="en-US"/>
                </a:p>
              </p:txBody>
            </p:sp>
          </p:grpSp>
          <p:grpSp>
            <p:nvGrpSpPr>
              <p:cNvPr id="66" name="Content Placeholder 3" descr="A wreath with lemons and leaves">
                <a:extLst>
                  <a:ext uri="{FF2B5EF4-FFF2-40B4-BE49-F238E27FC236}">
                    <a16:creationId xmlns:a16="http://schemas.microsoft.com/office/drawing/2014/main" id="{386B797D-9F66-4925-8FD5-B0F383D3CF05}"/>
                  </a:ext>
                </a:extLst>
              </p:cNvPr>
              <p:cNvGrpSpPr/>
              <p:nvPr/>
            </p:nvGrpSpPr>
            <p:grpSpPr>
              <a:xfrm>
                <a:off x="4642100" y="3619240"/>
                <a:ext cx="586864" cy="391465"/>
                <a:chOff x="4642100" y="3619240"/>
                <a:chExt cx="586864" cy="391465"/>
              </a:xfrm>
              <a:grpFill/>
            </p:grpSpPr>
            <p:sp>
              <p:nvSpPr>
                <p:cNvPr id="67" name="Freeform: Shape 66">
                  <a:extLst>
                    <a:ext uri="{FF2B5EF4-FFF2-40B4-BE49-F238E27FC236}">
                      <a16:creationId xmlns:a16="http://schemas.microsoft.com/office/drawing/2014/main" id="{FF79857B-8D28-403A-AFF7-E29B4E9DE01F}"/>
                    </a:ext>
                  </a:extLst>
                </p:cNvPr>
                <p:cNvSpPr/>
                <p:nvPr/>
              </p:nvSpPr>
              <p:spPr>
                <a:xfrm>
                  <a:off x="4642100" y="3619240"/>
                  <a:ext cx="586864" cy="391465"/>
                </a:xfrm>
                <a:custGeom>
                  <a:avLst/>
                  <a:gdLst>
                    <a:gd name="connsiteX0" fmla="*/ 22384 w 586864"/>
                    <a:gd name="connsiteY0" fmla="*/ 199380 h 391465"/>
                    <a:gd name="connsiteX1" fmla="*/ 43728 w 586864"/>
                    <a:gd name="connsiteY1" fmla="*/ 227218 h 391465"/>
                    <a:gd name="connsiteX2" fmla="*/ 266484 w 586864"/>
                    <a:gd name="connsiteY2" fmla="*/ 386220 h 391465"/>
                    <a:gd name="connsiteX3" fmla="*/ 533193 w 586864"/>
                    <a:gd name="connsiteY3" fmla="*/ 305259 h 391465"/>
                    <a:gd name="connsiteX4" fmla="*/ 570664 w 586864"/>
                    <a:gd name="connsiteY4" fmla="*/ 270330 h 391465"/>
                    <a:gd name="connsiteX5" fmla="*/ 586281 w 586864"/>
                    <a:gd name="connsiteY5" fmla="*/ 244738 h 391465"/>
                    <a:gd name="connsiteX6" fmla="*/ 577808 w 586864"/>
                    <a:gd name="connsiteY6" fmla="*/ 212397 h 391465"/>
                    <a:gd name="connsiteX7" fmla="*/ 558431 w 586864"/>
                    <a:gd name="connsiteY7" fmla="*/ 177305 h 391465"/>
                    <a:gd name="connsiteX8" fmla="*/ 331468 w 586864"/>
                    <a:gd name="connsiteY8" fmla="*/ 5246 h 391465"/>
                    <a:gd name="connsiteX9" fmla="*/ 67597 w 586864"/>
                    <a:gd name="connsiteY9" fmla="*/ 82655 h 391465"/>
                    <a:gd name="connsiteX10" fmla="*/ 40751 w 586864"/>
                    <a:gd name="connsiteY10" fmla="*/ 100145 h 391465"/>
                    <a:gd name="connsiteX11" fmla="*/ 814 w 586864"/>
                    <a:gd name="connsiteY11" fmla="*/ 144870 h 391465"/>
                    <a:gd name="connsiteX12" fmla="*/ 22384 w 586864"/>
                    <a:gd name="connsiteY12" fmla="*/ 199380 h 3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6864" h="391465">
                      <a:moveTo>
                        <a:pt x="22384" y="199380"/>
                      </a:moveTo>
                      <a:cubicBezTo>
                        <a:pt x="31925" y="206622"/>
                        <a:pt x="39614" y="215971"/>
                        <a:pt x="43728" y="227218"/>
                      </a:cubicBezTo>
                      <a:cubicBezTo>
                        <a:pt x="71433" y="302979"/>
                        <a:pt x="156978" y="367545"/>
                        <a:pt x="266484" y="386220"/>
                      </a:cubicBezTo>
                      <a:cubicBezTo>
                        <a:pt x="378770" y="405370"/>
                        <a:pt x="483314" y="370667"/>
                        <a:pt x="533193" y="305259"/>
                      </a:cubicBezTo>
                      <a:cubicBezTo>
                        <a:pt x="543610" y="291599"/>
                        <a:pt x="556928" y="280642"/>
                        <a:pt x="570664" y="270330"/>
                      </a:cubicBezTo>
                      <a:cubicBezTo>
                        <a:pt x="578661" y="264329"/>
                        <a:pt x="584464" y="255381"/>
                        <a:pt x="586281" y="244738"/>
                      </a:cubicBezTo>
                      <a:cubicBezTo>
                        <a:pt x="588323" y="232766"/>
                        <a:pt x="584894" y="221142"/>
                        <a:pt x="577808" y="212397"/>
                      </a:cubicBezTo>
                      <a:cubicBezTo>
                        <a:pt x="569295" y="201881"/>
                        <a:pt x="561994" y="190362"/>
                        <a:pt x="558431" y="177305"/>
                      </a:cubicBezTo>
                      <a:cubicBezTo>
                        <a:pt x="536234" y="95996"/>
                        <a:pt x="447219" y="24988"/>
                        <a:pt x="331468" y="5246"/>
                      </a:cubicBezTo>
                      <a:cubicBezTo>
                        <a:pt x="221242" y="-13557"/>
                        <a:pt x="118508" y="19556"/>
                        <a:pt x="67597" y="82655"/>
                      </a:cubicBezTo>
                      <a:cubicBezTo>
                        <a:pt x="60726" y="91168"/>
                        <a:pt x="51255" y="97087"/>
                        <a:pt x="40751" y="100145"/>
                      </a:cubicBezTo>
                      <a:cubicBezTo>
                        <a:pt x="20632" y="106001"/>
                        <a:pt x="4574" y="122830"/>
                        <a:pt x="814" y="144870"/>
                      </a:cubicBezTo>
                      <a:cubicBezTo>
                        <a:pt x="-2854" y="166371"/>
                        <a:pt x="6147" y="187060"/>
                        <a:pt x="22384" y="199380"/>
                      </a:cubicBezTo>
                      <a:close/>
                    </a:path>
                  </a:pathLst>
                </a:custGeom>
                <a:grpFill/>
                <a:ln w="579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3D72959-69E6-444B-9324-C0AB8B6BF49D}"/>
                    </a:ext>
                  </a:extLst>
                </p:cNvPr>
                <p:cNvSpPr/>
                <p:nvPr/>
              </p:nvSpPr>
              <p:spPr>
                <a:xfrm rot="-1340770">
                  <a:off x="5059147" y="3713409"/>
                  <a:ext cx="46425" cy="46425"/>
                </a:xfrm>
                <a:custGeom>
                  <a:avLst/>
                  <a:gdLst>
                    <a:gd name="connsiteX0" fmla="*/ 46425 w 46425"/>
                    <a:gd name="connsiteY0" fmla="*/ 23213 h 46425"/>
                    <a:gd name="connsiteX1" fmla="*/ 23213 w 46425"/>
                    <a:gd name="connsiteY1" fmla="*/ 46425 h 46425"/>
                    <a:gd name="connsiteX2" fmla="*/ 0 w 46425"/>
                    <a:gd name="connsiteY2" fmla="*/ 23213 h 46425"/>
                    <a:gd name="connsiteX3" fmla="*/ 23213 w 46425"/>
                    <a:gd name="connsiteY3" fmla="*/ 0 h 46425"/>
                    <a:gd name="connsiteX4" fmla="*/ 46425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5" y="23213"/>
                      </a:moveTo>
                      <a:cubicBezTo>
                        <a:pt x="46425" y="36033"/>
                        <a:pt x="36033" y="46425"/>
                        <a:pt x="23213" y="46425"/>
                      </a:cubicBezTo>
                      <a:cubicBezTo>
                        <a:pt x="10393" y="46425"/>
                        <a:pt x="0" y="36033"/>
                        <a:pt x="0" y="23213"/>
                      </a:cubicBezTo>
                      <a:cubicBezTo>
                        <a:pt x="0" y="10393"/>
                        <a:pt x="10393" y="0"/>
                        <a:pt x="23213" y="0"/>
                      </a:cubicBezTo>
                      <a:cubicBezTo>
                        <a:pt x="36033" y="0"/>
                        <a:pt x="46425" y="10393"/>
                        <a:pt x="46425" y="23213"/>
                      </a:cubicBezTo>
                      <a:close/>
                    </a:path>
                  </a:pathLst>
                </a:custGeom>
                <a:grpFill/>
                <a:ln w="579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2764681-00FF-49C4-A401-676CFC5DDF00}"/>
                    </a:ext>
                  </a:extLst>
                </p:cNvPr>
                <p:cNvSpPr/>
                <p:nvPr/>
              </p:nvSpPr>
              <p:spPr>
                <a:xfrm rot="-1340770">
                  <a:off x="5092421" y="3769744"/>
                  <a:ext cx="23212" cy="23212"/>
                </a:xfrm>
                <a:custGeom>
                  <a:avLst/>
                  <a:gdLst>
                    <a:gd name="connsiteX0" fmla="*/ 23213 w 23212"/>
                    <a:gd name="connsiteY0" fmla="*/ 11606 h 23212"/>
                    <a:gd name="connsiteX1" fmla="*/ 11606 w 23212"/>
                    <a:gd name="connsiteY1" fmla="*/ 23213 h 23212"/>
                    <a:gd name="connsiteX2" fmla="*/ 0 w 23212"/>
                    <a:gd name="connsiteY2" fmla="*/ 11606 h 23212"/>
                    <a:gd name="connsiteX3" fmla="*/ 11606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6"/>
                        <a:pt x="18016" y="23213"/>
                        <a:pt x="11606" y="23213"/>
                      </a:cubicBezTo>
                      <a:cubicBezTo>
                        <a:pt x="5196" y="23213"/>
                        <a:pt x="0" y="18016"/>
                        <a:pt x="0" y="11606"/>
                      </a:cubicBezTo>
                      <a:cubicBezTo>
                        <a:pt x="0" y="5196"/>
                        <a:pt x="5196" y="0"/>
                        <a:pt x="11606" y="0"/>
                      </a:cubicBezTo>
                      <a:cubicBezTo>
                        <a:pt x="18016" y="0"/>
                        <a:pt x="23213" y="5196"/>
                        <a:pt x="23213" y="11606"/>
                      </a:cubicBezTo>
                      <a:close/>
                    </a:path>
                  </a:pathLst>
                </a:custGeom>
                <a:grpFill/>
                <a:ln w="5794" cap="flat">
                  <a:noFill/>
                  <a:prstDash val="solid"/>
                  <a:miter/>
                </a:ln>
              </p:spPr>
              <p:txBody>
                <a:bodyPr rtlCol="0" anchor="ctr"/>
                <a:lstStyle/>
                <a:p>
                  <a:endParaRPr lang="en-US"/>
                </a:p>
              </p:txBody>
            </p:sp>
          </p:grpSp>
        </p:grpSp>
        <p:grpSp>
          <p:nvGrpSpPr>
            <p:cNvPr id="70" name="Content Placeholder 3" descr="A wreath with lemons and leaves">
              <a:extLst>
                <a:ext uri="{FF2B5EF4-FFF2-40B4-BE49-F238E27FC236}">
                  <a16:creationId xmlns:a16="http://schemas.microsoft.com/office/drawing/2014/main" id="{C03AA380-5322-478B-8CA7-6FCFAD3BF959}"/>
                </a:ext>
              </a:extLst>
            </p:cNvPr>
            <p:cNvGrpSpPr/>
            <p:nvPr/>
          </p:nvGrpSpPr>
          <p:grpSpPr>
            <a:xfrm>
              <a:off x="3617924" y="941450"/>
              <a:ext cx="4944759" cy="4957927"/>
              <a:chOff x="3619275" y="950035"/>
              <a:chExt cx="4944759" cy="4957927"/>
            </a:xfrm>
          </p:grpSpPr>
          <p:sp>
            <p:nvSpPr>
              <p:cNvPr id="71" name="Freeform: Shape 70">
                <a:extLst>
                  <a:ext uri="{FF2B5EF4-FFF2-40B4-BE49-F238E27FC236}">
                    <a16:creationId xmlns:a16="http://schemas.microsoft.com/office/drawing/2014/main" id="{DFF81A2A-B91C-484E-BA3F-BEE8AE35DEAE}"/>
                  </a:ext>
                </a:extLst>
              </p:cNvPr>
              <p:cNvSpPr/>
              <p:nvPr/>
            </p:nvSpPr>
            <p:spPr>
              <a:xfrm>
                <a:off x="5878758" y="950035"/>
                <a:ext cx="445268" cy="748556"/>
              </a:xfrm>
              <a:custGeom>
                <a:avLst/>
                <a:gdLst>
                  <a:gd name="connsiteX0" fmla="*/ 441181 w 445268"/>
                  <a:gd name="connsiteY0" fmla="*/ 336813 h 748556"/>
                  <a:gd name="connsiteX1" fmla="*/ 357673 w 445268"/>
                  <a:gd name="connsiteY1" fmla="*/ 101760 h 748556"/>
                  <a:gd name="connsiteX2" fmla="*/ 295706 w 445268"/>
                  <a:gd name="connsiteY2" fmla="*/ 19 h 748556"/>
                  <a:gd name="connsiteX3" fmla="*/ 295642 w 445268"/>
                  <a:gd name="connsiteY3" fmla="*/ 42 h 748556"/>
                  <a:gd name="connsiteX4" fmla="*/ 289305 w 445268"/>
                  <a:gd name="connsiteY4" fmla="*/ 323257 h 748556"/>
                  <a:gd name="connsiteX5" fmla="*/ 188765 w 445268"/>
                  <a:gd name="connsiteY5" fmla="*/ 605141 h 748556"/>
                  <a:gd name="connsiteX6" fmla="*/ 5285 w 445268"/>
                  <a:gd name="connsiteY6" fmla="*/ 739444 h 748556"/>
                  <a:gd name="connsiteX7" fmla="*/ 196 w 445268"/>
                  <a:gd name="connsiteY7" fmla="*/ 748132 h 748556"/>
                  <a:gd name="connsiteX8" fmla="*/ 196 w 445268"/>
                  <a:gd name="connsiteY8" fmla="*/ 748132 h 748556"/>
                  <a:gd name="connsiteX9" fmla="*/ 3718 w 445268"/>
                  <a:gd name="connsiteY9" fmla="*/ 748184 h 748556"/>
                  <a:gd name="connsiteX10" fmla="*/ 17124 w 445268"/>
                  <a:gd name="connsiteY10" fmla="*/ 744389 h 748556"/>
                  <a:gd name="connsiteX11" fmla="*/ 154758 w 445268"/>
                  <a:gd name="connsiteY11" fmla="*/ 657683 h 748556"/>
                  <a:gd name="connsiteX12" fmla="*/ 178360 w 445268"/>
                  <a:gd name="connsiteY12" fmla="*/ 658345 h 748556"/>
                  <a:gd name="connsiteX13" fmla="*/ 217972 w 445268"/>
                  <a:gd name="connsiteY13" fmla="*/ 682817 h 748556"/>
                  <a:gd name="connsiteX14" fmla="*/ 398945 w 445268"/>
                  <a:gd name="connsiteY14" fmla="*/ 593842 h 748556"/>
                  <a:gd name="connsiteX15" fmla="*/ 441181 w 445268"/>
                  <a:gd name="connsiteY15" fmla="*/ 336813 h 74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268" h="748556">
                    <a:moveTo>
                      <a:pt x="441181" y="336813"/>
                    </a:moveTo>
                    <a:cubicBezTo>
                      <a:pt x="427926" y="236545"/>
                      <a:pt x="393554" y="164325"/>
                      <a:pt x="357673" y="101760"/>
                    </a:cubicBezTo>
                    <a:cubicBezTo>
                      <a:pt x="329481" y="52607"/>
                      <a:pt x="297517" y="2833"/>
                      <a:pt x="295706" y="19"/>
                    </a:cubicBezTo>
                    <a:cubicBezTo>
                      <a:pt x="295683" y="-16"/>
                      <a:pt x="295637" y="1"/>
                      <a:pt x="295642" y="42"/>
                    </a:cubicBezTo>
                    <a:cubicBezTo>
                      <a:pt x="296141" y="5311"/>
                      <a:pt x="309570" y="150159"/>
                      <a:pt x="289305" y="323257"/>
                    </a:cubicBezTo>
                    <a:cubicBezTo>
                      <a:pt x="274617" y="448727"/>
                      <a:pt x="219406" y="554520"/>
                      <a:pt x="188765" y="605141"/>
                    </a:cubicBezTo>
                    <a:cubicBezTo>
                      <a:pt x="146645" y="670027"/>
                      <a:pt x="79131" y="717421"/>
                      <a:pt x="5285" y="739444"/>
                    </a:cubicBezTo>
                    <a:cubicBezTo>
                      <a:pt x="1548" y="740559"/>
                      <a:pt x="-698" y="744336"/>
                      <a:pt x="196" y="748132"/>
                    </a:cubicBezTo>
                    <a:lnTo>
                      <a:pt x="196" y="748132"/>
                    </a:lnTo>
                    <a:cubicBezTo>
                      <a:pt x="382" y="748921"/>
                      <a:pt x="2941" y="748410"/>
                      <a:pt x="3718" y="748184"/>
                    </a:cubicBezTo>
                    <a:cubicBezTo>
                      <a:pt x="8802" y="746704"/>
                      <a:pt x="12110" y="746101"/>
                      <a:pt x="17124" y="744389"/>
                    </a:cubicBezTo>
                    <a:cubicBezTo>
                      <a:pt x="68935" y="726724"/>
                      <a:pt x="116817" y="696965"/>
                      <a:pt x="154758" y="657683"/>
                    </a:cubicBezTo>
                    <a:cubicBezTo>
                      <a:pt x="161298" y="650911"/>
                      <a:pt x="172411" y="651044"/>
                      <a:pt x="178360" y="658345"/>
                    </a:cubicBezTo>
                    <a:cubicBezTo>
                      <a:pt x="188156" y="670369"/>
                      <a:pt x="203215" y="679857"/>
                      <a:pt x="217972" y="682817"/>
                    </a:cubicBezTo>
                    <a:cubicBezTo>
                      <a:pt x="300360" y="699321"/>
                      <a:pt x="361091" y="659534"/>
                      <a:pt x="398945" y="593842"/>
                    </a:cubicBezTo>
                    <a:cubicBezTo>
                      <a:pt x="438639" y="524953"/>
                      <a:pt x="453188" y="427586"/>
                      <a:pt x="441181" y="336813"/>
                    </a:cubicBezTo>
                    <a:close/>
                  </a:path>
                </a:pathLst>
              </a:custGeom>
              <a:solidFill>
                <a:srgbClr val="D1D1D1"/>
              </a:solidFill>
              <a:ln w="5794" cap="flat">
                <a:noFill/>
                <a:prstDash val="solid"/>
                <a:miter/>
              </a:ln>
            </p:spPr>
            <p:txBody>
              <a:bodyPr rtlCol="0" anchor="ctr"/>
              <a:lstStyle/>
              <a:p>
                <a:endParaRPr lang="en-US"/>
              </a:p>
            </p:txBody>
          </p:sp>
          <p:grpSp>
            <p:nvGrpSpPr>
              <p:cNvPr id="72" name="Content Placeholder 3" descr="A wreath with lemons and leaves">
                <a:extLst>
                  <a:ext uri="{FF2B5EF4-FFF2-40B4-BE49-F238E27FC236}">
                    <a16:creationId xmlns:a16="http://schemas.microsoft.com/office/drawing/2014/main" id="{56EE6918-C51C-4464-AEB0-956FB0ECEB62}"/>
                  </a:ext>
                </a:extLst>
              </p:cNvPr>
              <p:cNvGrpSpPr/>
              <p:nvPr/>
            </p:nvGrpSpPr>
            <p:grpSpPr>
              <a:xfrm>
                <a:off x="4564544" y="1366987"/>
                <a:ext cx="478222" cy="868923"/>
                <a:chOff x="4564544" y="1366987"/>
                <a:chExt cx="478222" cy="868923"/>
              </a:xfrm>
            </p:grpSpPr>
            <p:sp>
              <p:nvSpPr>
                <p:cNvPr id="73" name="Freeform: Shape 72">
                  <a:extLst>
                    <a:ext uri="{FF2B5EF4-FFF2-40B4-BE49-F238E27FC236}">
                      <a16:creationId xmlns:a16="http://schemas.microsoft.com/office/drawing/2014/main" id="{633026FB-F9AE-4FF8-A582-60E76F697770}"/>
                    </a:ext>
                  </a:extLst>
                </p:cNvPr>
                <p:cNvSpPr/>
                <p:nvPr/>
              </p:nvSpPr>
              <p:spPr>
                <a:xfrm>
                  <a:off x="4564544" y="1366987"/>
                  <a:ext cx="478222" cy="868923"/>
                </a:xfrm>
                <a:custGeom>
                  <a:avLst/>
                  <a:gdLst>
                    <a:gd name="connsiteX0" fmla="*/ 287447 w 478222"/>
                    <a:gd name="connsiteY0" fmla="*/ 704111 h 868923"/>
                    <a:gd name="connsiteX1" fmla="*/ 345839 w 478222"/>
                    <a:gd name="connsiteY1" fmla="*/ 655074 h 868923"/>
                    <a:gd name="connsiteX2" fmla="*/ 348421 w 478222"/>
                    <a:gd name="connsiteY2" fmla="*/ 654627 h 868923"/>
                    <a:gd name="connsiteX3" fmla="*/ 409779 w 478222"/>
                    <a:gd name="connsiteY3" fmla="*/ 247312 h 868923"/>
                    <a:gd name="connsiteX4" fmla="*/ 202082 w 478222"/>
                    <a:gd name="connsiteY4" fmla="*/ 68696 h 868923"/>
                    <a:gd name="connsiteX5" fmla="*/ 138729 w 478222"/>
                    <a:gd name="connsiteY5" fmla="*/ 21 h 868923"/>
                    <a:gd name="connsiteX6" fmla="*/ 138665 w 478222"/>
                    <a:gd name="connsiteY6" fmla="*/ 38 h 868923"/>
                    <a:gd name="connsiteX7" fmla="*/ 111587 w 478222"/>
                    <a:gd name="connsiteY7" fmla="*/ 89494 h 868923"/>
                    <a:gd name="connsiteX8" fmla="*/ 2534 w 478222"/>
                    <a:gd name="connsiteY8" fmla="*/ 340889 h 868923"/>
                    <a:gd name="connsiteX9" fmla="*/ 235282 w 478222"/>
                    <a:gd name="connsiteY9" fmla="*/ 680625 h 868923"/>
                    <a:gd name="connsiteX10" fmla="*/ 235880 w 478222"/>
                    <a:gd name="connsiteY10" fmla="*/ 680480 h 868923"/>
                    <a:gd name="connsiteX11" fmla="*/ 267496 w 478222"/>
                    <a:gd name="connsiteY11" fmla="*/ 709595 h 868923"/>
                    <a:gd name="connsiteX12" fmla="*/ 143633 w 478222"/>
                    <a:gd name="connsiteY12" fmla="*/ 847386 h 868923"/>
                    <a:gd name="connsiteX13" fmla="*/ 143435 w 478222"/>
                    <a:gd name="connsiteY13" fmla="*/ 847856 h 868923"/>
                    <a:gd name="connsiteX14" fmla="*/ 150509 w 478222"/>
                    <a:gd name="connsiteY14" fmla="*/ 868649 h 868923"/>
                    <a:gd name="connsiteX15" fmla="*/ 150997 w 478222"/>
                    <a:gd name="connsiteY15" fmla="*/ 868892 h 868923"/>
                    <a:gd name="connsiteX16" fmla="*/ 287447 w 478222"/>
                    <a:gd name="connsiteY16" fmla="*/ 704111 h 8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8222" h="868923">
                      <a:moveTo>
                        <a:pt x="287447" y="704111"/>
                      </a:moveTo>
                      <a:cubicBezTo>
                        <a:pt x="294289" y="676917"/>
                        <a:pt x="318036" y="658619"/>
                        <a:pt x="345839" y="655074"/>
                      </a:cubicBezTo>
                      <a:cubicBezTo>
                        <a:pt x="346547" y="654952"/>
                        <a:pt x="347714" y="654749"/>
                        <a:pt x="348421" y="654627"/>
                      </a:cubicBezTo>
                      <a:cubicBezTo>
                        <a:pt x="516186" y="616059"/>
                        <a:pt x="504005" y="399402"/>
                        <a:pt x="409779" y="247312"/>
                      </a:cubicBezTo>
                      <a:cubicBezTo>
                        <a:pt x="356499" y="161320"/>
                        <a:pt x="260503" y="111007"/>
                        <a:pt x="202082" y="68696"/>
                      </a:cubicBezTo>
                      <a:cubicBezTo>
                        <a:pt x="156568" y="35733"/>
                        <a:pt x="139889" y="2423"/>
                        <a:pt x="138729" y="21"/>
                      </a:cubicBezTo>
                      <a:cubicBezTo>
                        <a:pt x="138711" y="-14"/>
                        <a:pt x="138665" y="-3"/>
                        <a:pt x="138665" y="38"/>
                      </a:cubicBezTo>
                      <a:cubicBezTo>
                        <a:pt x="138665" y="2707"/>
                        <a:pt x="138178" y="39964"/>
                        <a:pt x="111587" y="89494"/>
                      </a:cubicBezTo>
                      <a:cubicBezTo>
                        <a:pt x="77459" y="153068"/>
                        <a:pt x="12997" y="240250"/>
                        <a:pt x="2534" y="340889"/>
                      </a:cubicBezTo>
                      <a:cubicBezTo>
                        <a:pt x="-15979" y="518890"/>
                        <a:pt x="67495" y="719176"/>
                        <a:pt x="235282" y="680625"/>
                      </a:cubicBezTo>
                      <a:cubicBezTo>
                        <a:pt x="235485" y="680579"/>
                        <a:pt x="235683" y="680532"/>
                        <a:pt x="235880" y="680480"/>
                      </a:cubicBezTo>
                      <a:cubicBezTo>
                        <a:pt x="253876" y="675837"/>
                        <a:pt x="271390" y="691425"/>
                        <a:pt x="267496" y="709595"/>
                      </a:cubicBezTo>
                      <a:cubicBezTo>
                        <a:pt x="267496" y="709595"/>
                        <a:pt x="250034" y="796283"/>
                        <a:pt x="143633" y="847386"/>
                      </a:cubicBezTo>
                      <a:cubicBezTo>
                        <a:pt x="143458" y="847467"/>
                        <a:pt x="143371" y="847670"/>
                        <a:pt x="143435" y="847856"/>
                      </a:cubicBezTo>
                      <a:lnTo>
                        <a:pt x="150509" y="868649"/>
                      </a:lnTo>
                      <a:cubicBezTo>
                        <a:pt x="150585" y="868863"/>
                        <a:pt x="150794" y="868985"/>
                        <a:pt x="150997" y="868892"/>
                      </a:cubicBezTo>
                      <a:cubicBezTo>
                        <a:pt x="157723" y="865962"/>
                        <a:pt x="258176" y="820465"/>
                        <a:pt x="287447" y="704111"/>
                      </a:cubicBezTo>
                      <a:close/>
                    </a:path>
                  </a:pathLst>
                </a:custGeom>
                <a:solidFill>
                  <a:srgbClr val="D1D1D1"/>
                </a:solidFill>
                <a:ln w="579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F368093-264E-4C6D-B41B-8D885B5BA65A}"/>
                    </a:ext>
                  </a:extLst>
                </p:cNvPr>
                <p:cNvSpPr/>
                <p:nvPr/>
              </p:nvSpPr>
              <p:spPr>
                <a:xfrm>
                  <a:off x="4620802" y="1500678"/>
                  <a:ext cx="250260" cy="275325"/>
                </a:xfrm>
                <a:custGeom>
                  <a:avLst/>
                  <a:gdLst>
                    <a:gd name="connsiteX0" fmla="*/ 179315 w 250260"/>
                    <a:gd name="connsiteY0" fmla="*/ 272048 h 275325"/>
                    <a:gd name="connsiteX1" fmla="*/ 171869 w 250260"/>
                    <a:gd name="connsiteY1" fmla="*/ 237502 h 275325"/>
                    <a:gd name="connsiteX2" fmla="*/ 250137 w 250260"/>
                    <a:gd name="connsiteY2" fmla="*/ 110064 h 275325"/>
                    <a:gd name="connsiteX3" fmla="*/ 249893 w 250260"/>
                    <a:gd name="connsiteY3" fmla="*/ 108938 h 275325"/>
                    <a:gd name="connsiteX4" fmla="*/ 248750 w 250260"/>
                    <a:gd name="connsiteY4" fmla="*/ 109170 h 275325"/>
                    <a:gd name="connsiteX5" fmla="*/ 169757 w 250260"/>
                    <a:gd name="connsiteY5" fmla="*/ 227712 h 275325"/>
                    <a:gd name="connsiteX6" fmla="*/ 149196 w 250260"/>
                    <a:gd name="connsiteY6" fmla="*/ 132336 h 275325"/>
                    <a:gd name="connsiteX7" fmla="*/ 187608 w 250260"/>
                    <a:gd name="connsiteY7" fmla="*/ 69772 h 275325"/>
                    <a:gd name="connsiteX8" fmla="*/ 187370 w 250260"/>
                    <a:gd name="connsiteY8" fmla="*/ 68664 h 275325"/>
                    <a:gd name="connsiteX9" fmla="*/ 186226 w 250260"/>
                    <a:gd name="connsiteY9" fmla="*/ 68878 h 275325"/>
                    <a:gd name="connsiteX10" fmla="*/ 148424 w 250260"/>
                    <a:gd name="connsiteY10" fmla="*/ 125500 h 275325"/>
                    <a:gd name="connsiteX11" fmla="*/ 120813 w 250260"/>
                    <a:gd name="connsiteY11" fmla="*/ 650 h 275325"/>
                    <a:gd name="connsiteX12" fmla="*/ 119844 w 250260"/>
                    <a:gd name="connsiteY12" fmla="*/ 18 h 275325"/>
                    <a:gd name="connsiteX13" fmla="*/ 119200 w 250260"/>
                    <a:gd name="connsiteY13" fmla="*/ 987 h 275325"/>
                    <a:gd name="connsiteX14" fmla="*/ 144449 w 250260"/>
                    <a:gd name="connsiteY14" fmla="*/ 126405 h 275325"/>
                    <a:gd name="connsiteX15" fmla="*/ 97507 w 250260"/>
                    <a:gd name="connsiteY15" fmla="*/ 99751 h 275325"/>
                    <a:gd name="connsiteX16" fmla="*/ 96405 w 250260"/>
                    <a:gd name="connsiteY16" fmla="*/ 99989 h 275325"/>
                    <a:gd name="connsiteX17" fmla="*/ 96614 w 250260"/>
                    <a:gd name="connsiteY17" fmla="*/ 101132 h 275325"/>
                    <a:gd name="connsiteX18" fmla="*/ 145401 w 250260"/>
                    <a:gd name="connsiteY18" fmla="*/ 132661 h 275325"/>
                    <a:gd name="connsiteX19" fmla="*/ 165085 w 250260"/>
                    <a:gd name="connsiteY19" fmla="*/ 228988 h 275325"/>
                    <a:gd name="connsiteX20" fmla="*/ 1261 w 250260"/>
                    <a:gd name="connsiteY20" fmla="*/ 128332 h 275325"/>
                    <a:gd name="connsiteX21" fmla="*/ 135 w 250260"/>
                    <a:gd name="connsiteY21" fmla="*/ 128576 h 275325"/>
                    <a:gd name="connsiteX22" fmla="*/ 373 w 250260"/>
                    <a:gd name="connsiteY22" fmla="*/ 129713 h 275325"/>
                    <a:gd name="connsiteX23" fmla="*/ 167024 w 250260"/>
                    <a:gd name="connsiteY23" fmla="*/ 238541 h 275325"/>
                    <a:gd name="connsiteX24" fmla="*/ 173987 w 250260"/>
                    <a:gd name="connsiteY24" fmla="*/ 273145 h 275325"/>
                    <a:gd name="connsiteX25" fmla="*/ 173993 w 250260"/>
                    <a:gd name="connsiteY25" fmla="*/ 273180 h 275325"/>
                    <a:gd name="connsiteX26" fmla="*/ 177226 w 250260"/>
                    <a:gd name="connsiteY26" fmla="*/ 275263 h 275325"/>
                    <a:gd name="connsiteX27" fmla="*/ 179315 w 250260"/>
                    <a:gd name="connsiteY27" fmla="*/ 272048 h 27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0260" h="275325">
                      <a:moveTo>
                        <a:pt x="179315" y="272048"/>
                      </a:moveTo>
                      <a:lnTo>
                        <a:pt x="171869" y="237502"/>
                      </a:lnTo>
                      <a:cubicBezTo>
                        <a:pt x="187312" y="217156"/>
                        <a:pt x="250137" y="110064"/>
                        <a:pt x="250137" y="110064"/>
                      </a:cubicBezTo>
                      <a:cubicBezTo>
                        <a:pt x="250369" y="109686"/>
                        <a:pt x="250265" y="109187"/>
                        <a:pt x="249893" y="108938"/>
                      </a:cubicBezTo>
                      <a:cubicBezTo>
                        <a:pt x="249516" y="108688"/>
                        <a:pt x="249005" y="108793"/>
                        <a:pt x="248750" y="109170"/>
                      </a:cubicBezTo>
                      <a:lnTo>
                        <a:pt x="169757" y="227712"/>
                      </a:lnTo>
                      <a:lnTo>
                        <a:pt x="149196" y="132336"/>
                      </a:lnTo>
                      <a:cubicBezTo>
                        <a:pt x="158290" y="118351"/>
                        <a:pt x="187608" y="69772"/>
                        <a:pt x="187608" y="69772"/>
                      </a:cubicBezTo>
                      <a:cubicBezTo>
                        <a:pt x="187834" y="69401"/>
                        <a:pt x="187729" y="68913"/>
                        <a:pt x="187370" y="68664"/>
                      </a:cubicBezTo>
                      <a:cubicBezTo>
                        <a:pt x="186993" y="68408"/>
                        <a:pt x="186482" y="68507"/>
                        <a:pt x="186226" y="68878"/>
                      </a:cubicBezTo>
                      <a:lnTo>
                        <a:pt x="148424" y="125500"/>
                      </a:lnTo>
                      <a:lnTo>
                        <a:pt x="120813" y="650"/>
                      </a:lnTo>
                      <a:cubicBezTo>
                        <a:pt x="120720" y="209"/>
                        <a:pt x="120285" y="-75"/>
                        <a:pt x="119844" y="18"/>
                      </a:cubicBezTo>
                      <a:cubicBezTo>
                        <a:pt x="119397" y="105"/>
                        <a:pt x="119107" y="540"/>
                        <a:pt x="119200" y="987"/>
                      </a:cubicBezTo>
                      <a:lnTo>
                        <a:pt x="144449" y="126405"/>
                      </a:lnTo>
                      <a:lnTo>
                        <a:pt x="97507" y="99751"/>
                      </a:lnTo>
                      <a:cubicBezTo>
                        <a:pt x="97136" y="99531"/>
                        <a:pt x="96654" y="99629"/>
                        <a:pt x="96405" y="99989"/>
                      </a:cubicBezTo>
                      <a:cubicBezTo>
                        <a:pt x="96144" y="100361"/>
                        <a:pt x="96242" y="100877"/>
                        <a:pt x="96614" y="101132"/>
                      </a:cubicBezTo>
                      <a:cubicBezTo>
                        <a:pt x="96614" y="101132"/>
                        <a:pt x="142720" y="131396"/>
                        <a:pt x="145401" y="132661"/>
                      </a:cubicBezTo>
                      <a:lnTo>
                        <a:pt x="165085" y="228988"/>
                      </a:lnTo>
                      <a:lnTo>
                        <a:pt x="1261" y="128332"/>
                      </a:lnTo>
                      <a:cubicBezTo>
                        <a:pt x="884" y="128094"/>
                        <a:pt x="379" y="128204"/>
                        <a:pt x="135" y="128576"/>
                      </a:cubicBezTo>
                      <a:cubicBezTo>
                        <a:pt x="-114" y="128959"/>
                        <a:pt x="-10" y="129464"/>
                        <a:pt x="373" y="129713"/>
                      </a:cubicBezTo>
                      <a:lnTo>
                        <a:pt x="167024" y="238541"/>
                      </a:lnTo>
                      <a:lnTo>
                        <a:pt x="173987" y="273145"/>
                      </a:lnTo>
                      <a:cubicBezTo>
                        <a:pt x="173987" y="273151"/>
                        <a:pt x="173993" y="273174"/>
                        <a:pt x="173993" y="273180"/>
                      </a:cubicBezTo>
                      <a:cubicBezTo>
                        <a:pt x="174312" y="274648"/>
                        <a:pt x="175758" y="275582"/>
                        <a:pt x="177226" y="275263"/>
                      </a:cubicBezTo>
                      <a:cubicBezTo>
                        <a:pt x="178694" y="274944"/>
                        <a:pt x="179628" y="273516"/>
                        <a:pt x="179315" y="272048"/>
                      </a:cubicBezTo>
                      <a:close/>
                    </a:path>
                  </a:pathLst>
                </a:custGeom>
                <a:solidFill>
                  <a:srgbClr val="E6E6E6"/>
                </a:solidFill>
                <a:ln w="5794" cap="flat">
                  <a:noFill/>
                  <a:prstDash val="solid"/>
                  <a:miter/>
                </a:ln>
              </p:spPr>
              <p:txBody>
                <a:bodyPr rtlCol="0" anchor="ctr"/>
                <a:lstStyle/>
                <a:p>
                  <a:endParaRPr lang="en-US"/>
                </a:p>
              </p:txBody>
            </p:sp>
          </p:grpSp>
          <p:grpSp>
            <p:nvGrpSpPr>
              <p:cNvPr id="75" name="Content Placeholder 3" descr="A wreath with lemons and leaves">
                <a:extLst>
                  <a:ext uri="{FF2B5EF4-FFF2-40B4-BE49-F238E27FC236}">
                    <a16:creationId xmlns:a16="http://schemas.microsoft.com/office/drawing/2014/main" id="{C60AB32D-60A2-497D-9DBC-C02C2D871DB3}"/>
                  </a:ext>
                </a:extLst>
              </p:cNvPr>
              <p:cNvGrpSpPr/>
              <p:nvPr/>
            </p:nvGrpSpPr>
            <p:grpSpPr>
              <a:xfrm>
                <a:off x="5518786" y="971981"/>
                <a:ext cx="479634" cy="778372"/>
                <a:chOff x="5518786" y="971981"/>
                <a:chExt cx="479634" cy="778372"/>
              </a:xfrm>
            </p:grpSpPr>
            <p:sp>
              <p:nvSpPr>
                <p:cNvPr id="76" name="Freeform: Shape 75">
                  <a:extLst>
                    <a:ext uri="{FF2B5EF4-FFF2-40B4-BE49-F238E27FC236}">
                      <a16:creationId xmlns:a16="http://schemas.microsoft.com/office/drawing/2014/main" id="{74BBF4A9-BDDF-41A5-A420-303000CFCC0A}"/>
                    </a:ext>
                  </a:extLst>
                </p:cNvPr>
                <p:cNvSpPr/>
                <p:nvPr/>
              </p:nvSpPr>
              <p:spPr>
                <a:xfrm>
                  <a:off x="5518786" y="971981"/>
                  <a:ext cx="479634" cy="778372"/>
                </a:xfrm>
                <a:custGeom>
                  <a:avLst/>
                  <a:gdLst>
                    <a:gd name="connsiteX0" fmla="*/ 477821 w 479634"/>
                    <a:gd name="connsiteY0" fmla="*/ 342862 h 778372"/>
                    <a:gd name="connsiteX1" fmla="*/ 372749 w 479634"/>
                    <a:gd name="connsiteY1" fmla="*/ 89877 h 778372"/>
                    <a:gd name="connsiteX2" fmla="*/ 347087 w 479634"/>
                    <a:gd name="connsiteY2" fmla="*/ 38 h 778372"/>
                    <a:gd name="connsiteX3" fmla="*/ 347017 w 479634"/>
                    <a:gd name="connsiteY3" fmla="*/ 21 h 778372"/>
                    <a:gd name="connsiteX4" fmla="*/ 282573 w 479634"/>
                    <a:gd name="connsiteY4" fmla="*/ 67709 h 778372"/>
                    <a:gd name="connsiteX5" fmla="*/ 72033 w 479634"/>
                    <a:gd name="connsiteY5" fmla="*/ 243111 h 778372"/>
                    <a:gd name="connsiteX6" fmla="*/ 126949 w 479634"/>
                    <a:gd name="connsiteY6" fmla="*/ 651249 h 778372"/>
                    <a:gd name="connsiteX7" fmla="*/ 127552 w 479634"/>
                    <a:gd name="connsiteY7" fmla="*/ 651389 h 778372"/>
                    <a:gd name="connsiteX8" fmla="*/ 127552 w 479634"/>
                    <a:gd name="connsiteY8" fmla="*/ 651389 h 778372"/>
                    <a:gd name="connsiteX9" fmla="*/ 143615 w 479634"/>
                    <a:gd name="connsiteY9" fmla="*/ 688390 h 778372"/>
                    <a:gd name="connsiteX10" fmla="*/ 70431 w 479634"/>
                    <a:gd name="connsiteY10" fmla="*/ 772577 h 778372"/>
                    <a:gd name="connsiteX11" fmla="*/ 70437 w 479634"/>
                    <a:gd name="connsiteY11" fmla="*/ 772641 h 778372"/>
                    <a:gd name="connsiteX12" fmla="*/ 79548 w 479634"/>
                    <a:gd name="connsiteY12" fmla="*/ 776865 h 778372"/>
                    <a:gd name="connsiteX13" fmla="*/ 93876 w 479634"/>
                    <a:gd name="connsiteY13" fmla="*/ 775229 h 778372"/>
                    <a:gd name="connsiteX14" fmla="*/ 149303 w 479634"/>
                    <a:gd name="connsiteY14" fmla="*/ 699770 h 778372"/>
                    <a:gd name="connsiteX15" fmla="*/ 208797 w 479634"/>
                    <a:gd name="connsiteY15" fmla="*/ 671363 h 778372"/>
                    <a:gd name="connsiteX16" fmla="*/ 239072 w 479634"/>
                    <a:gd name="connsiteY16" fmla="*/ 678803 h 778372"/>
                    <a:gd name="connsiteX17" fmla="*/ 239676 w 479634"/>
                    <a:gd name="connsiteY17" fmla="*/ 678960 h 778372"/>
                    <a:gd name="connsiteX18" fmla="*/ 477821 w 479634"/>
                    <a:gd name="connsiteY18" fmla="*/ 342862 h 77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9634" h="778372">
                      <a:moveTo>
                        <a:pt x="477821" y="342862"/>
                      </a:moveTo>
                      <a:cubicBezTo>
                        <a:pt x="468954" y="242089"/>
                        <a:pt x="405873" y="153950"/>
                        <a:pt x="372749" y="89877"/>
                      </a:cubicBezTo>
                      <a:cubicBezTo>
                        <a:pt x="346959" y="39981"/>
                        <a:pt x="347047" y="2737"/>
                        <a:pt x="347087" y="38"/>
                      </a:cubicBezTo>
                      <a:cubicBezTo>
                        <a:pt x="347087" y="-3"/>
                        <a:pt x="347035" y="-14"/>
                        <a:pt x="347017" y="21"/>
                      </a:cubicBezTo>
                      <a:cubicBezTo>
                        <a:pt x="345799" y="2435"/>
                        <a:pt x="328587" y="35461"/>
                        <a:pt x="282573" y="67709"/>
                      </a:cubicBezTo>
                      <a:cubicBezTo>
                        <a:pt x="223479" y="109115"/>
                        <a:pt x="126682" y="157949"/>
                        <a:pt x="72033" y="243111"/>
                      </a:cubicBezTo>
                      <a:cubicBezTo>
                        <a:pt x="-24619" y="393727"/>
                        <a:pt x="-40230" y="610151"/>
                        <a:pt x="126949" y="651249"/>
                      </a:cubicBezTo>
                      <a:cubicBezTo>
                        <a:pt x="127152" y="651296"/>
                        <a:pt x="127349" y="651348"/>
                        <a:pt x="127552" y="651389"/>
                      </a:cubicBezTo>
                      <a:lnTo>
                        <a:pt x="127552" y="651389"/>
                      </a:lnTo>
                      <a:cubicBezTo>
                        <a:pt x="143813" y="655387"/>
                        <a:pt x="151856" y="673818"/>
                        <a:pt x="143615" y="688390"/>
                      </a:cubicBezTo>
                      <a:cubicBezTo>
                        <a:pt x="125086" y="721155"/>
                        <a:pt x="101438" y="751401"/>
                        <a:pt x="70431" y="772577"/>
                      </a:cubicBezTo>
                      <a:cubicBezTo>
                        <a:pt x="70408" y="772594"/>
                        <a:pt x="70408" y="772629"/>
                        <a:pt x="70437" y="772641"/>
                      </a:cubicBezTo>
                      <a:lnTo>
                        <a:pt x="79548" y="776865"/>
                      </a:lnTo>
                      <a:cubicBezTo>
                        <a:pt x="84191" y="779366"/>
                        <a:pt x="89913" y="778711"/>
                        <a:pt x="93876" y="775229"/>
                      </a:cubicBezTo>
                      <a:cubicBezTo>
                        <a:pt x="118795" y="753351"/>
                        <a:pt x="135607" y="728333"/>
                        <a:pt x="149303" y="699770"/>
                      </a:cubicBezTo>
                      <a:cubicBezTo>
                        <a:pt x="160015" y="677422"/>
                        <a:pt x="184731" y="665444"/>
                        <a:pt x="208797" y="671363"/>
                      </a:cubicBezTo>
                      <a:lnTo>
                        <a:pt x="239072" y="678803"/>
                      </a:lnTo>
                      <a:cubicBezTo>
                        <a:pt x="239269" y="678861"/>
                        <a:pt x="239473" y="678913"/>
                        <a:pt x="239676" y="678960"/>
                      </a:cubicBezTo>
                      <a:cubicBezTo>
                        <a:pt x="406854" y="720052"/>
                        <a:pt x="493507" y="521089"/>
                        <a:pt x="477821" y="342862"/>
                      </a:cubicBezTo>
                      <a:close/>
                    </a:path>
                  </a:pathLst>
                </a:custGeom>
                <a:solidFill>
                  <a:srgbClr val="D1D1D1"/>
                </a:solidFill>
                <a:ln w="579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D0114B3-4CA4-4124-A441-88D9EB3BE1B2}"/>
                    </a:ext>
                  </a:extLst>
                </p:cNvPr>
                <p:cNvSpPr/>
                <p:nvPr/>
              </p:nvSpPr>
              <p:spPr>
                <a:xfrm>
                  <a:off x="5675919" y="1108349"/>
                  <a:ext cx="233417" cy="272502"/>
                </a:xfrm>
                <a:custGeom>
                  <a:avLst/>
                  <a:gdLst>
                    <a:gd name="connsiteX0" fmla="*/ 98119 w 233417"/>
                    <a:gd name="connsiteY0" fmla="*/ 270445 h 272502"/>
                    <a:gd name="connsiteX1" fmla="*/ 106644 w 233417"/>
                    <a:gd name="connsiteY1" fmla="*/ 236148 h 272502"/>
                    <a:gd name="connsiteX2" fmla="*/ 233031 w 233417"/>
                    <a:gd name="connsiteY2" fmla="*/ 156192 h 272502"/>
                    <a:gd name="connsiteX3" fmla="*/ 233304 w 233417"/>
                    <a:gd name="connsiteY3" fmla="*/ 155077 h 272502"/>
                    <a:gd name="connsiteX4" fmla="*/ 232178 w 233417"/>
                    <a:gd name="connsiteY4" fmla="*/ 154787 h 272502"/>
                    <a:gd name="connsiteX5" fmla="*/ 109058 w 233417"/>
                    <a:gd name="connsiteY5" fmla="*/ 226439 h 272502"/>
                    <a:gd name="connsiteX6" fmla="*/ 132857 w 233417"/>
                    <a:gd name="connsiteY6" fmla="*/ 130675 h 272502"/>
                    <a:gd name="connsiteX7" fmla="*/ 194626 w 233417"/>
                    <a:gd name="connsiteY7" fmla="*/ 92490 h 272502"/>
                    <a:gd name="connsiteX8" fmla="*/ 194899 w 233417"/>
                    <a:gd name="connsiteY8" fmla="*/ 91387 h 272502"/>
                    <a:gd name="connsiteX9" fmla="*/ 193773 w 233417"/>
                    <a:gd name="connsiteY9" fmla="*/ 91080 h 272502"/>
                    <a:gd name="connsiteX10" fmla="*/ 134296 w 233417"/>
                    <a:gd name="connsiteY10" fmla="*/ 124872 h 272502"/>
                    <a:gd name="connsiteX11" fmla="*/ 165076 w 233417"/>
                    <a:gd name="connsiteY11" fmla="*/ 1020 h 272502"/>
                    <a:gd name="connsiteX12" fmla="*/ 164484 w 233417"/>
                    <a:gd name="connsiteY12" fmla="*/ 28 h 272502"/>
                    <a:gd name="connsiteX13" fmla="*/ 163480 w 233417"/>
                    <a:gd name="connsiteY13" fmla="*/ 614 h 272502"/>
                    <a:gd name="connsiteX14" fmla="*/ 130930 w 233417"/>
                    <a:gd name="connsiteY14" fmla="*/ 124338 h 272502"/>
                    <a:gd name="connsiteX15" fmla="*/ 100521 w 233417"/>
                    <a:gd name="connsiteY15" fmla="*/ 79734 h 272502"/>
                    <a:gd name="connsiteX16" fmla="*/ 99430 w 233417"/>
                    <a:gd name="connsiteY16" fmla="*/ 79462 h 272502"/>
                    <a:gd name="connsiteX17" fmla="*/ 99111 w 233417"/>
                    <a:gd name="connsiteY17" fmla="*/ 80582 h 272502"/>
                    <a:gd name="connsiteX18" fmla="*/ 129038 w 233417"/>
                    <a:gd name="connsiteY18" fmla="*/ 130367 h 272502"/>
                    <a:gd name="connsiteX19" fmla="*/ 104299 w 233417"/>
                    <a:gd name="connsiteY19" fmla="*/ 225522 h 272502"/>
                    <a:gd name="connsiteX20" fmla="*/ 1525 w 233417"/>
                    <a:gd name="connsiteY20" fmla="*/ 63015 h 272502"/>
                    <a:gd name="connsiteX21" fmla="*/ 405 w 233417"/>
                    <a:gd name="connsiteY21" fmla="*/ 62737 h 272502"/>
                    <a:gd name="connsiteX22" fmla="*/ 114 w 233417"/>
                    <a:gd name="connsiteY22" fmla="*/ 63863 h 272502"/>
                    <a:gd name="connsiteX23" fmla="*/ 101821 w 233417"/>
                    <a:gd name="connsiteY23" fmla="*/ 234947 h 272502"/>
                    <a:gd name="connsiteX24" fmla="*/ 92838 w 233417"/>
                    <a:gd name="connsiteY24" fmla="*/ 269087 h 272502"/>
                    <a:gd name="connsiteX25" fmla="*/ 92826 w 233417"/>
                    <a:gd name="connsiteY25" fmla="*/ 269122 h 272502"/>
                    <a:gd name="connsiteX26" fmla="*/ 94811 w 233417"/>
                    <a:gd name="connsiteY26" fmla="*/ 272418 h 272502"/>
                    <a:gd name="connsiteX27" fmla="*/ 98119 w 233417"/>
                    <a:gd name="connsiteY27" fmla="*/ 270445 h 2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3417" h="272502">
                      <a:moveTo>
                        <a:pt x="98119" y="270445"/>
                      </a:moveTo>
                      <a:lnTo>
                        <a:pt x="106644" y="236148"/>
                      </a:lnTo>
                      <a:cubicBezTo>
                        <a:pt x="129468" y="224675"/>
                        <a:pt x="233031" y="156192"/>
                        <a:pt x="233031" y="156192"/>
                      </a:cubicBezTo>
                      <a:cubicBezTo>
                        <a:pt x="233409" y="155954"/>
                        <a:pt x="233530" y="155460"/>
                        <a:pt x="233304" y="155077"/>
                      </a:cubicBezTo>
                      <a:cubicBezTo>
                        <a:pt x="233072" y="154683"/>
                        <a:pt x="232567" y="154555"/>
                        <a:pt x="232178" y="154787"/>
                      </a:cubicBezTo>
                      <a:lnTo>
                        <a:pt x="109058" y="226439"/>
                      </a:lnTo>
                      <a:lnTo>
                        <a:pt x="132857" y="130675"/>
                      </a:lnTo>
                      <a:cubicBezTo>
                        <a:pt x="147179" y="122121"/>
                        <a:pt x="194626" y="92490"/>
                        <a:pt x="194626" y="92490"/>
                      </a:cubicBezTo>
                      <a:cubicBezTo>
                        <a:pt x="194992" y="92258"/>
                        <a:pt x="195119" y="91770"/>
                        <a:pt x="194899" y="91387"/>
                      </a:cubicBezTo>
                      <a:cubicBezTo>
                        <a:pt x="194672" y="90993"/>
                        <a:pt x="194173" y="90853"/>
                        <a:pt x="193773" y="91080"/>
                      </a:cubicBezTo>
                      <a:lnTo>
                        <a:pt x="134296" y="124872"/>
                      </a:lnTo>
                      <a:lnTo>
                        <a:pt x="165076" y="1020"/>
                      </a:lnTo>
                      <a:cubicBezTo>
                        <a:pt x="165186" y="585"/>
                        <a:pt x="164925" y="138"/>
                        <a:pt x="164484" y="28"/>
                      </a:cubicBezTo>
                      <a:cubicBezTo>
                        <a:pt x="164043" y="-89"/>
                        <a:pt x="163596" y="173"/>
                        <a:pt x="163480" y="614"/>
                      </a:cubicBezTo>
                      <a:lnTo>
                        <a:pt x="130930" y="124338"/>
                      </a:lnTo>
                      <a:lnTo>
                        <a:pt x="100521" y="79734"/>
                      </a:lnTo>
                      <a:cubicBezTo>
                        <a:pt x="100289" y="79375"/>
                        <a:pt x="99807" y="79253"/>
                        <a:pt x="99430" y="79462"/>
                      </a:cubicBezTo>
                      <a:cubicBezTo>
                        <a:pt x="99036" y="79682"/>
                        <a:pt x="98891" y="80187"/>
                        <a:pt x="99111" y="80582"/>
                      </a:cubicBezTo>
                      <a:cubicBezTo>
                        <a:pt x="99111" y="80582"/>
                        <a:pt x="127181" y="128058"/>
                        <a:pt x="129038" y="130367"/>
                      </a:cubicBezTo>
                      <a:lnTo>
                        <a:pt x="104299" y="225522"/>
                      </a:lnTo>
                      <a:lnTo>
                        <a:pt x="1525" y="63015"/>
                      </a:lnTo>
                      <a:cubicBezTo>
                        <a:pt x="1287" y="62638"/>
                        <a:pt x="793" y="62511"/>
                        <a:pt x="405" y="62737"/>
                      </a:cubicBezTo>
                      <a:cubicBezTo>
                        <a:pt x="16" y="62969"/>
                        <a:pt x="-118" y="63474"/>
                        <a:pt x="114" y="63863"/>
                      </a:cubicBezTo>
                      <a:lnTo>
                        <a:pt x="101821" y="234947"/>
                      </a:lnTo>
                      <a:lnTo>
                        <a:pt x="92838" y="269087"/>
                      </a:lnTo>
                      <a:cubicBezTo>
                        <a:pt x="92838" y="269093"/>
                        <a:pt x="92832" y="269116"/>
                        <a:pt x="92826" y="269122"/>
                      </a:cubicBezTo>
                      <a:cubicBezTo>
                        <a:pt x="92466" y="270578"/>
                        <a:pt x="93354" y="272058"/>
                        <a:pt x="94811" y="272418"/>
                      </a:cubicBezTo>
                      <a:cubicBezTo>
                        <a:pt x="96285" y="272789"/>
                        <a:pt x="97759" y="271901"/>
                        <a:pt x="98119" y="270445"/>
                      </a:cubicBezTo>
                      <a:close/>
                    </a:path>
                  </a:pathLst>
                </a:custGeom>
                <a:solidFill>
                  <a:srgbClr val="E6E6E6"/>
                </a:solidFill>
                <a:ln w="5794" cap="flat">
                  <a:noFill/>
                  <a:prstDash val="solid"/>
                  <a:miter/>
                </a:ln>
              </p:spPr>
              <p:txBody>
                <a:bodyPr rtlCol="0" anchor="ctr"/>
                <a:lstStyle/>
                <a:p>
                  <a:endParaRPr lang="en-US"/>
                </a:p>
              </p:txBody>
            </p:sp>
          </p:grpSp>
          <p:grpSp>
            <p:nvGrpSpPr>
              <p:cNvPr id="78" name="Content Placeholder 3" descr="A wreath with lemons and leaves">
                <a:extLst>
                  <a:ext uri="{FF2B5EF4-FFF2-40B4-BE49-F238E27FC236}">
                    <a16:creationId xmlns:a16="http://schemas.microsoft.com/office/drawing/2014/main" id="{A2B33262-333D-4E0F-B6F7-7B6A66CB74A2}"/>
                  </a:ext>
                </a:extLst>
              </p:cNvPr>
              <p:cNvGrpSpPr/>
              <p:nvPr/>
            </p:nvGrpSpPr>
            <p:grpSpPr>
              <a:xfrm>
                <a:off x="4966916" y="1903359"/>
                <a:ext cx="723105" cy="540041"/>
                <a:chOff x="4966916" y="1903359"/>
                <a:chExt cx="723105" cy="540041"/>
              </a:xfrm>
            </p:grpSpPr>
            <p:sp>
              <p:nvSpPr>
                <p:cNvPr id="79" name="Freeform: Shape 78">
                  <a:extLst>
                    <a:ext uri="{FF2B5EF4-FFF2-40B4-BE49-F238E27FC236}">
                      <a16:creationId xmlns:a16="http://schemas.microsoft.com/office/drawing/2014/main" id="{B5F1B5F3-E4E5-42BE-AB2E-6D6D6CAA2C1C}"/>
                    </a:ext>
                  </a:extLst>
                </p:cNvPr>
                <p:cNvSpPr/>
                <p:nvPr/>
              </p:nvSpPr>
              <p:spPr>
                <a:xfrm>
                  <a:off x="4966916" y="1903359"/>
                  <a:ext cx="723105" cy="540041"/>
                </a:xfrm>
                <a:custGeom>
                  <a:avLst/>
                  <a:gdLst>
                    <a:gd name="connsiteX0" fmla="*/ 622824 w 723105"/>
                    <a:gd name="connsiteY0" fmla="*/ 187052 h 540041"/>
                    <a:gd name="connsiteX1" fmla="*/ 689932 w 723105"/>
                    <a:gd name="connsiteY1" fmla="*/ 452641 h 540041"/>
                    <a:gd name="connsiteX2" fmla="*/ 723098 w 723105"/>
                    <a:gd name="connsiteY2" fmla="*/ 539985 h 540041"/>
                    <a:gd name="connsiteX3" fmla="*/ 723051 w 723105"/>
                    <a:gd name="connsiteY3" fmla="*/ 540037 h 540041"/>
                    <a:gd name="connsiteX4" fmla="*/ 630920 w 723105"/>
                    <a:gd name="connsiteY4" fmla="*/ 524334 h 540041"/>
                    <a:gd name="connsiteX5" fmla="*/ 357282 w 723105"/>
                    <a:gd name="connsiteY5" fmla="*/ 509692 h 540041"/>
                    <a:gd name="connsiteX6" fmla="*/ 157176 w 723105"/>
                    <a:gd name="connsiteY6" fmla="*/ 149761 h 540041"/>
                    <a:gd name="connsiteX7" fmla="*/ 158894 w 723105"/>
                    <a:gd name="connsiteY7" fmla="*/ 147892 h 540041"/>
                    <a:gd name="connsiteX8" fmla="*/ 146446 w 723105"/>
                    <a:gd name="connsiteY8" fmla="*/ 113624 h 540041"/>
                    <a:gd name="connsiteX9" fmla="*/ 10152 w 723105"/>
                    <a:gd name="connsiteY9" fmla="*/ 168714 h 540041"/>
                    <a:gd name="connsiteX10" fmla="*/ 8 w 723105"/>
                    <a:gd name="connsiteY10" fmla="*/ 156132 h 540041"/>
                    <a:gd name="connsiteX11" fmla="*/ 14 w 723105"/>
                    <a:gd name="connsiteY11" fmla="*/ 156080 h 540041"/>
                    <a:gd name="connsiteX12" fmla="*/ 158046 w 723105"/>
                    <a:gd name="connsiteY12" fmla="*/ 97996 h 540041"/>
                    <a:gd name="connsiteX13" fmla="*/ 229426 w 723105"/>
                    <a:gd name="connsiteY13" fmla="*/ 62202 h 540041"/>
                    <a:gd name="connsiteX14" fmla="*/ 230940 w 723105"/>
                    <a:gd name="connsiteY14" fmla="*/ 60142 h 540041"/>
                    <a:gd name="connsiteX15" fmla="*/ 622824 w 723105"/>
                    <a:gd name="connsiteY15" fmla="*/ 187052 h 54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3105" h="540041">
                      <a:moveTo>
                        <a:pt x="622824" y="187052"/>
                      </a:moveTo>
                      <a:cubicBezTo>
                        <a:pt x="675987" y="273119"/>
                        <a:pt x="678152" y="381476"/>
                        <a:pt x="689932" y="452641"/>
                      </a:cubicBezTo>
                      <a:cubicBezTo>
                        <a:pt x="699107" y="508056"/>
                        <a:pt x="721450" y="537849"/>
                        <a:pt x="723098" y="539985"/>
                      </a:cubicBezTo>
                      <a:cubicBezTo>
                        <a:pt x="723121" y="540014"/>
                        <a:pt x="723086" y="540054"/>
                        <a:pt x="723051" y="540037"/>
                      </a:cubicBezTo>
                      <a:cubicBezTo>
                        <a:pt x="720631" y="538830"/>
                        <a:pt x="687083" y="522656"/>
                        <a:pt x="630920" y="524334"/>
                      </a:cubicBezTo>
                      <a:cubicBezTo>
                        <a:pt x="558798" y="526492"/>
                        <a:pt x="452013" y="545254"/>
                        <a:pt x="357282" y="509692"/>
                      </a:cubicBezTo>
                      <a:cubicBezTo>
                        <a:pt x="189738" y="446797"/>
                        <a:pt x="47780" y="282689"/>
                        <a:pt x="157176" y="149761"/>
                      </a:cubicBezTo>
                      <a:cubicBezTo>
                        <a:pt x="157721" y="149099"/>
                        <a:pt x="158296" y="148478"/>
                        <a:pt x="158894" y="147892"/>
                      </a:cubicBezTo>
                      <a:cubicBezTo>
                        <a:pt x="171678" y="135444"/>
                        <a:pt x="164285" y="113746"/>
                        <a:pt x="146446" y="113624"/>
                      </a:cubicBezTo>
                      <a:cubicBezTo>
                        <a:pt x="97885" y="113293"/>
                        <a:pt x="47850" y="135427"/>
                        <a:pt x="10152" y="168714"/>
                      </a:cubicBezTo>
                      <a:cubicBezTo>
                        <a:pt x="9171" y="167512"/>
                        <a:pt x="3304" y="160346"/>
                        <a:pt x="8" y="156132"/>
                      </a:cubicBezTo>
                      <a:cubicBezTo>
                        <a:pt x="-3" y="156115"/>
                        <a:pt x="-3" y="156092"/>
                        <a:pt x="14" y="156080"/>
                      </a:cubicBezTo>
                      <a:cubicBezTo>
                        <a:pt x="43503" y="117901"/>
                        <a:pt x="99475" y="92541"/>
                        <a:pt x="158046" y="97996"/>
                      </a:cubicBezTo>
                      <a:cubicBezTo>
                        <a:pt x="186859" y="100677"/>
                        <a:pt x="213624" y="86442"/>
                        <a:pt x="229426" y="62202"/>
                      </a:cubicBezTo>
                      <a:cubicBezTo>
                        <a:pt x="229884" y="61494"/>
                        <a:pt x="230389" y="60809"/>
                        <a:pt x="230940" y="60142"/>
                      </a:cubicBezTo>
                      <a:cubicBezTo>
                        <a:pt x="340348" y="-72792"/>
                        <a:pt x="528795" y="34834"/>
                        <a:pt x="622824" y="187052"/>
                      </a:cubicBezTo>
                      <a:close/>
                    </a:path>
                  </a:pathLst>
                </a:custGeom>
                <a:solidFill>
                  <a:srgbClr val="E5E5E5"/>
                </a:solidFill>
                <a:ln w="579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0C4DC89-588F-4CD8-8999-A674C6969AF6}"/>
                    </a:ext>
                  </a:extLst>
                </p:cNvPr>
                <p:cNvSpPr/>
                <p:nvPr/>
              </p:nvSpPr>
              <p:spPr>
                <a:xfrm>
                  <a:off x="5322673" y="2114672"/>
                  <a:ext cx="268785" cy="285731"/>
                </a:xfrm>
                <a:custGeom>
                  <a:avLst/>
                  <a:gdLst>
                    <a:gd name="connsiteX0" fmla="*/ 268500 w 268785"/>
                    <a:gd name="connsiteY0" fmla="*/ 237870 h 285731"/>
                    <a:gd name="connsiteX1" fmla="*/ 173258 w 268785"/>
                    <a:gd name="connsiteY1" fmla="*/ 156770 h 285731"/>
                    <a:gd name="connsiteX2" fmla="*/ 242560 w 268785"/>
                    <a:gd name="connsiteY2" fmla="*/ 148257 h 285731"/>
                    <a:gd name="connsiteX3" fmla="*/ 243280 w 268785"/>
                    <a:gd name="connsiteY3" fmla="*/ 147380 h 285731"/>
                    <a:gd name="connsiteX4" fmla="*/ 242397 w 268785"/>
                    <a:gd name="connsiteY4" fmla="*/ 146620 h 285731"/>
                    <a:gd name="connsiteX5" fmla="*/ 167554 w 268785"/>
                    <a:gd name="connsiteY5" fmla="*/ 151919 h 285731"/>
                    <a:gd name="connsiteX6" fmla="*/ 93801 w 268785"/>
                    <a:gd name="connsiteY6" fmla="*/ 89122 h 285731"/>
                    <a:gd name="connsiteX7" fmla="*/ 237732 w 268785"/>
                    <a:gd name="connsiteY7" fmla="*/ 73570 h 285731"/>
                    <a:gd name="connsiteX8" fmla="*/ 238463 w 268785"/>
                    <a:gd name="connsiteY8" fmla="*/ 72682 h 285731"/>
                    <a:gd name="connsiteX9" fmla="*/ 237575 w 268785"/>
                    <a:gd name="connsiteY9" fmla="*/ 71927 h 285731"/>
                    <a:gd name="connsiteX10" fmla="*/ 88125 w 268785"/>
                    <a:gd name="connsiteY10" fmla="*/ 84282 h 285731"/>
                    <a:gd name="connsiteX11" fmla="*/ 9376 w 268785"/>
                    <a:gd name="connsiteY11" fmla="*/ 17232 h 285731"/>
                    <a:gd name="connsiteX12" fmla="*/ 9399 w 268785"/>
                    <a:gd name="connsiteY12" fmla="*/ 17163 h 285731"/>
                    <a:gd name="connsiteX13" fmla="*/ 152970 w 268785"/>
                    <a:gd name="connsiteY13" fmla="*/ 1645 h 285731"/>
                    <a:gd name="connsiteX14" fmla="*/ 153701 w 268785"/>
                    <a:gd name="connsiteY14" fmla="*/ 757 h 285731"/>
                    <a:gd name="connsiteX15" fmla="*/ 152814 w 268785"/>
                    <a:gd name="connsiteY15" fmla="*/ 2 h 285731"/>
                    <a:gd name="connsiteX16" fmla="*/ 2372 w 268785"/>
                    <a:gd name="connsiteY16" fmla="*/ 12445 h 285731"/>
                    <a:gd name="connsiteX17" fmla="*/ 1095 w 268785"/>
                    <a:gd name="connsiteY17" fmla="*/ 17319 h 285731"/>
                    <a:gd name="connsiteX18" fmla="*/ 84783 w 268785"/>
                    <a:gd name="connsiteY18" fmla="*/ 87016 h 285731"/>
                    <a:gd name="connsiteX19" fmla="*/ 105785 w 268785"/>
                    <a:gd name="connsiteY19" fmla="*/ 284997 h 285731"/>
                    <a:gd name="connsiteX20" fmla="*/ 106672 w 268785"/>
                    <a:gd name="connsiteY20" fmla="*/ 285729 h 285731"/>
                    <a:gd name="connsiteX21" fmla="*/ 107421 w 268785"/>
                    <a:gd name="connsiteY21" fmla="*/ 284835 h 285731"/>
                    <a:gd name="connsiteX22" fmla="*/ 90801 w 268785"/>
                    <a:gd name="connsiteY22" fmla="*/ 92024 h 285731"/>
                    <a:gd name="connsiteX23" fmla="*/ 165279 w 268785"/>
                    <a:gd name="connsiteY23" fmla="*/ 154054 h 285731"/>
                    <a:gd name="connsiteX24" fmla="*/ 172852 w 268785"/>
                    <a:gd name="connsiteY24" fmla="*/ 213160 h 285731"/>
                    <a:gd name="connsiteX25" fmla="*/ 173723 w 268785"/>
                    <a:gd name="connsiteY25" fmla="*/ 213873 h 285731"/>
                    <a:gd name="connsiteX26" fmla="*/ 174489 w 268785"/>
                    <a:gd name="connsiteY26" fmla="*/ 212997 h 285731"/>
                    <a:gd name="connsiteX27" fmla="*/ 170960 w 268785"/>
                    <a:gd name="connsiteY27" fmla="*/ 158789 h 285731"/>
                    <a:gd name="connsiteX28" fmla="*/ 267415 w 268785"/>
                    <a:gd name="connsiteY28" fmla="*/ 239117 h 285731"/>
                    <a:gd name="connsiteX29" fmla="*/ 268570 w 268785"/>
                    <a:gd name="connsiteY29" fmla="*/ 239019 h 285731"/>
                    <a:gd name="connsiteX30" fmla="*/ 268500 w 268785"/>
                    <a:gd name="connsiteY30" fmla="*/ 237870 h 2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785" h="285731">
                      <a:moveTo>
                        <a:pt x="268500" y="237870"/>
                      </a:moveTo>
                      <a:lnTo>
                        <a:pt x="173258" y="156770"/>
                      </a:lnTo>
                      <a:lnTo>
                        <a:pt x="242560" y="148257"/>
                      </a:lnTo>
                      <a:cubicBezTo>
                        <a:pt x="242990" y="148204"/>
                        <a:pt x="243315" y="147822"/>
                        <a:pt x="243280" y="147380"/>
                      </a:cubicBezTo>
                      <a:cubicBezTo>
                        <a:pt x="243245" y="146928"/>
                        <a:pt x="242850" y="146585"/>
                        <a:pt x="242397" y="146620"/>
                      </a:cubicBezTo>
                      <a:lnTo>
                        <a:pt x="167554" y="151919"/>
                      </a:lnTo>
                      <a:lnTo>
                        <a:pt x="93801" y="89122"/>
                      </a:lnTo>
                      <a:lnTo>
                        <a:pt x="237732" y="73570"/>
                      </a:lnTo>
                      <a:cubicBezTo>
                        <a:pt x="238173" y="73523"/>
                        <a:pt x="238504" y="73129"/>
                        <a:pt x="238463" y="72682"/>
                      </a:cubicBezTo>
                      <a:cubicBezTo>
                        <a:pt x="238428" y="72229"/>
                        <a:pt x="238028" y="71892"/>
                        <a:pt x="237575" y="71927"/>
                      </a:cubicBezTo>
                      <a:lnTo>
                        <a:pt x="88125" y="84282"/>
                      </a:lnTo>
                      <a:lnTo>
                        <a:pt x="9376" y="17232"/>
                      </a:lnTo>
                      <a:cubicBezTo>
                        <a:pt x="9353" y="17209"/>
                        <a:pt x="9365" y="17168"/>
                        <a:pt x="9399" y="17163"/>
                      </a:cubicBezTo>
                      <a:lnTo>
                        <a:pt x="152970" y="1645"/>
                      </a:lnTo>
                      <a:cubicBezTo>
                        <a:pt x="153411" y="1598"/>
                        <a:pt x="153742" y="1204"/>
                        <a:pt x="153701" y="757"/>
                      </a:cubicBezTo>
                      <a:cubicBezTo>
                        <a:pt x="153667" y="304"/>
                        <a:pt x="153266" y="-32"/>
                        <a:pt x="152814" y="2"/>
                      </a:cubicBezTo>
                      <a:cubicBezTo>
                        <a:pt x="152814" y="2"/>
                        <a:pt x="4589" y="11963"/>
                        <a:pt x="2372" y="12445"/>
                      </a:cubicBezTo>
                      <a:cubicBezTo>
                        <a:pt x="161" y="12926"/>
                        <a:pt x="-988" y="15422"/>
                        <a:pt x="1095" y="17319"/>
                      </a:cubicBezTo>
                      <a:lnTo>
                        <a:pt x="84783" y="87016"/>
                      </a:lnTo>
                      <a:lnTo>
                        <a:pt x="105785" y="284997"/>
                      </a:lnTo>
                      <a:cubicBezTo>
                        <a:pt x="105831" y="285444"/>
                        <a:pt x="106226" y="285769"/>
                        <a:pt x="106672" y="285729"/>
                      </a:cubicBezTo>
                      <a:cubicBezTo>
                        <a:pt x="107125" y="285688"/>
                        <a:pt x="107462" y="285293"/>
                        <a:pt x="107421" y="284835"/>
                      </a:cubicBezTo>
                      <a:lnTo>
                        <a:pt x="90801" y="92024"/>
                      </a:lnTo>
                      <a:lnTo>
                        <a:pt x="165279" y="154054"/>
                      </a:lnTo>
                      <a:lnTo>
                        <a:pt x="172852" y="213160"/>
                      </a:lnTo>
                      <a:cubicBezTo>
                        <a:pt x="172910" y="213583"/>
                        <a:pt x="173287" y="213902"/>
                        <a:pt x="173723" y="213873"/>
                      </a:cubicBezTo>
                      <a:cubicBezTo>
                        <a:pt x="174175" y="213844"/>
                        <a:pt x="174523" y="213450"/>
                        <a:pt x="174489" y="212997"/>
                      </a:cubicBezTo>
                      <a:lnTo>
                        <a:pt x="170960" y="158789"/>
                      </a:lnTo>
                      <a:lnTo>
                        <a:pt x="267415" y="239117"/>
                      </a:lnTo>
                      <a:cubicBezTo>
                        <a:pt x="267763" y="239407"/>
                        <a:pt x="268274" y="239361"/>
                        <a:pt x="268570" y="239019"/>
                      </a:cubicBezTo>
                      <a:cubicBezTo>
                        <a:pt x="268889" y="238682"/>
                        <a:pt x="268843" y="238166"/>
                        <a:pt x="268500" y="237870"/>
                      </a:cubicBezTo>
                      <a:close/>
                    </a:path>
                  </a:pathLst>
                </a:custGeom>
                <a:solidFill>
                  <a:srgbClr val="F1F1F1"/>
                </a:solidFill>
                <a:ln w="5794" cap="flat">
                  <a:noFill/>
                  <a:prstDash val="solid"/>
                  <a:miter/>
                </a:ln>
              </p:spPr>
              <p:txBody>
                <a:bodyPr rtlCol="0" anchor="ctr"/>
                <a:lstStyle/>
                <a:p>
                  <a:endParaRPr lang="en-US"/>
                </a:p>
              </p:txBody>
            </p:sp>
          </p:grpSp>
          <p:sp>
            <p:nvSpPr>
              <p:cNvPr id="81" name="Freeform: Shape 80">
                <a:extLst>
                  <a:ext uri="{FF2B5EF4-FFF2-40B4-BE49-F238E27FC236}">
                    <a16:creationId xmlns:a16="http://schemas.microsoft.com/office/drawing/2014/main" id="{5A7F1503-C60D-4A4E-BDCD-9720D2666D8B}"/>
                  </a:ext>
                </a:extLst>
              </p:cNvPr>
              <p:cNvSpPr/>
              <p:nvPr/>
            </p:nvSpPr>
            <p:spPr>
              <a:xfrm>
                <a:off x="7815479" y="3221600"/>
                <a:ext cx="748556" cy="445269"/>
              </a:xfrm>
              <a:custGeom>
                <a:avLst/>
                <a:gdLst>
                  <a:gd name="connsiteX0" fmla="*/ 411743 w 748556"/>
                  <a:gd name="connsiteY0" fmla="*/ 441180 h 445269"/>
                  <a:gd name="connsiteX1" fmla="*/ 646796 w 748556"/>
                  <a:gd name="connsiteY1" fmla="*/ 357673 h 445269"/>
                  <a:gd name="connsiteX2" fmla="*/ 748538 w 748556"/>
                  <a:gd name="connsiteY2" fmla="*/ 295706 h 445269"/>
                  <a:gd name="connsiteX3" fmla="*/ 748514 w 748556"/>
                  <a:gd name="connsiteY3" fmla="*/ 295642 h 445269"/>
                  <a:gd name="connsiteX4" fmla="*/ 425300 w 748556"/>
                  <a:gd name="connsiteY4" fmla="*/ 289305 h 445269"/>
                  <a:gd name="connsiteX5" fmla="*/ 143415 w 748556"/>
                  <a:gd name="connsiteY5" fmla="*/ 188765 h 445269"/>
                  <a:gd name="connsiteX6" fmla="*/ 9112 w 748556"/>
                  <a:gd name="connsiteY6" fmla="*/ 5285 h 445269"/>
                  <a:gd name="connsiteX7" fmla="*/ 425 w 748556"/>
                  <a:gd name="connsiteY7" fmla="*/ 196 h 445269"/>
                  <a:gd name="connsiteX8" fmla="*/ 425 w 748556"/>
                  <a:gd name="connsiteY8" fmla="*/ 196 h 445269"/>
                  <a:gd name="connsiteX9" fmla="*/ 372 w 748556"/>
                  <a:gd name="connsiteY9" fmla="*/ 3718 h 445269"/>
                  <a:gd name="connsiteX10" fmla="*/ 4168 w 748556"/>
                  <a:gd name="connsiteY10" fmla="*/ 17124 h 445269"/>
                  <a:gd name="connsiteX11" fmla="*/ 90873 w 748556"/>
                  <a:gd name="connsiteY11" fmla="*/ 154758 h 445269"/>
                  <a:gd name="connsiteX12" fmla="*/ 90212 w 748556"/>
                  <a:gd name="connsiteY12" fmla="*/ 178360 h 445269"/>
                  <a:gd name="connsiteX13" fmla="*/ 65740 w 748556"/>
                  <a:gd name="connsiteY13" fmla="*/ 217972 h 445269"/>
                  <a:gd name="connsiteX14" fmla="*/ 154714 w 748556"/>
                  <a:gd name="connsiteY14" fmla="*/ 398945 h 445269"/>
                  <a:gd name="connsiteX15" fmla="*/ 411743 w 748556"/>
                  <a:gd name="connsiteY15" fmla="*/ 441180 h 44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56" h="445269">
                    <a:moveTo>
                      <a:pt x="411743" y="441180"/>
                    </a:moveTo>
                    <a:cubicBezTo>
                      <a:pt x="512011" y="427926"/>
                      <a:pt x="584232" y="393554"/>
                      <a:pt x="646796" y="357673"/>
                    </a:cubicBezTo>
                    <a:cubicBezTo>
                      <a:pt x="695949" y="329481"/>
                      <a:pt x="745723" y="297517"/>
                      <a:pt x="748538" y="295706"/>
                    </a:cubicBezTo>
                    <a:cubicBezTo>
                      <a:pt x="748572" y="295683"/>
                      <a:pt x="748555" y="295636"/>
                      <a:pt x="748514" y="295642"/>
                    </a:cubicBezTo>
                    <a:cubicBezTo>
                      <a:pt x="743245" y="296141"/>
                      <a:pt x="598397" y="309570"/>
                      <a:pt x="425300" y="289305"/>
                    </a:cubicBezTo>
                    <a:cubicBezTo>
                      <a:pt x="299829" y="274617"/>
                      <a:pt x="194036" y="219406"/>
                      <a:pt x="143415" y="188765"/>
                    </a:cubicBezTo>
                    <a:cubicBezTo>
                      <a:pt x="78530" y="146645"/>
                      <a:pt x="31135" y="79131"/>
                      <a:pt x="9112" y="5285"/>
                    </a:cubicBezTo>
                    <a:cubicBezTo>
                      <a:pt x="7998" y="1548"/>
                      <a:pt x="4220" y="-698"/>
                      <a:pt x="425" y="196"/>
                    </a:cubicBezTo>
                    <a:lnTo>
                      <a:pt x="425" y="196"/>
                    </a:lnTo>
                    <a:cubicBezTo>
                      <a:pt x="-365" y="381"/>
                      <a:pt x="146" y="2941"/>
                      <a:pt x="372" y="3718"/>
                    </a:cubicBezTo>
                    <a:cubicBezTo>
                      <a:pt x="1852" y="8802"/>
                      <a:pt x="2456" y="12110"/>
                      <a:pt x="4168" y="17124"/>
                    </a:cubicBezTo>
                    <a:cubicBezTo>
                      <a:pt x="21832" y="68935"/>
                      <a:pt x="51591" y="116817"/>
                      <a:pt x="90873" y="154758"/>
                    </a:cubicBezTo>
                    <a:cubicBezTo>
                      <a:pt x="97645" y="161298"/>
                      <a:pt x="97512" y="172411"/>
                      <a:pt x="90212" y="178360"/>
                    </a:cubicBezTo>
                    <a:cubicBezTo>
                      <a:pt x="78187" y="188155"/>
                      <a:pt x="68699" y="203215"/>
                      <a:pt x="65740" y="217972"/>
                    </a:cubicBezTo>
                    <a:cubicBezTo>
                      <a:pt x="49235" y="300360"/>
                      <a:pt x="89022" y="361091"/>
                      <a:pt x="154714" y="398945"/>
                    </a:cubicBezTo>
                    <a:cubicBezTo>
                      <a:pt x="223604" y="438645"/>
                      <a:pt x="320964" y="453187"/>
                      <a:pt x="411743" y="441180"/>
                    </a:cubicBezTo>
                    <a:close/>
                  </a:path>
                </a:pathLst>
              </a:custGeom>
              <a:solidFill>
                <a:srgbClr val="D1D1D1"/>
              </a:solidFill>
              <a:ln w="5794" cap="flat">
                <a:noFill/>
                <a:prstDash val="solid"/>
                <a:miter/>
              </a:ln>
            </p:spPr>
            <p:txBody>
              <a:bodyPr rtlCol="0" anchor="ctr"/>
              <a:lstStyle/>
              <a:p>
                <a:endParaRPr lang="en-US"/>
              </a:p>
            </p:txBody>
          </p:sp>
          <p:grpSp>
            <p:nvGrpSpPr>
              <p:cNvPr id="82" name="Content Placeholder 3" descr="A wreath with lemons and leaves">
                <a:extLst>
                  <a:ext uri="{FF2B5EF4-FFF2-40B4-BE49-F238E27FC236}">
                    <a16:creationId xmlns:a16="http://schemas.microsoft.com/office/drawing/2014/main" id="{EE516380-9286-4DB6-9B38-CC8971126AE5}"/>
                  </a:ext>
                </a:extLst>
              </p:cNvPr>
              <p:cNvGrpSpPr/>
              <p:nvPr/>
            </p:nvGrpSpPr>
            <p:grpSpPr>
              <a:xfrm>
                <a:off x="7278160" y="1907392"/>
                <a:ext cx="868923" cy="478222"/>
                <a:chOff x="7278160" y="1907392"/>
                <a:chExt cx="868923" cy="478222"/>
              </a:xfrm>
            </p:grpSpPr>
            <p:sp>
              <p:nvSpPr>
                <p:cNvPr id="83" name="Freeform: Shape 82">
                  <a:extLst>
                    <a:ext uri="{FF2B5EF4-FFF2-40B4-BE49-F238E27FC236}">
                      <a16:creationId xmlns:a16="http://schemas.microsoft.com/office/drawing/2014/main" id="{ABB2563F-4E66-4436-AC1C-7E8B619AA940}"/>
                    </a:ext>
                  </a:extLst>
                </p:cNvPr>
                <p:cNvSpPr/>
                <p:nvPr/>
              </p:nvSpPr>
              <p:spPr>
                <a:xfrm>
                  <a:off x="7278160" y="1907392"/>
                  <a:ext cx="868923" cy="478222"/>
                </a:xfrm>
                <a:custGeom>
                  <a:avLst/>
                  <a:gdLst>
                    <a:gd name="connsiteX0" fmla="*/ 164813 w 868923"/>
                    <a:gd name="connsiteY0" fmla="*/ 287447 h 478222"/>
                    <a:gd name="connsiteX1" fmla="*/ 213850 w 868923"/>
                    <a:gd name="connsiteY1" fmla="*/ 345839 h 478222"/>
                    <a:gd name="connsiteX2" fmla="*/ 214297 w 868923"/>
                    <a:gd name="connsiteY2" fmla="*/ 348422 h 478222"/>
                    <a:gd name="connsiteX3" fmla="*/ 621612 w 868923"/>
                    <a:gd name="connsiteY3" fmla="*/ 409779 h 478222"/>
                    <a:gd name="connsiteX4" fmla="*/ 800228 w 868923"/>
                    <a:gd name="connsiteY4" fmla="*/ 202082 h 478222"/>
                    <a:gd name="connsiteX5" fmla="*/ 868903 w 868923"/>
                    <a:gd name="connsiteY5" fmla="*/ 138729 h 478222"/>
                    <a:gd name="connsiteX6" fmla="*/ 868886 w 868923"/>
                    <a:gd name="connsiteY6" fmla="*/ 138665 h 478222"/>
                    <a:gd name="connsiteX7" fmla="*/ 779430 w 868923"/>
                    <a:gd name="connsiteY7" fmla="*/ 111587 h 478222"/>
                    <a:gd name="connsiteX8" fmla="*/ 528035 w 868923"/>
                    <a:gd name="connsiteY8" fmla="*/ 2534 h 478222"/>
                    <a:gd name="connsiteX9" fmla="*/ 188299 w 868923"/>
                    <a:gd name="connsiteY9" fmla="*/ 235282 h 478222"/>
                    <a:gd name="connsiteX10" fmla="*/ 188444 w 868923"/>
                    <a:gd name="connsiteY10" fmla="*/ 235880 h 478222"/>
                    <a:gd name="connsiteX11" fmla="*/ 159329 w 868923"/>
                    <a:gd name="connsiteY11" fmla="*/ 267496 h 478222"/>
                    <a:gd name="connsiteX12" fmla="*/ 21538 w 868923"/>
                    <a:gd name="connsiteY12" fmla="*/ 143632 h 478222"/>
                    <a:gd name="connsiteX13" fmla="*/ 21068 w 868923"/>
                    <a:gd name="connsiteY13" fmla="*/ 143435 h 478222"/>
                    <a:gd name="connsiteX14" fmla="*/ 275 w 868923"/>
                    <a:gd name="connsiteY14" fmla="*/ 150509 h 478222"/>
                    <a:gd name="connsiteX15" fmla="*/ 31 w 868923"/>
                    <a:gd name="connsiteY15" fmla="*/ 150997 h 478222"/>
                    <a:gd name="connsiteX16" fmla="*/ 164813 w 868923"/>
                    <a:gd name="connsiteY16" fmla="*/ 287447 h 4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8923" h="478222">
                      <a:moveTo>
                        <a:pt x="164813" y="287447"/>
                      </a:moveTo>
                      <a:cubicBezTo>
                        <a:pt x="192007" y="294289"/>
                        <a:pt x="210304" y="318036"/>
                        <a:pt x="213850" y="345839"/>
                      </a:cubicBezTo>
                      <a:cubicBezTo>
                        <a:pt x="213972" y="346547"/>
                        <a:pt x="214175" y="347713"/>
                        <a:pt x="214297" y="348422"/>
                      </a:cubicBezTo>
                      <a:cubicBezTo>
                        <a:pt x="252865" y="516186"/>
                        <a:pt x="469522" y="504005"/>
                        <a:pt x="621612" y="409779"/>
                      </a:cubicBezTo>
                      <a:cubicBezTo>
                        <a:pt x="707604" y="356500"/>
                        <a:pt x="757917" y="260503"/>
                        <a:pt x="800228" y="202082"/>
                      </a:cubicBezTo>
                      <a:cubicBezTo>
                        <a:pt x="833191" y="156568"/>
                        <a:pt x="866501" y="139889"/>
                        <a:pt x="868903" y="138729"/>
                      </a:cubicBezTo>
                      <a:cubicBezTo>
                        <a:pt x="868938" y="138711"/>
                        <a:pt x="868926" y="138665"/>
                        <a:pt x="868886" y="138665"/>
                      </a:cubicBezTo>
                      <a:cubicBezTo>
                        <a:pt x="866216" y="138665"/>
                        <a:pt x="828960" y="138177"/>
                        <a:pt x="779430" y="111587"/>
                      </a:cubicBezTo>
                      <a:cubicBezTo>
                        <a:pt x="715856" y="77459"/>
                        <a:pt x="628674" y="12997"/>
                        <a:pt x="528035" y="2534"/>
                      </a:cubicBezTo>
                      <a:cubicBezTo>
                        <a:pt x="350034" y="-15979"/>
                        <a:pt x="149748" y="67495"/>
                        <a:pt x="188299" y="235282"/>
                      </a:cubicBezTo>
                      <a:cubicBezTo>
                        <a:pt x="188345" y="235486"/>
                        <a:pt x="188392" y="235683"/>
                        <a:pt x="188444" y="235880"/>
                      </a:cubicBezTo>
                      <a:cubicBezTo>
                        <a:pt x="193087" y="253876"/>
                        <a:pt x="177499" y="271390"/>
                        <a:pt x="159329" y="267496"/>
                      </a:cubicBezTo>
                      <a:cubicBezTo>
                        <a:pt x="159329" y="267496"/>
                        <a:pt x="72641" y="250034"/>
                        <a:pt x="21538" y="143632"/>
                      </a:cubicBezTo>
                      <a:cubicBezTo>
                        <a:pt x="21457" y="143458"/>
                        <a:pt x="21254" y="143371"/>
                        <a:pt x="21068" y="143435"/>
                      </a:cubicBezTo>
                      <a:lnTo>
                        <a:pt x="275" y="150509"/>
                      </a:lnTo>
                      <a:cubicBezTo>
                        <a:pt x="60" y="150585"/>
                        <a:pt x="-61" y="150794"/>
                        <a:pt x="31" y="150997"/>
                      </a:cubicBezTo>
                      <a:cubicBezTo>
                        <a:pt x="2956" y="157723"/>
                        <a:pt x="48453" y="258176"/>
                        <a:pt x="164813" y="287447"/>
                      </a:cubicBezTo>
                      <a:close/>
                    </a:path>
                  </a:pathLst>
                </a:custGeom>
                <a:solidFill>
                  <a:srgbClr val="D1D1D1"/>
                </a:solidFill>
                <a:ln w="579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A476FBC-5E2F-4F08-8F11-64D40BD438CA}"/>
                    </a:ext>
                  </a:extLst>
                </p:cNvPr>
                <p:cNvSpPr/>
                <p:nvPr/>
              </p:nvSpPr>
              <p:spPr>
                <a:xfrm>
                  <a:off x="7738061" y="1963650"/>
                  <a:ext cx="275325" cy="250260"/>
                </a:xfrm>
                <a:custGeom>
                  <a:avLst/>
                  <a:gdLst>
                    <a:gd name="connsiteX0" fmla="*/ 3278 w 275325"/>
                    <a:gd name="connsiteY0" fmla="*/ 179315 h 250260"/>
                    <a:gd name="connsiteX1" fmla="*/ 37824 w 275325"/>
                    <a:gd name="connsiteY1" fmla="*/ 171869 h 250260"/>
                    <a:gd name="connsiteX2" fmla="*/ 165262 w 275325"/>
                    <a:gd name="connsiteY2" fmla="*/ 250137 h 250260"/>
                    <a:gd name="connsiteX3" fmla="*/ 166388 w 275325"/>
                    <a:gd name="connsiteY3" fmla="*/ 249893 h 250260"/>
                    <a:gd name="connsiteX4" fmla="*/ 166156 w 275325"/>
                    <a:gd name="connsiteY4" fmla="*/ 248750 h 250260"/>
                    <a:gd name="connsiteX5" fmla="*/ 47614 w 275325"/>
                    <a:gd name="connsiteY5" fmla="*/ 169757 h 250260"/>
                    <a:gd name="connsiteX6" fmla="*/ 142990 w 275325"/>
                    <a:gd name="connsiteY6" fmla="*/ 149196 h 250260"/>
                    <a:gd name="connsiteX7" fmla="*/ 205554 w 275325"/>
                    <a:gd name="connsiteY7" fmla="*/ 187608 h 250260"/>
                    <a:gd name="connsiteX8" fmla="*/ 206662 w 275325"/>
                    <a:gd name="connsiteY8" fmla="*/ 187370 h 250260"/>
                    <a:gd name="connsiteX9" fmla="*/ 206447 w 275325"/>
                    <a:gd name="connsiteY9" fmla="*/ 186227 h 250260"/>
                    <a:gd name="connsiteX10" fmla="*/ 149826 w 275325"/>
                    <a:gd name="connsiteY10" fmla="*/ 148424 h 250260"/>
                    <a:gd name="connsiteX11" fmla="*/ 274675 w 275325"/>
                    <a:gd name="connsiteY11" fmla="*/ 120813 h 250260"/>
                    <a:gd name="connsiteX12" fmla="*/ 275308 w 275325"/>
                    <a:gd name="connsiteY12" fmla="*/ 119844 h 250260"/>
                    <a:gd name="connsiteX13" fmla="*/ 274339 w 275325"/>
                    <a:gd name="connsiteY13" fmla="*/ 119200 h 250260"/>
                    <a:gd name="connsiteX14" fmla="*/ 148920 w 275325"/>
                    <a:gd name="connsiteY14" fmla="*/ 144449 h 250260"/>
                    <a:gd name="connsiteX15" fmla="*/ 175574 w 275325"/>
                    <a:gd name="connsiteY15" fmla="*/ 97507 h 250260"/>
                    <a:gd name="connsiteX16" fmla="*/ 175336 w 275325"/>
                    <a:gd name="connsiteY16" fmla="*/ 96405 h 250260"/>
                    <a:gd name="connsiteX17" fmla="*/ 174193 w 275325"/>
                    <a:gd name="connsiteY17" fmla="*/ 96614 h 250260"/>
                    <a:gd name="connsiteX18" fmla="*/ 142664 w 275325"/>
                    <a:gd name="connsiteY18" fmla="*/ 145401 h 250260"/>
                    <a:gd name="connsiteX19" fmla="*/ 46337 w 275325"/>
                    <a:gd name="connsiteY19" fmla="*/ 165085 h 250260"/>
                    <a:gd name="connsiteX20" fmla="*/ 146994 w 275325"/>
                    <a:gd name="connsiteY20" fmla="*/ 1261 h 250260"/>
                    <a:gd name="connsiteX21" fmla="*/ 146750 w 275325"/>
                    <a:gd name="connsiteY21" fmla="*/ 135 h 250260"/>
                    <a:gd name="connsiteX22" fmla="*/ 145612 w 275325"/>
                    <a:gd name="connsiteY22" fmla="*/ 373 h 250260"/>
                    <a:gd name="connsiteX23" fmla="*/ 36785 w 275325"/>
                    <a:gd name="connsiteY23" fmla="*/ 167024 h 250260"/>
                    <a:gd name="connsiteX24" fmla="*/ 2181 w 275325"/>
                    <a:gd name="connsiteY24" fmla="*/ 173988 h 250260"/>
                    <a:gd name="connsiteX25" fmla="*/ 2146 w 275325"/>
                    <a:gd name="connsiteY25" fmla="*/ 173993 h 250260"/>
                    <a:gd name="connsiteX26" fmla="*/ 63 w 275325"/>
                    <a:gd name="connsiteY26" fmla="*/ 177226 h 250260"/>
                    <a:gd name="connsiteX27" fmla="*/ 3278 w 275325"/>
                    <a:gd name="connsiteY27" fmla="*/ 179315 h 2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325" h="250260">
                      <a:moveTo>
                        <a:pt x="3278" y="179315"/>
                      </a:moveTo>
                      <a:lnTo>
                        <a:pt x="37824" y="171869"/>
                      </a:lnTo>
                      <a:cubicBezTo>
                        <a:pt x="58170" y="187312"/>
                        <a:pt x="165262" y="250137"/>
                        <a:pt x="165262" y="250137"/>
                      </a:cubicBezTo>
                      <a:cubicBezTo>
                        <a:pt x="165639" y="250369"/>
                        <a:pt x="166138" y="250265"/>
                        <a:pt x="166388" y="249893"/>
                      </a:cubicBezTo>
                      <a:cubicBezTo>
                        <a:pt x="166637" y="249516"/>
                        <a:pt x="166533" y="249005"/>
                        <a:pt x="166156" y="248750"/>
                      </a:cubicBezTo>
                      <a:lnTo>
                        <a:pt x="47614" y="169757"/>
                      </a:lnTo>
                      <a:lnTo>
                        <a:pt x="142990" y="149196"/>
                      </a:lnTo>
                      <a:cubicBezTo>
                        <a:pt x="156975" y="158290"/>
                        <a:pt x="205554" y="187608"/>
                        <a:pt x="205554" y="187608"/>
                      </a:cubicBezTo>
                      <a:cubicBezTo>
                        <a:pt x="205925" y="187834"/>
                        <a:pt x="206412" y="187730"/>
                        <a:pt x="206662" y="187370"/>
                      </a:cubicBezTo>
                      <a:cubicBezTo>
                        <a:pt x="206918" y="186992"/>
                        <a:pt x="206819" y="186482"/>
                        <a:pt x="206447" y="186227"/>
                      </a:cubicBezTo>
                      <a:lnTo>
                        <a:pt x="149826" y="148424"/>
                      </a:lnTo>
                      <a:lnTo>
                        <a:pt x="274675" y="120813"/>
                      </a:lnTo>
                      <a:cubicBezTo>
                        <a:pt x="275117" y="120720"/>
                        <a:pt x="275401" y="120285"/>
                        <a:pt x="275308" y="119844"/>
                      </a:cubicBezTo>
                      <a:cubicBezTo>
                        <a:pt x="275221" y="119397"/>
                        <a:pt x="274786" y="119107"/>
                        <a:pt x="274339" y="119200"/>
                      </a:cubicBezTo>
                      <a:lnTo>
                        <a:pt x="148920" y="144449"/>
                      </a:lnTo>
                      <a:lnTo>
                        <a:pt x="175574" y="97507"/>
                      </a:lnTo>
                      <a:cubicBezTo>
                        <a:pt x="175795" y="97136"/>
                        <a:pt x="175696" y="96654"/>
                        <a:pt x="175336" y="96405"/>
                      </a:cubicBezTo>
                      <a:cubicBezTo>
                        <a:pt x="174965" y="96143"/>
                        <a:pt x="174448" y="96242"/>
                        <a:pt x="174193" y="96614"/>
                      </a:cubicBezTo>
                      <a:cubicBezTo>
                        <a:pt x="174193" y="96614"/>
                        <a:pt x="143930" y="142720"/>
                        <a:pt x="142664" y="145401"/>
                      </a:cubicBezTo>
                      <a:lnTo>
                        <a:pt x="46337" y="165085"/>
                      </a:lnTo>
                      <a:lnTo>
                        <a:pt x="146994" y="1261"/>
                      </a:lnTo>
                      <a:cubicBezTo>
                        <a:pt x="147231" y="884"/>
                        <a:pt x="147121" y="379"/>
                        <a:pt x="146750" y="135"/>
                      </a:cubicBezTo>
                      <a:cubicBezTo>
                        <a:pt x="146373" y="-114"/>
                        <a:pt x="145862" y="-10"/>
                        <a:pt x="145612" y="373"/>
                      </a:cubicBezTo>
                      <a:lnTo>
                        <a:pt x="36785" y="167024"/>
                      </a:lnTo>
                      <a:lnTo>
                        <a:pt x="2181" y="173988"/>
                      </a:lnTo>
                      <a:cubicBezTo>
                        <a:pt x="2175" y="173988"/>
                        <a:pt x="2152" y="173993"/>
                        <a:pt x="2146" y="173993"/>
                      </a:cubicBezTo>
                      <a:cubicBezTo>
                        <a:pt x="678" y="174312"/>
                        <a:pt x="-257" y="175757"/>
                        <a:pt x="63" y="177226"/>
                      </a:cubicBezTo>
                      <a:cubicBezTo>
                        <a:pt x="364" y="178694"/>
                        <a:pt x="1809" y="179628"/>
                        <a:pt x="3278" y="179315"/>
                      </a:cubicBezTo>
                      <a:close/>
                    </a:path>
                  </a:pathLst>
                </a:custGeom>
                <a:solidFill>
                  <a:srgbClr val="E6E6E6"/>
                </a:solidFill>
                <a:ln w="5794" cap="flat">
                  <a:noFill/>
                  <a:prstDash val="solid"/>
                  <a:miter/>
                </a:ln>
              </p:spPr>
              <p:txBody>
                <a:bodyPr rtlCol="0" anchor="ctr"/>
                <a:lstStyle/>
                <a:p>
                  <a:endParaRPr lang="en-US"/>
                </a:p>
              </p:txBody>
            </p:sp>
          </p:grpSp>
          <p:grpSp>
            <p:nvGrpSpPr>
              <p:cNvPr id="85" name="Content Placeholder 3" descr="A wreath with lemons and leaves">
                <a:extLst>
                  <a:ext uri="{FF2B5EF4-FFF2-40B4-BE49-F238E27FC236}">
                    <a16:creationId xmlns:a16="http://schemas.microsoft.com/office/drawing/2014/main" id="{E472D506-0D2F-470C-847A-2F8D9F2B097F}"/>
                  </a:ext>
                </a:extLst>
              </p:cNvPr>
              <p:cNvGrpSpPr/>
              <p:nvPr/>
            </p:nvGrpSpPr>
            <p:grpSpPr>
              <a:xfrm>
                <a:off x="7763723" y="2861634"/>
                <a:ext cx="778366" cy="479634"/>
                <a:chOff x="7763723" y="2861634"/>
                <a:chExt cx="778366" cy="479634"/>
              </a:xfrm>
            </p:grpSpPr>
            <p:sp>
              <p:nvSpPr>
                <p:cNvPr id="86" name="Freeform: Shape 85">
                  <a:extLst>
                    <a:ext uri="{FF2B5EF4-FFF2-40B4-BE49-F238E27FC236}">
                      <a16:creationId xmlns:a16="http://schemas.microsoft.com/office/drawing/2014/main" id="{8251ED19-BFB9-4E66-A37C-E32A7315AF06}"/>
                    </a:ext>
                  </a:extLst>
                </p:cNvPr>
                <p:cNvSpPr/>
                <p:nvPr/>
              </p:nvSpPr>
              <p:spPr>
                <a:xfrm>
                  <a:off x="7763723" y="2861634"/>
                  <a:ext cx="778366" cy="479634"/>
                </a:xfrm>
                <a:custGeom>
                  <a:avLst/>
                  <a:gdLst>
                    <a:gd name="connsiteX0" fmla="*/ 435505 w 778366"/>
                    <a:gd name="connsiteY0" fmla="*/ 477822 h 479634"/>
                    <a:gd name="connsiteX1" fmla="*/ 688490 w 778366"/>
                    <a:gd name="connsiteY1" fmla="*/ 372749 h 479634"/>
                    <a:gd name="connsiteX2" fmla="*/ 778329 w 778366"/>
                    <a:gd name="connsiteY2" fmla="*/ 347087 h 479634"/>
                    <a:gd name="connsiteX3" fmla="*/ 778347 w 778366"/>
                    <a:gd name="connsiteY3" fmla="*/ 347017 h 479634"/>
                    <a:gd name="connsiteX4" fmla="*/ 710658 w 778366"/>
                    <a:gd name="connsiteY4" fmla="*/ 282573 h 479634"/>
                    <a:gd name="connsiteX5" fmla="*/ 535262 w 778366"/>
                    <a:gd name="connsiteY5" fmla="*/ 72033 h 479634"/>
                    <a:gd name="connsiteX6" fmla="*/ 127123 w 778366"/>
                    <a:gd name="connsiteY6" fmla="*/ 126949 h 479634"/>
                    <a:gd name="connsiteX7" fmla="*/ 126984 w 778366"/>
                    <a:gd name="connsiteY7" fmla="*/ 127552 h 479634"/>
                    <a:gd name="connsiteX8" fmla="*/ 126984 w 778366"/>
                    <a:gd name="connsiteY8" fmla="*/ 127552 h 479634"/>
                    <a:gd name="connsiteX9" fmla="*/ 89983 w 778366"/>
                    <a:gd name="connsiteY9" fmla="*/ 143616 h 479634"/>
                    <a:gd name="connsiteX10" fmla="*/ 5796 w 778366"/>
                    <a:gd name="connsiteY10" fmla="*/ 70431 h 479634"/>
                    <a:gd name="connsiteX11" fmla="*/ 5732 w 778366"/>
                    <a:gd name="connsiteY11" fmla="*/ 70437 h 479634"/>
                    <a:gd name="connsiteX12" fmla="*/ 1508 w 778366"/>
                    <a:gd name="connsiteY12" fmla="*/ 79548 h 479634"/>
                    <a:gd name="connsiteX13" fmla="*/ 3144 w 778366"/>
                    <a:gd name="connsiteY13" fmla="*/ 93876 h 479634"/>
                    <a:gd name="connsiteX14" fmla="*/ 78603 w 778366"/>
                    <a:gd name="connsiteY14" fmla="*/ 149303 h 479634"/>
                    <a:gd name="connsiteX15" fmla="*/ 107010 w 778366"/>
                    <a:gd name="connsiteY15" fmla="*/ 208797 h 479634"/>
                    <a:gd name="connsiteX16" fmla="*/ 99570 w 778366"/>
                    <a:gd name="connsiteY16" fmla="*/ 239072 h 479634"/>
                    <a:gd name="connsiteX17" fmla="*/ 99413 w 778366"/>
                    <a:gd name="connsiteY17" fmla="*/ 239676 h 479634"/>
                    <a:gd name="connsiteX18" fmla="*/ 435505 w 778366"/>
                    <a:gd name="connsiteY18" fmla="*/ 477822 h 4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8366" h="479634">
                      <a:moveTo>
                        <a:pt x="435505" y="477822"/>
                      </a:moveTo>
                      <a:cubicBezTo>
                        <a:pt x="536278" y="468954"/>
                        <a:pt x="624417" y="405873"/>
                        <a:pt x="688490" y="372749"/>
                      </a:cubicBezTo>
                      <a:cubicBezTo>
                        <a:pt x="738385" y="346959"/>
                        <a:pt x="775631" y="347047"/>
                        <a:pt x="778329" y="347087"/>
                      </a:cubicBezTo>
                      <a:cubicBezTo>
                        <a:pt x="778370" y="347087"/>
                        <a:pt x="778381" y="347035"/>
                        <a:pt x="778347" y="347017"/>
                      </a:cubicBezTo>
                      <a:cubicBezTo>
                        <a:pt x="775932" y="345799"/>
                        <a:pt x="742906" y="328587"/>
                        <a:pt x="710658" y="282573"/>
                      </a:cubicBezTo>
                      <a:cubicBezTo>
                        <a:pt x="669252" y="223479"/>
                        <a:pt x="620418" y="126682"/>
                        <a:pt x="535262" y="72033"/>
                      </a:cubicBezTo>
                      <a:cubicBezTo>
                        <a:pt x="384646" y="-24619"/>
                        <a:pt x="168222" y="-40230"/>
                        <a:pt x="127123" y="126949"/>
                      </a:cubicBezTo>
                      <a:cubicBezTo>
                        <a:pt x="127077" y="127152"/>
                        <a:pt x="127025" y="127349"/>
                        <a:pt x="126984" y="127552"/>
                      </a:cubicBezTo>
                      <a:lnTo>
                        <a:pt x="126984" y="127552"/>
                      </a:lnTo>
                      <a:cubicBezTo>
                        <a:pt x="122986" y="143813"/>
                        <a:pt x="104555" y="151856"/>
                        <a:pt x="89983" y="143616"/>
                      </a:cubicBezTo>
                      <a:cubicBezTo>
                        <a:pt x="57218" y="125086"/>
                        <a:pt x="26972" y="101438"/>
                        <a:pt x="5796" y="70431"/>
                      </a:cubicBezTo>
                      <a:cubicBezTo>
                        <a:pt x="5778" y="70408"/>
                        <a:pt x="5744" y="70408"/>
                        <a:pt x="5732" y="70437"/>
                      </a:cubicBezTo>
                      <a:lnTo>
                        <a:pt x="1508" y="79548"/>
                      </a:lnTo>
                      <a:cubicBezTo>
                        <a:pt x="-994" y="84191"/>
                        <a:pt x="-338" y="89913"/>
                        <a:pt x="3144" y="93876"/>
                      </a:cubicBezTo>
                      <a:cubicBezTo>
                        <a:pt x="25022" y="118795"/>
                        <a:pt x="50040" y="135607"/>
                        <a:pt x="78603" y="149303"/>
                      </a:cubicBezTo>
                      <a:cubicBezTo>
                        <a:pt x="100951" y="160015"/>
                        <a:pt x="112929" y="184731"/>
                        <a:pt x="107010" y="208797"/>
                      </a:cubicBezTo>
                      <a:lnTo>
                        <a:pt x="99570" y="239072"/>
                      </a:lnTo>
                      <a:cubicBezTo>
                        <a:pt x="99512" y="239270"/>
                        <a:pt x="99459" y="239473"/>
                        <a:pt x="99413" y="239676"/>
                      </a:cubicBezTo>
                      <a:cubicBezTo>
                        <a:pt x="58309" y="406854"/>
                        <a:pt x="257272" y="493508"/>
                        <a:pt x="435505" y="477822"/>
                      </a:cubicBezTo>
                      <a:close/>
                    </a:path>
                  </a:pathLst>
                </a:custGeom>
                <a:solidFill>
                  <a:srgbClr val="D1D1D1"/>
                </a:solidFill>
                <a:ln w="579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60B7BC3-B83D-439F-9511-5EED4924385C}"/>
                    </a:ext>
                  </a:extLst>
                </p:cNvPr>
                <p:cNvSpPr/>
                <p:nvPr/>
              </p:nvSpPr>
              <p:spPr>
                <a:xfrm>
                  <a:off x="8133206" y="3018767"/>
                  <a:ext cx="272509" cy="233417"/>
                </a:xfrm>
                <a:custGeom>
                  <a:avLst/>
                  <a:gdLst>
                    <a:gd name="connsiteX0" fmla="*/ 2065 w 272509"/>
                    <a:gd name="connsiteY0" fmla="*/ 98119 h 233417"/>
                    <a:gd name="connsiteX1" fmla="*/ 36362 w 272509"/>
                    <a:gd name="connsiteY1" fmla="*/ 106644 h 233417"/>
                    <a:gd name="connsiteX2" fmla="*/ 116318 w 272509"/>
                    <a:gd name="connsiteY2" fmla="*/ 233031 h 233417"/>
                    <a:gd name="connsiteX3" fmla="*/ 117432 w 272509"/>
                    <a:gd name="connsiteY3" fmla="*/ 233304 h 233417"/>
                    <a:gd name="connsiteX4" fmla="*/ 117723 w 272509"/>
                    <a:gd name="connsiteY4" fmla="*/ 232178 h 233417"/>
                    <a:gd name="connsiteX5" fmla="*/ 46070 w 272509"/>
                    <a:gd name="connsiteY5" fmla="*/ 109058 h 233417"/>
                    <a:gd name="connsiteX6" fmla="*/ 141835 w 272509"/>
                    <a:gd name="connsiteY6" fmla="*/ 132857 h 233417"/>
                    <a:gd name="connsiteX7" fmla="*/ 180020 w 272509"/>
                    <a:gd name="connsiteY7" fmla="*/ 194626 h 233417"/>
                    <a:gd name="connsiteX8" fmla="*/ 181122 w 272509"/>
                    <a:gd name="connsiteY8" fmla="*/ 194899 h 233417"/>
                    <a:gd name="connsiteX9" fmla="*/ 181430 w 272509"/>
                    <a:gd name="connsiteY9" fmla="*/ 193773 h 233417"/>
                    <a:gd name="connsiteX10" fmla="*/ 147638 w 272509"/>
                    <a:gd name="connsiteY10" fmla="*/ 134296 h 233417"/>
                    <a:gd name="connsiteX11" fmla="*/ 271490 w 272509"/>
                    <a:gd name="connsiteY11" fmla="*/ 165076 h 233417"/>
                    <a:gd name="connsiteX12" fmla="*/ 272482 w 272509"/>
                    <a:gd name="connsiteY12" fmla="*/ 164484 h 233417"/>
                    <a:gd name="connsiteX13" fmla="*/ 271896 w 272509"/>
                    <a:gd name="connsiteY13" fmla="*/ 163480 h 233417"/>
                    <a:gd name="connsiteX14" fmla="*/ 148172 w 272509"/>
                    <a:gd name="connsiteY14" fmla="*/ 130930 h 233417"/>
                    <a:gd name="connsiteX15" fmla="*/ 192775 w 272509"/>
                    <a:gd name="connsiteY15" fmla="*/ 100521 h 233417"/>
                    <a:gd name="connsiteX16" fmla="*/ 193048 w 272509"/>
                    <a:gd name="connsiteY16" fmla="*/ 99430 h 233417"/>
                    <a:gd name="connsiteX17" fmla="*/ 191928 w 272509"/>
                    <a:gd name="connsiteY17" fmla="*/ 99111 h 233417"/>
                    <a:gd name="connsiteX18" fmla="*/ 142136 w 272509"/>
                    <a:gd name="connsiteY18" fmla="*/ 129038 h 233417"/>
                    <a:gd name="connsiteX19" fmla="*/ 46982 w 272509"/>
                    <a:gd name="connsiteY19" fmla="*/ 104299 h 233417"/>
                    <a:gd name="connsiteX20" fmla="*/ 209488 w 272509"/>
                    <a:gd name="connsiteY20" fmla="*/ 1524 h 233417"/>
                    <a:gd name="connsiteX21" fmla="*/ 209761 w 272509"/>
                    <a:gd name="connsiteY21" fmla="*/ 404 h 233417"/>
                    <a:gd name="connsiteX22" fmla="*/ 208635 w 272509"/>
                    <a:gd name="connsiteY22" fmla="*/ 114 h 233417"/>
                    <a:gd name="connsiteX23" fmla="*/ 37551 w 272509"/>
                    <a:gd name="connsiteY23" fmla="*/ 101821 h 233417"/>
                    <a:gd name="connsiteX24" fmla="*/ 3411 w 272509"/>
                    <a:gd name="connsiteY24" fmla="*/ 92838 h 233417"/>
                    <a:gd name="connsiteX25" fmla="*/ 3376 w 272509"/>
                    <a:gd name="connsiteY25" fmla="*/ 92826 h 233417"/>
                    <a:gd name="connsiteX26" fmla="*/ 80 w 272509"/>
                    <a:gd name="connsiteY26" fmla="*/ 94811 h 233417"/>
                    <a:gd name="connsiteX27" fmla="*/ 2065 w 272509"/>
                    <a:gd name="connsiteY27" fmla="*/ 98119 h 23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2509" h="233417">
                      <a:moveTo>
                        <a:pt x="2065" y="98119"/>
                      </a:moveTo>
                      <a:lnTo>
                        <a:pt x="36362" y="106644"/>
                      </a:lnTo>
                      <a:cubicBezTo>
                        <a:pt x="47835" y="129467"/>
                        <a:pt x="116318" y="233031"/>
                        <a:pt x="116318" y="233031"/>
                      </a:cubicBezTo>
                      <a:cubicBezTo>
                        <a:pt x="116556" y="233409"/>
                        <a:pt x="117049" y="233530"/>
                        <a:pt x="117432" y="233304"/>
                      </a:cubicBezTo>
                      <a:cubicBezTo>
                        <a:pt x="117827" y="233072"/>
                        <a:pt x="117955" y="232567"/>
                        <a:pt x="117723" y="232178"/>
                      </a:cubicBezTo>
                      <a:lnTo>
                        <a:pt x="46070" y="109058"/>
                      </a:lnTo>
                      <a:lnTo>
                        <a:pt x="141835" y="132857"/>
                      </a:lnTo>
                      <a:cubicBezTo>
                        <a:pt x="150389" y="147179"/>
                        <a:pt x="180020" y="194626"/>
                        <a:pt x="180020" y="194626"/>
                      </a:cubicBezTo>
                      <a:cubicBezTo>
                        <a:pt x="180252" y="194991"/>
                        <a:pt x="180739" y="195119"/>
                        <a:pt x="181122" y="194899"/>
                      </a:cubicBezTo>
                      <a:cubicBezTo>
                        <a:pt x="181517" y="194672"/>
                        <a:pt x="181656" y="194173"/>
                        <a:pt x="181430" y="193773"/>
                      </a:cubicBezTo>
                      <a:lnTo>
                        <a:pt x="147638" y="134296"/>
                      </a:lnTo>
                      <a:lnTo>
                        <a:pt x="271490" y="165076"/>
                      </a:lnTo>
                      <a:cubicBezTo>
                        <a:pt x="271925" y="165186"/>
                        <a:pt x="272372" y="164925"/>
                        <a:pt x="272482" y="164484"/>
                      </a:cubicBezTo>
                      <a:cubicBezTo>
                        <a:pt x="272598" y="164043"/>
                        <a:pt x="272337" y="163596"/>
                        <a:pt x="271896" y="163480"/>
                      </a:cubicBezTo>
                      <a:lnTo>
                        <a:pt x="148172" y="130930"/>
                      </a:lnTo>
                      <a:lnTo>
                        <a:pt x="192775" y="100521"/>
                      </a:lnTo>
                      <a:cubicBezTo>
                        <a:pt x="193135" y="100289"/>
                        <a:pt x="193257" y="99807"/>
                        <a:pt x="193048" y="99430"/>
                      </a:cubicBezTo>
                      <a:cubicBezTo>
                        <a:pt x="192827" y="99036"/>
                        <a:pt x="192323" y="98891"/>
                        <a:pt x="191928" y="99111"/>
                      </a:cubicBezTo>
                      <a:cubicBezTo>
                        <a:pt x="191928" y="99111"/>
                        <a:pt x="144452" y="127181"/>
                        <a:pt x="142136" y="129038"/>
                      </a:cubicBezTo>
                      <a:lnTo>
                        <a:pt x="46982" y="104299"/>
                      </a:lnTo>
                      <a:lnTo>
                        <a:pt x="209488" y="1524"/>
                      </a:lnTo>
                      <a:cubicBezTo>
                        <a:pt x="209866" y="1287"/>
                        <a:pt x="209993" y="793"/>
                        <a:pt x="209761" y="404"/>
                      </a:cubicBezTo>
                      <a:cubicBezTo>
                        <a:pt x="209529" y="16"/>
                        <a:pt x="209024" y="-118"/>
                        <a:pt x="208635" y="114"/>
                      </a:cubicBezTo>
                      <a:lnTo>
                        <a:pt x="37551" y="101821"/>
                      </a:lnTo>
                      <a:lnTo>
                        <a:pt x="3411" y="92838"/>
                      </a:lnTo>
                      <a:cubicBezTo>
                        <a:pt x="3405" y="92838"/>
                        <a:pt x="3382" y="92832"/>
                        <a:pt x="3376" y="92826"/>
                      </a:cubicBezTo>
                      <a:cubicBezTo>
                        <a:pt x="1920" y="92466"/>
                        <a:pt x="446" y="93354"/>
                        <a:pt x="80" y="94811"/>
                      </a:cubicBezTo>
                      <a:cubicBezTo>
                        <a:pt x="-280" y="96279"/>
                        <a:pt x="608" y="97759"/>
                        <a:pt x="2065" y="98119"/>
                      </a:cubicBezTo>
                      <a:close/>
                    </a:path>
                  </a:pathLst>
                </a:custGeom>
                <a:solidFill>
                  <a:srgbClr val="E6E6E6"/>
                </a:solidFill>
                <a:ln w="5794" cap="flat">
                  <a:noFill/>
                  <a:prstDash val="solid"/>
                  <a:miter/>
                </a:ln>
              </p:spPr>
              <p:txBody>
                <a:bodyPr rtlCol="0" anchor="ctr"/>
                <a:lstStyle/>
                <a:p>
                  <a:endParaRPr lang="en-US"/>
                </a:p>
              </p:txBody>
            </p:sp>
          </p:grpSp>
          <p:grpSp>
            <p:nvGrpSpPr>
              <p:cNvPr id="88" name="Content Placeholder 3" descr="A wreath with lemons and leaves">
                <a:extLst>
                  <a:ext uri="{FF2B5EF4-FFF2-40B4-BE49-F238E27FC236}">
                    <a16:creationId xmlns:a16="http://schemas.microsoft.com/office/drawing/2014/main" id="{AFABC9B6-AAC4-4483-B94D-342C9968D3DE}"/>
                  </a:ext>
                </a:extLst>
              </p:cNvPr>
              <p:cNvGrpSpPr/>
              <p:nvPr/>
            </p:nvGrpSpPr>
            <p:grpSpPr>
              <a:xfrm>
                <a:off x="7070670" y="2309764"/>
                <a:ext cx="540038" cy="723105"/>
                <a:chOff x="7070670" y="2309764"/>
                <a:chExt cx="540038" cy="723105"/>
              </a:xfrm>
            </p:grpSpPr>
            <p:sp>
              <p:nvSpPr>
                <p:cNvPr id="89" name="Freeform: Shape 88">
                  <a:extLst>
                    <a:ext uri="{FF2B5EF4-FFF2-40B4-BE49-F238E27FC236}">
                      <a16:creationId xmlns:a16="http://schemas.microsoft.com/office/drawing/2014/main" id="{3D377F50-314B-4BB3-86D9-1E6319F5ADBD}"/>
                    </a:ext>
                  </a:extLst>
                </p:cNvPr>
                <p:cNvSpPr/>
                <p:nvPr/>
              </p:nvSpPr>
              <p:spPr>
                <a:xfrm>
                  <a:off x="7070670" y="2309764"/>
                  <a:ext cx="540038" cy="723105"/>
                </a:xfrm>
                <a:custGeom>
                  <a:avLst/>
                  <a:gdLst>
                    <a:gd name="connsiteX0" fmla="*/ 352989 w 540038"/>
                    <a:gd name="connsiteY0" fmla="*/ 622824 h 723105"/>
                    <a:gd name="connsiteX1" fmla="*/ 87400 w 540038"/>
                    <a:gd name="connsiteY1" fmla="*/ 689933 h 723105"/>
                    <a:gd name="connsiteX2" fmla="*/ 56 w 540038"/>
                    <a:gd name="connsiteY2" fmla="*/ 723098 h 723105"/>
                    <a:gd name="connsiteX3" fmla="*/ 4 w 540038"/>
                    <a:gd name="connsiteY3" fmla="*/ 723051 h 723105"/>
                    <a:gd name="connsiteX4" fmla="*/ 15708 w 540038"/>
                    <a:gd name="connsiteY4" fmla="*/ 630920 h 723105"/>
                    <a:gd name="connsiteX5" fmla="*/ 30349 w 540038"/>
                    <a:gd name="connsiteY5" fmla="*/ 357282 h 723105"/>
                    <a:gd name="connsiteX6" fmla="*/ 390280 w 540038"/>
                    <a:gd name="connsiteY6" fmla="*/ 157176 h 723105"/>
                    <a:gd name="connsiteX7" fmla="*/ 392149 w 540038"/>
                    <a:gd name="connsiteY7" fmla="*/ 158894 h 723105"/>
                    <a:gd name="connsiteX8" fmla="*/ 426417 w 540038"/>
                    <a:gd name="connsiteY8" fmla="*/ 146446 h 723105"/>
                    <a:gd name="connsiteX9" fmla="*/ 371327 w 540038"/>
                    <a:gd name="connsiteY9" fmla="*/ 10152 h 723105"/>
                    <a:gd name="connsiteX10" fmla="*/ 383909 w 540038"/>
                    <a:gd name="connsiteY10" fmla="*/ 8 h 723105"/>
                    <a:gd name="connsiteX11" fmla="*/ 383961 w 540038"/>
                    <a:gd name="connsiteY11" fmla="*/ 14 h 723105"/>
                    <a:gd name="connsiteX12" fmla="*/ 442045 w 540038"/>
                    <a:gd name="connsiteY12" fmla="*/ 158046 h 723105"/>
                    <a:gd name="connsiteX13" fmla="*/ 477839 w 540038"/>
                    <a:gd name="connsiteY13" fmla="*/ 229426 h 723105"/>
                    <a:gd name="connsiteX14" fmla="*/ 479899 w 540038"/>
                    <a:gd name="connsiteY14" fmla="*/ 230940 h 723105"/>
                    <a:gd name="connsiteX15" fmla="*/ 352989 w 540038"/>
                    <a:gd name="connsiteY15" fmla="*/ 622824 h 72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038" h="723105">
                      <a:moveTo>
                        <a:pt x="352989" y="622824"/>
                      </a:moveTo>
                      <a:cubicBezTo>
                        <a:pt x="266922" y="675987"/>
                        <a:pt x="158565" y="678152"/>
                        <a:pt x="87400" y="689933"/>
                      </a:cubicBezTo>
                      <a:cubicBezTo>
                        <a:pt x="31986" y="699107"/>
                        <a:pt x="2192" y="721450"/>
                        <a:pt x="56" y="723098"/>
                      </a:cubicBezTo>
                      <a:cubicBezTo>
                        <a:pt x="27" y="723121"/>
                        <a:pt x="-13" y="723086"/>
                        <a:pt x="4" y="723051"/>
                      </a:cubicBezTo>
                      <a:cubicBezTo>
                        <a:pt x="1211" y="720631"/>
                        <a:pt x="17385" y="687083"/>
                        <a:pt x="15708" y="630920"/>
                      </a:cubicBezTo>
                      <a:cubicBezTo>
                        <a:pt x="13549" y="558798"/>
                        <a:pt x="-5213" y="452013"/>
                        <a:pt x="30349" y="357282"/>
                      </a:cubicBezTo>
                      <a:cubicBezTo>
                        <a:pt x="93250" y="189738"/>
                        <a:pt x="257353" y="47780"/>
                        <a:pt x="390280" y="157176"/>
                      </a:cubicBezTo>
                      <a:cubicBezTo>
                        <a:pt x="390942" y="157721"/>
                        <a:pt x="391563" y="158296"/>
                        <a:pt x="392149" y="158894"/>
                      </a:cubicBezTo>
                      <a:cubicBezTo>
                        <a:pt x="404597" y="171678"/>
                        <a:pt x="426295" y="164285"/>
                        <a:pt x="426417" y="146446"/>
                      </a:cubicBezTo>
                      <a:cubicBezTo>
                        <a:pt x="426748" y="97891"/>
                        <a:pt x="404614" y="47850"/>
                        <a:pt x="371327" y="10152"/>
                      </a:cubicBezTo>
                      <a:cubicBezTo>
                        <a:pt x="372529" y="9171"/>
                        <a:pt x="379696" y="3304"/>
                        <a:pt x="383909" y="8"/>
                      </a:cubicBezTo>
                      <a:cubicBezTo>
                        <a:pt x="383926" y="-3"/>
                        <a:pt x="383949" y="-3"/>
                        <a:pt x="383961" y="14"/>
                      </a:cubicBezTo>
                      <a:cubicBezTo>
                        <a:pt x="422140" y="43503"/>
                        <a:pt x="447500" y="99475"/>
                        <a:pt x="442045" y="158046"/>
                      </a:cubicBezTo>
                      <a:cubicBezTo>
                        <a:pt x="439364" y="186859"/>
                        <a:pt x="453599" y="213624"/>
                        <a:pt x="477839" y="229426"/>
                      </a:cubicBezTo>
                      <a:cubicBezTo>
                        <a:pt x="478547" y="229884"/>
                        <a:pt x="479232" y="230389"/>
                        <a:pt x="479899" y="230940"/>
                      </a:cubicBezTo>
                      <a:cubicBezTo>
                        <a:pt x="612827" y="340342"/>
                        <a:pt x="505207" y="528795"/>
                        <a:pt x="352989" y="622824"/>
                      </a:cubicBezTo>
                      <a:close/>
                    </a:path>
                  </a:pathLst>
                </a:custGeom>
                <a:solidFill>
                  <a:srgbClr val="E5E5E5"/>
                </a:solidFill>
                <a:ln w="579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B5748E0-F414-4695-B745-673D2DB0E161}"/>
                    </a:ext>
                  </a:extLst>
                </p:cNvPr>
                <p:cNvSpPr/>
                <p:nvPr/>
              </p:nvSpPr>
              <p:spPr>
                <a:xfrm>
                  <a:off x="7113661" y="2665515"/>
                  <a:ext cx="285732" cy="268787"/>
                </a:xfrm>
                <a:custGeom>
                  <a:avLst/>
                  <a:gdLst>
                    <a:gd name="connsiteX0" fmla="*/ 47862 w 285732"/>
                    <a:gd name="connsiteY0" fmla="*/ 268500 h 268787"/>
                    <a:gd name="connsiteX1" fmla="*/ 128962 w 285732"/>
                    <a:gd name="connsiteY1" fmla="*/ 173258 h 268787"/>
                    <a:gd name="connsiteX2" fmla="*/ 137475 w 285732"/>
                    <a:gd name="connsiteY2" fmla="*/ 242560 h 268787"/>
                    <a:gd name="connsiteX3" fmla="*/ 138352 w 285732"/>
                    <a:gd name="connsiteY3" fmla="*/ 243280 h 268787"/>
                    <a:gd name="connsiteX4" fmla="*/ 139112 w 285732"/>
                    <a:gd name="connsiteY4" fmla="*/ 242398 h 268787"/>
                    <a:gd name="connsiteX5" fmla="*/ 133814 w 285732"/>
                    <a:gd name="connsiteY5" fmla="*/ 167554 h 268787"/>
                    <a:gd name="connsiteX6" fmla="*/ 196610 w 285732"/>
                    <a:gd name="connsiteY6" fmla="*/ 93801 h 268787"/>
                    <a:gd name="connsiteX7" fmla="*/ 212163 w 285732"/>
                    <a:gd name="connsiteY7" fmla="*/ 237732 h 268787"/>
                    <a:gd name="connsiteX8" fmla="*/ 213050 w 285732"/>
                    <a:gd name="connsiteY8" fmla="*/ 238463 h 268787"/>
                    <a:gd name="connsiteX9" fmla="*/ 213805 w 285732"/>
                    <a:gd name="connsiteY9" fmla="*/ 237575 h 268787"/>
                    <a:gd name="connsiteX10" fmla="*/ 201450 w 285732"/>
                    <a:gd name="connsiteY10" fmla="*/ 88125 h 268787"/>
                    <a:gd name="connsiteX11" fmla="*/ 268506 w 285732"/>
                    <a:gd name="connsiteY11" fmla="*/ 9376 h 268787"/>
                    <a:gd name="connsiteX12" fmla="*/ 268575 w 285732"/>
                    <a:gd name="connsiteY12" fmla="*/ 9399 h 268787"/>
                    <a:gd name="connsiteX13" fmla="*/ 284087 w 285732"/>
                    <a:gd name="connsiteY13" fmla="*/ 152970 h 268787"/>
                    <a:gd name="connsiteX14" fmla="*/ 284975 w 285732"/>
                    <a:gd name="connsiteY14" fmla="*/ 153702 h 268787"/>
                    <a:gd name="connsiteX15" fmla="*/ 285730 w 285732"/>
                    <a:gd name="connsiteY15" fmla="*/ 152814 h 268787"/>
                    <a:gd name="connsiteX16" fmla="*/ 273288 w 285732"/>
                    <a:gd name="connsiteY16" fmla="*/ 2372 h 268787"/>
                    <a:gd name="connsiteX17" fmla="*/ 268413 w 285732"/>
                    <a:gd name="connsiteY17" fmla="*/ 1095 h 268787"/>
                    <a:gd name="connsiteX18" fmla="*/ 198716 w 285732"/>
                    <a:gd name="connsiteY18" fmla="*/ 84783 h 268787"/>
                    <a:gd name="connsiteX19" fmla="*/ 735 w 285732"/>
                    <a:gd name="connsiteY19" fmla="*/ 105785 h 268787"/>
                    <a:gd name="connsiteX20" fmla="*/ 3 w 285732"/>
                    <a:gd name="connsiteY20" fmla="*/ 106672 h 268787"/>
                    <a:gd name="connsiteX21" fmla="*/ 897 w 285732"/>
                    <a:gd name="connsiteY21" fmla="*/ 107421 h 268787"/>
                    <a:gd name="connsiteX22" fmla="*/ 193708 w 285732"/>
                    <a:gd name="connsiteY22" fmla="*/ 90801 h 268787"/>
                    <a:gd name="connsiteX23" fmla="*/ 131678 w 285732"/>
                    <a:gd name="connsiteY23" fmla="*/ 165279 h 268787"/>
                    <a:gd name="connsiteX24" fmla="*/ 72572 w 285732"/>
                    <a:gd name="connsiteY24" fmla="*/ 172852 h 268787"/>
                    <a:gd name="connsiteX25" fmla="*/ 71859 w 285732"/>
                    <a:gd name="connsiteY25" fmla="*/ 173723 h 268787"/>
                    <a:gd name="connsiteX26" fmla="*/ 72735 w 285732"/>
                    <a:gd name="connsiteY26" fmla="*/ 174489 h 268787"/>
                    <a:gd name="connsiteX27" fmla="*/ 126943 w 285732"/>
                    <a:gd name="connsiteY27" fmla="*/ 170960 h 268787"/>
                    <a:gd name="connsiteX28" fmla="*/ 46615 w 285732"/>
                    <a:gd name="connsiteY28" fmla="*/ 267415 h 268787"/>
                    <a:gd name="connsiteX29" fmla="*/ 46713 w 285732"/>
                    <a:gd name="connsiteY29" fmla="*/ 268570 h 268787"/>
                    <a:gd name="connsiteX30" fmla="*/ 47862 w 285732"/>
                    <a:gd name="connsiteY30" fmla="*/ 268500 h 26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732" h="268787">
                      <a:moveTo>
                        <a:pt x="47862" y="268500"/>
                      </a:moveTo>
                      <a:lnTo>
                        <a:pt x="128962" y="173258"/>
                      </a:lnTo>
                      <a:lnTo>
                        <a:pt x="137475" y="242560"/>
                      </a:lnTo>
                      <a:cubicBezTo>
                        <a:pt x="137527" y="242989"/>
                        <a:pt x="137911" y="243314"/>
                        <a:pt x="138352" y="243280"/>
                      </a:cubicBezTo>
                      <a:cubicBezTo>
                        <a:pt x="138804" y="243245"/>
                        <a:pt x="139147" y="242856"/>
                        <a:pt x="139112" y="242398"/>
                      </a:cubicBezTo>
                      <a:lnTo>
                        <a:pt x="133814" y="167554"/>
                      </a:lnTo>
                      <a:lnTo>
                        <a:pt x="196610" y="93801"/>
                      </a:lnTo>
                      <a:lnTo>
                        <a:pt x="212163" y="237732"/>
                      </a:lnTo>
                      <a:cubicBezTo>
                        <a:pt x="212209" y="238173"/>
                        <a:pt x="212603" y="238504"/>
                        <a:pt x="213050" y="238463"/>
                      </a:cubicBezTo>
                      <a:cubicBezTo>
                        <a:pt x="213503" y="238428"/>
                        <a:pt x="213840" y="238028"/>
                        <a:pt x="213805" y="237575"/>
                      </a:cubicBezTo>
                      <a:lnTo>
                        <a:pt x="201450" y="88125"/>
                      </a:lnTo>
                      <a:lnTo>
                        <a:pt x="268506" y="9376"/>
                      </a:lnTo>
                      <a:cubicBezTo>
                        <a:pt x="268529" y="9353"/>
                        <a:pt x="268570" y="9364"/>
                        <a:pt x="268575" y="9399"/>
                      </a:cubicBezTo>
                      <a:lnTo>
                        <a:pt x="284087" y="152970"/>
                      </a:lnTo>
                      <a:cubicBezTo>
                        <a:pt x="284134" y="153411"/>
                        <a:pt x="284529" y="153736"/>
                        <a:pt x="284975" y="153702"/>
                      </a:cubicBezTo>
                      <a:cubicBezTo>
                        <a:pt x="285428" y="153667"/>
                        <a:pt x="285764" y="153266"/>
                        <a:pt x="285730" y="152814"/>
                      </a:cubicBezTo>
                      <a:cubicBezTo>
                        <a:pt x="285730" y="152814"/>
                        <a:pt x="273769" y="4588"/>
                        <a:pt x="273288" y="2372"/>
                      </a:cubicBezTo>
                      <a:cubicBezTo>
                        <a:pt x="272806" y="161"/>
                        <a:pt x="270311" y="-988"/>
                        <a:pt x="268413" y="1095"/>
                      </a:cubicBezTo>
                      <a:lnTo>
                        <a:pt x="198716" y="84783"/>
                      </a:lnTo>
                      <a:lnTo>
                        <a:pt x="735" y="105785"/>
                      </a:lnTo>
                      <a:cubicBezTo>
                        <a:pt x="288" y="105831"/>
                        <a:pt x="-37" y="106226"/>
                        <a:pt x="3" y="106672"/>
                      </a:cubicBezTo>
                      <a:cubicBezTo>
                        <a:pt x="44" y="107125"/>
                        <a:pt x="439" y="107462"/>
                        <a:pt x="897" y="107421"/>
                      </a:cubicBezTo>
                      <a:lnTo>
                        <a:pt x="193708" y="90801"/>
                      </a:lnTo>
                      <a:lnTo>
                        <a:pt x="131678" y="165279"/>
                      </a:lnTo>
                      <a:lnTo>
                        <a:pt x="72572" y="172852"/>
                      </a:lnTo>
                      <a:cubicBezTo>
                        <a:pt x="72149" y="172910"/>
                        <a:pt x="71830" y="173287"/>
                        <a:pt x="71859" y="173723"/>
                      </a:cubicBezTo>
                      <a:cubicBezTo>
                        <a:pt x="71888" y="174175"/>
                        <a:pt x="72282" y="174523"/>
                        <a:pt x="72735" y="174489"/>
                      </a:cubicBezTo>
                      <a:lnTo>
                        <a:pt x="126943" y="170960"/>
                      </a:lnTo>
                      <a:lnTo>
                        <a:pt x="46615" y="267415"/>
                      </a:lnTo>
                      <a:cubicBezTo>
                        <a:pt x="46324" y="267763"/>
                        <a:pt x="46371" y="268274"/>
                        <a:pt x="46713" y="268570"/>
                      </a:cubicBezTo>
                      <a:cubicBezTo>
                        <a:pt x="47050" y="268889"/>
                        <a:pt x="47572" y="268849"/>
                        <a:pt x="47862" y="268500"/>
                      </a:cubicBezTo>
                      <a:close/>
                    </a:path>
                  </a:pathLst>
                </a:custGeom>
                <a:solidFill>
                  <a:srgbClr val="F1F1F1"/>
                </a:solidFill>
                <a:ln w="5794" cap="flat">
                  <a:noFill/>
                  <a:prstDash val="solid"/>
                  <a:miter/>
                </a:ln>
              </p:spPr>
              <p:txBody>
                <a:bodyPr rtlCol="0" anchor="ctr"/>
                <a:lstStyle/>
                <a:p>
                  <a:endParaRPr lang="en-US"/>
                </a:p>
              </p:txBody>
            </p:sp>
          </p:grpSp>
          <p:sp>
            <p:nvSpPr>
              <p:cNvPr id="91" name="Freeform: Shape 90">
                <a:extLst>
                  <a:ext uri="{FF2B5EF4-FFF2-40B4-BE49-F238E27FC236}">
                    <a16:creationId xmlns:a16="http://schemas.microsoft.com/office/drawing/2014/main" id="{96FA3533-684A-4910-8CEA-1A7E10F9670F}"/>
                  </a:ext>
                </a:extLst>
              </p:cNvPr>
              <p:cNvSpPr/>
              <p:nvPr/>
            </p:nvSpPr>
            <p:spPr>
              <a:xfrm>
                <a:off x="5870676" y="5159406"/>
                <a:ext cx="445268" cy="748556"/>
              </a:xfrm>
              <a:custGeom>
                <a:avLst/>
                <a:gdLst>
                  <a:gd name="connsiteX0" fmla="*/ 4088 w 445268"/>
                  <a:gd name="connsiteY0" fmla="*/ 411743 h 748556"/>
                  <a:gd name="connsiteX1" fmla="*/ 87596 w 445268"/>
                  <a:gd name="connsiteY1" fmla="*/ 646796 h 748556"/>
                  <a:gd name="connsiteX2" fmla="*/ 149562 w 445268"/>
                  <a:gd name="connsiteY2" fmla="*/ 748538 h 748556"/>
                  <a:gd name="connsiteX3" fmla="*/ 149626 w 445268"/>
                  <a:gd name="connsiteY3" fmla="*/ 748514 h 748556"/>
                  <a:gd name="connsiteX4" fmla="*/ 155963 w 445268"/>
                  <a:gd name="connsiteY4" fmla="*/ 425300 h 748556"/>
                  <a:gd name="connsiteX5" fmla="*/ 256504 w 445268"/>
                  <a:gd name="connsiteY5" fmla="*/ 143415 h 748556"/>
                  <a:gd name="connsiteX6" fmla="*/ 439983 w 445268"/>
                  <a:gd name="connsiteY6" fmla="*/ 9112 h 748556"/>
                  <a:gd name="connsiteX7" fmla="*/ 445073 w 445268"/>
                  <a:gd name="connsiteY7" fmla="*/ 425 h 748556"/>
                  <a:gd name="connsiteX8" fmla="*/ 445073 w 445268"/>
                  <a:gd name="connsiteY8" fmla="*/ 425 h 748556"/>
                  <a:gd name="connsiteX9" fmla="*/ 441550 w 445268"/>
                  <a:gd name="connsiteY9" fmla="*/ 372 h 748556"/>
                  <a:gd name="connsiteX10" fmla="*/ 428145 w 445268"/>
                  <a:gd name="connsiteY10" fmla="*/ 4168 h 748556"/>
                  <a:gd name="connsiteX11" fmla="*/ 290510 w 445268"/>
                  <a:gd name="connsiteY11" fmla="*/ 90873 h 748556"/>
                  <a:gd name="connsiteX12" fmla="*/ 266909 w 445268"/>
                  <a:gd name="connsiteY12" fmla="*/ 90212 h 748556"/>
                  <a:gd name="connsiteX13" fmla="*/ 227296 w 445268"/>
                  <a:gd name="connsiteY13" fmla="*/ 65740 h 748556"/>
                  <a:gd name="connsiteX14" fmla="*/ 46324 w 445268"/>
                  <a:gd name="connsiteY14" fmla="*/ 154714 h 748556"/>
                  <a:gd name="connsiteX15" fmla="*/ 4088 w 445268"/>
                  <a:gd name="connsiteY15" fmla="*/ 411743 h 74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268" h="748556">
                    <a:moveTo>
                      <a:pt x="4088" y="411743"/>
                    </a:moveTo>
                    <a:cubicBezTo>
                      <a:pt x="17343" y="512011"/>
                      <a:pt x="51715" y="584232"/>
                      <a:pt x="87596" y="646796"/>
                    </a:cubicBezTo>
                    <a:cubicBezTo>
                      <a:pt x="115788" y="695949"/>
                      <a:pt x="147752" y="745723"/>
                      <a:pt x="149562" y="748538"/>
                    </a:cubicBezTo>
                    <a:cubicBezTo>
                      <a:pt x="149586" y="748572"/>
                      <a:pt x="149632" y="748555"/>
                      <a:pt x="149626" y="748514"/>
                    </a:cubicBezTo>
                    <a:cubicBezTo>
                      <a:pt x="149127" y="743245"/>
                      <a:pt x="135699" y="598397"/>
                      <a:pt x="155963" y="425300"/>
                    </a:cubicBezTo>
                    <a:cubicBezTo>
                      <a:pt x="170651" y="299829"/>
                      <a:pt x="225863" y="194036"/>
                      <a:pt x="256504" y="143415"/>
                    </a:cubicBezTo>
                    <a:cubicBezTo>
                      <a:pt x="298623" y="78530"/>
                      <a:pt x="366138" y="31135"/>
                      <a:pt x="439983" y="9112"/>
                    </a:cubicBezTo>
                    <a:cubicBezTo>
                      <a:pt x="443720" y="7998"/>
                      <a:pt x="445966" y="4220"/>
                      <a:pt x="445073" y="425"/>
                    </a:cubicBezTo>
                    <a:lnTo>
                      <a:pt x="445073" y="425"/>
                    </a:lnTo>
                    <a:cubicBezTo>
                      <a:pt x="444887" y="-365"/>
                      <a:pt x="442328" y="146"/>
                      <a:pt x="441550" y="372"/>
                    </a:cubicBezTo>
                    <a:cubicBezTo>
                      <a:pt x="436466" y="1852"/>
                      <a:pt x="433159" y="2456"/>
                      <a:pt x="428145" y="4168"/>
                    </a:cubicBezTo>
                    <a:cubicBezTo>
                      <a:pt x="376334" y="21832"/>
                      <a:pt x="328452" y="51591"/>
                      <a:pt x="290510" y="90873"/>
                    </a:cubicBezTo>
                    <a:cubicBezTo>
                      <a:pt x="283970" y="97645"/>
                      <a:pt x="272857" y="97512"/>
                      <a:pt x="266909" y="90212"/>
                    </a:cubicBezTo>
                    <a:cubicBezTo>
                      <a:pt x="257113" y="78188"/>
                      <a:pt x="242054" y="68699"/>
                      <a:pt x="227296" y="65740"/>
                    </a:cubicBezTo>
                    <a:cubicBezTo>
                      <a:pt x="144908" y="49235"/>
                      <a:pt x="84178" y="89022"/>
                      <a:pt x="46324" y="154714"/>
                    </a:cubicBezTo>
                    <a:cubicBezTo>
                      <a:pt x="6630" y="223604"/>
                      <a:pt x="-7919" y="320970"/>
                      <a:pt x="4088" y="411743"/>
                    </a:cubicBezTo>
                    <a:close/>
                  </a:path>
                </a:pathLst>
              </a:custGeom>
              <a:solidFill>
                <a:srgbClr val="D1D1D1"/>
              </a:solidFill>
              <a:ln w="5794" cap="flat">
                <a:noFill/>
                <a:prstDash val="solid"/>
                <a:miter/>
              </a:ln>
            </p:spPr>
            <p:txBody>
              <a:bodyPr rtlCol="0" anchor="ctr"/>
              <a:lstStyle/>
              <a:p>
                <a:endParaRPr lang="en-US"/>
              </a:p>
            </p:txBody>
          </p:sp>
          <p:grpSp>
            <p:nvGrpSpPr>
              <p:cNvPr id="92" name="Content Placeholder 3" descr="A wreath with lemons and leaves">
                <a:extLst>
                  <a:ext uri="{FF2B5EF4-FFF2-40B4-BE49-F238E27FC236}">
                    <a16:creationId xmlns:a16="http://schemas.microsoft.com/office/drawing/2014/main" id="{A633BF9A-FA93-4470-B7D0-8F2AE7A3A456}"/>
                  </a:ext>
                </a:extLst>
              </p:cNvPr>
              <p:cNvGrpSpPr/>
              <p:nvPr/>
            </p:nvGrpSpPr>
            <p:grpSpPr>
              <a:xfrm>
                <a:off x="7151930" y="4622087"/>
                <a:ext cx="478222" cy="868923"/>
                <a:chOff x="7151930" y="4622087"/>
                <a:chExt cx="478222" cy="868923"/>
              </a:xfrm>
            </p:grpSpPr>
            <p:sp>
              <p:nvSpPr>
                <p:cNvPr id="93" name="Freeform: Shape 92">
                  <a:extLst>
                    <a:ext uri="{FF2B5EF4-FFF2-40B4-BE49-F238E27FC236}">
                      <a16:creationId xmlns:a16="http://schemas.microsoft.com/office/drawing/2014/main" id="{A7272B89-2D8F-4E74-AB27-5506F2841BFE}"/>
                    </a:ext>
                  </a:extLst>
                </p:cNvPr>
                <p:cNvSpPr/>
                <p:nvPr/>
              </p:nvSpPr>
              <p:spPr>
                <a:xfrm>
                  <a:off x="7151930" y="4622087"/>
                  <a:ext cx="478222" cy="868923"/>
                </a:xfrm>
                <a:custGeom>
                  <a:avLst/>
                  <a:gdLst>
                    <a:gd name="connsiteX0" fmla="*/ 190775 w 478222"/>
                    <a:gd name="connsiteY0" fmla="*/ 164813 h 868923"/>
                    <a:gd name="connsiteX1" fmla="*/ 132383 w 478222"/>
                    <a:gd name="connsiteY1" fmla="*/ 213850 h 868923"/>
                    <a:gd name="connsiteX2" fmla="*/ 129801 w 478222"/>
                    <a:gd name="connsiteY2" fmla="*/ 214297 h 868923"/>
                    <a:gd name="connsiteX3" fmla="*/ 68444 w 478222"/>
                    <a:gd name="connsiteY3" fmla="*/ 621612 h 868923"/>
                    <a:gd name="connsiteX4" fmla="*/ 276140 w 478222"/>
                    <a:gd name="connsiteY4" fmla="*/ 800228 h 868923"/>
                    <a:gd name="connsiteX5" fmla="*/ 339494 w 478222"/>
                    <a:gd name="connsiteY5" fmla="*/ 868903 h 868923"/>
                    <a:gd name="connsiteX6" fmla="*/ 339558 w 478222"/>
                    <a:gd name="connsiteY6" fmla="*/ 868886 h 868923"/>
                    <a:gd name="connsiteX7" fmla="*/ 366635 w 478222"/>
                    <a:gd name="connsiteY7" fmla="*/ 779430 h 868923"/>
                    <a:gd name="connsiteX8" fmla="*/ 475689 w 478222"/>
                    <a:gd name="connsiteY8" fmla="*/ 528035 h 868923"/>
                    <a:gd name="connsiteX9" fmla="*/ 242940 w 478222"/>
                    <a:gd name="connsiteY9" fmla="*/ 188299 h 868923"/>
                    <a:gd name="connsiteX10" fmla="*/ 242342 w 478222"/>
                    <a:gd name="connsiteY10" fmla="*/ 188444 h 868923"/>
                    <a:gd name="connsiteX11" fmla="*/ 210727 w 478222"/>
                    <a:gd name="connsiteY11" fmla="*/ 159329 h 868923"/>
                    <a:gd name="connsiteX12" fmla="*/ 334590 w 478222"/>
                    <a:gd name="connsiteY12" fmla="*/ 21538 h 868923"/>
                    <a:gd name="connsiteX13" fmla="*/ 334787 w 478222"/>
                    <a:gd name="connsiteY13" fmla="*/ 21068 h 868923"/>
                    <a:gd name="connsiteX14" fmla="*/ 327713 w 478222"/>
                    <a:gd name="connsiteY14" fmla="*/ 275 h 868923"/>
                    <a:gd name="connsiteX15" fmla="*/ 327226 w 478222"/>
                    <a:gd name="connsiteY15" fmla="*/ 31 h 868923"/>
                    <a:gd name="connsiteX16" fmla="*/ 190775 w 478222"/>
                    <a:gd name="connsiteY16" fmla="*/ 164813 h 8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8222" h="868923">
                      <a:moveTo>
                        <a:pt x="190775" y="164813"/>
                      </a:moveTo>
                      <a:cubicBezTo>
                        <a:pt x="183933" y="192007"/>
                        <a:pt x="160187" y="210304"/>
                        <a:pt x="132383" y="213850"/>
                      </a:cubicBezTo>
                      <a:cubicBezTo>
                        <a:pt x="131675" y="213972"/>
                        <a:pt x="130509" y="214175"/>
                        <a:pt x="129801" y="214297"/>
                      </a:cubicBezTo>
                      <a:cubicBezTo>
                        <a:pt x="-37964" y="252865"/>
                        <a:pt x="-25783" y="469522"/>
                        <a:pt x="68444" y="621612"/>
                      </a:cubicBezTo>
                      <a:cubicBezTo>
                        <a:pt x="121723" y="707604"/>
                        <a:pt x="217720" y="757917"/>
                        <a:pt x="276140" y="800228"/>
                      </a:cubicBezTo>
                      <a:cubicBezTo>
                        <a:pt x="321655" y="833191"/>
                        <a:pt x="338333" y="866501"/>
                        <a:pt x="339494" y="868903"/>
                      </a:cubicBezTo>
                      <a:cubicBezTo>
                        <a:pt x="339511" y="868938"/>
                        <a:pt x="339558" y="868926"/>
                        <a:pt x="339558" y="868886"/>
                      </a:cubicBezTo>
                      <a:cubicBezTo>
                        <a:pt x="339558" y="866216"/>
                        <a:pt x="340045" y="828960"/>
                        <a:pt x="366635" y="779430"/>
                      </a:cubicBezTo>
                      <a:cubicBezTo>
                        <a:pt x="400764" y="715856"/>
                        <a:pt x="465226" y="628674"/>
                        <a:pt x="475689" y="528035"/>
                      </a:cubicBezTo>
                      <a:cubicBezTo>
                        <a:pt x="494201" y="350034"/>
                        <a:pt x="410728" y="149748"/>
                        <a:pt x="242940" y="188299"/>
                      </a:cubicBezTo>
                      <a:cubicBezTo>
                        <a:pt x="242737" y="188345"/>
                        <a:pt x="242540" y="188392"/>
                        <a:pt x="242342" y="188444"/>
                      </a:cubicBezTo>
                      <a:cubicBezTo>
                        <a:pt x="224347" y="193087"/>
                        <a:pt x="206833" y="177499"/>
                        <a:pt x="210727" y="159329"/>
                      </a:cubicBezTo>
                      <a:cubicBezTo>
                        <a:pt x="210727" y="159329"/>
                        <a:pt x="228189" y="72641"/>
                        <a:pt x="334590" y="21538"/>
                      </a:cubicBezTo>
                      <a:cubicBezTo>
                        <a:pt x="334764" y="21451"/>
                        <a:pt x="334851" y="21254"/>
                        <a:pt x="334787" y="21068"/>
                      </a:cubicBezTo>
                      <a:lnTo>
                        <a:pt x="327713" y="275"/>
                      </a:lnTo>
                      <a:cubicBezTo>
                        <a:pt x="327638" y="60"/>
                        <a:pt x="327429" y="-61"/>
                        <a:pt x="327226" y="31"/>
                      </a:cubicBezTo>
                      <a:cubicBezTo>
                        <a:pt x="320506" y="2962"/>
                        <a:pt x="220052" y="48459"/>
                        <a:pt x="190775" y="164813"/>
                      </a:cubicBezTo>
                      <a:close/>
                    </a:path>
                  </a:pathLst>
                </a:custGeom>
                <a:solidFill>
                  <a:srgbClr val="D1D1D1"/>
                </a:solidFill>
                <a:ln w="579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1F4F110-5921-49B8-9D71-DBDCB8A71F29}"/>
                    </a:ext>
                  </a:extLst>
                </p:cNvPr>
                <p:cNvSpPr/>
                <p:nvPr/>
              </p:nvSpPr>
              <p:spPr>
                <a:xfrm>
                  <a:off x="7323640" y="5081982"/>
                  <a:ext cx="250260" cy="275331"/>
                </a:xfrm>
                <a:custGeom>
                  <a:avLst/>
                  <a:gdLst>
                    <a:gd name="connsiteX0" fmla="*/ 70945 w 250260"/>
                    <a:gd name="connsiteY0" fmla="*/ 3289 h 275331"/>
                    <a:gd name="connsiteX1" fmla="*/ 78391 w 250260"/>
                    <a:gd name="connsiteY1" fmla="*/ 37835 h 275331"/>
                    <a:gd name="connsiteX2" fmla="*/ 123 w 250260"/>
                    <a:gd name="connsiteY2" fmla="*/ 165274 h 275331"/>
                    <a:gd name="connsiteX3" fmla="*/ 367 w 250260"/>
                    <a:gd name="connsiteY3" fmla="*/ 166399 h 275331"/>
                    <a:gd name="connsiteX4" fmla="*/ 1510 w 250260"/>
                    <a:gd name="connsiteY4" fmla="*/ 166167 h 275331"/>
                    <a:gd name="connsiteX5" fmla="*/ 80503 w 250260"/>
                    <a:gd name="connsiteY5" fmla="*/ 47625 h 275331"/>
                    <a:gd name="connsiteX6" fmla="*/ 101064 w 250260"/>
                    <a:gd name="connsiteY6" fmla="*/ 143001 h 275331"/>
                    <a:gd name="connsiteX7" fmla="*/ 62652 w 250260"/>
                    <a:gd name="connsiteY7" fmla="*/ 205565 h 275331"/>
                    <a:gd name="connsiteX8" fmla="*/ 62890 w 250260"/>
                    <a:gd name="connsiteY8" fmla="*/ 206673 h 275331"/>
                    <a:gd name="connsiteX9" fmla="*/ 64034 w 250260"/>
                    <a:gd name="connsiteY9" fmla="*/ 206459 h 275331"/>
                    <a:gd name="connsiteX10" fmla="*/ 101836 w 250260"/>
                    <a:gd name="connsiteY10" fmla="*/ 149837 h 275331"/>
                    <a:gd name="connsiteX11" fmla="*/ 129447 w 250260"/>
                    <a:gd name="connsiteY11" fmla="*/ 274681 h 275331"/>
                    <a:gd name="connsiteX12" fmla="*/ 130416 w 250260"/>
                    <a:gd name="connsiteY12" fmla="*/ 275314 h 275331"/>
                    <a:gd name="connsiteX13" fmla="*/ 131061 w 250260"/>
                    <a:gd name="connsiteY13" fmla="*/ 274345 h 275331"/>
                    <a:gd name="connsiteX14" fmla="*/ 105811 w 250260"/>
                    <a:gd name="connsiteY14" fmla="*/ 148926 h 275331"/>
                    <a:gd name="connsiteX15" fmla="*/ 152753 w 250260"/>
                    <a:gd name="connsiteY15" fmla="*/ 175580 h 275331"/>
                    <a:gd name="connsiteX16" fmla="*/ 153855 w 250260"/>
                    <a:gd name="connsiteY16" fmla="*/ 175342 h 275331"/>
                    <a:gd name="connsiteX17" fmla="*/ 153647 w 250260"/>
                    <a:gd name="connsiteY17" fmla="*/ 174193 h 275331"/>
                    <a:gd name="connsiteX18" fmla="*/ 104859 w 250260"/>
                    <a:gd name="connsiteY18" fmla="*/ 142664 h 275331"/>
                    <a:gd name="connsiteX19" fmla="*/ 85175 w 250260"/>
                    <a:gd name="connsiteY19" fmla="*/ 46337 h 275331"/>
                    <a:gd name="connsiteX20" fmla="*/ 248999 w 250260"/>
                    <a:gd name="connsiteY20" fmla="*/ 146993 h 275331"/>
                    <a:gd name="connsiteX21" fmla="*/ 250125 w 250260"/>
                    <a:gd name="connsiteY21" fmla="*/ 146750 h 275331"/>
                    <a:gd name="connsiteX22" fmla="*/ 249887 w 250260"/>
                    <a:gd name="connsiteY22" fmla="*/ 145612 h 275331"/>
                    <a:gd name="connsiteX23" fmla="*/ 83236 w 250260"/>
                    <a:gd name="connsiteY23" fmla="*/ 36785 h 275331"/>
                    <a:gd name="connsiteX24" fmla="*/ 76273 w 250260"/>
                    <a:gd name="connsiteY24" fmla="*/ 2181 h 275331"/>
                    <a:gd name="connsiteX25" fmla="*/ 76267 w 250260"/>
                    <a:gd name="connsiteY25" fmla="*/ 2146 h 275331"/>
                    <a:gd name="connsiteX26" fmla="*/ 73034 w 250260"/>
                    <a:gd name="connsiteY26" fmla="*/ 63 h 275331"/>
                    <a:gd name="connsiteX27" fmla="*/ 70945 w 250260"/>
                    <a:gd name="connsiteY27" fmla="*/ 3289 h 27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0260" h="275331">
                      <a:moveTo>
                        <a:pt x="70945" y="3289"/>
                      </a:moveTo>
                      <a:lnTo>
                        <a:pt x="78391" y="37835"/>
                      </a:lnTo>
                      <a:cubicBezTo>
                        <a:pt x="62949" y="58182"/>
                        <a:pt x="123" y="165274"/>
                        <a:pt x="123" y="165274"/>
                      </a:cubicBezTo>
                      <a:cubicBezTo>
                        <a:pt x="-109" y="165651"/>
                        <a:pt x="-5" y="166150"/>
                        <a:pt x="367" y="166399"/>
                      </a:cubicBezTo>
                      <a:cubicBezTo>
                        <a:pt x="744" y="166649"/>
                        <a:pt x="1255" y="166545"/>
                        <a:pt x="1510" y="166167"/>
                      </a:cubicBezTo>
                      <a:lnTo>
                        <a:pt x="80503" y="47625"/>
                      </a:lnTo>
                      <a:lnTo>
                        <a:pt x="101064" y="143001"/>
                      </a:lnTo>
                      <a:cubicBezTo>
                        <a:pt x="91970" y="156987"/>
                        <a:pt x="62652" y="205565"/>
                        <a:pt x="62652" y="205565"/>
                      </a:cubicBezTo>
                      <a:cubicBezTo>
                        <a:pt x="62426" y="205937"/>
                        <a:pt x="62531" y="206424"/>
                        <a:pt x="62890" y="206673"/>
                      </a:cubicBezTo>
                      <a:cubicBezTo>
                        <a:pt x="63268" y="206929"/>
                        <a:pt x="63778" y="206830"/>
                        <a:pt x="64034" y="206459"/>
                      </a:cubicBezTo>
                      <a:lnTo>
                        <a:pt x="101836" y="149837"/>
                      </a:lnTo>
                      <a:lnTo>
                        <a:pt x="129447" y="274681"/>
                      </a:lnTo>
                      <a:cubicBezTo>
                        <a:pt x="129540" y="275122"/>
                        <a:pt x="129975" y="275406"/>
                        <a:pt x="130416" y="275314"/>
                      </a:cubicBezTo>
                      <a:cubicBezTo>
                        <a:pt x="130863" y="275221"/>
                        <a:pt x="131153" y="274792"/>
                        <a:pt x="131061" y="274345"/>
                      </a:cubicBezTo>
                      <a:lnTo>
                        <a:pt x="105811" y="148926"/>
                      </a:lnTo>
                      <a:lnTo>
                        <a:pt x="152753" y="175580"/>
                      </a:lnTo>
                      <a:cubicBezTo>
                        <a:pt x="153124" y="175800"/>
                        <a:pt x="153606" y="175702"/>
                        <a:pt x="153855" y="175342"/>
                      </a:cubicBezTo>
                      <a:cubicBezTo>
                        <a:pt x="154117" y="174965"/>
                        <a:pt x="154018" y="174454"/>
                        <a:pt x="153647" y="174193"/>
                      </a:cubicBezTo>
                      <a:cubicBezTo>
                        <a:pt x="153647" y="174193"/>
                        <a:pt x="107540" y="143930"/>
                        <a:pt x="104859" y="142664"/>
                      </a:cubicBezTo>
                      <a:lnTo>
                        <a:pt x="85175" y="46337"/>
                      </a:lnTo>
                      <a:lnTo>
                        <a:pt x="248999" y="146993"/>
                      </a:lnTo>
                      <a:cubicBezTo>
                        <a:pt x="249376" y="147231"/>
                        <a:pt x="249881" y="147121"/>
                        <a:pt x="250125" y="146750"/>
                      </a:cubicBezTo>
                      <a:cubicBezTo>
                        <a:pt x="250374" y="146367"/>
                        <a:pt x="250270" y="145856"/>
                        <a:pt x="249887" y="145612"/>
                      </a:cubicBezTo>
                      <a:lnTo>
                        <a:pt x="83236" y="36785"/>
                      </a:lnTo>
                      <a:lnTo>
                        <a:pt x="76273" y="2181"/>
                      </a:lnTo>
                      <a:cubicBezTo>
                        <a:pt x="76273" y="2175"/>
                        <a:pt x="76267" y="2152"/>
                        <a:pt x="76267" y="2146"/>
                      </a:cubicBezTo>
                      <a:cubicBezTo>
                        <a:pt x="75948" y="677"/>
                        <a:pt x="74503" y="-257"/>
                        <a:pt x="73034" y="63"/>
                      </a:cubicBezTo>
                      <a:cubicBezTo>
                        <a:pt x="71561" y="370"/>
                        <a:pt x="70626" y="1815"/>
                        <a:pt x="70945" y="3289"/>
                      </a:cubicBezTo>
                      <a:close/>
                    </a:path>
                  </a:pathLst>
                </a:custGeom>
                <a:solidFill>
                  <a:srgbClr val="E6E6E6"/>
                </a:solidFill>
                <a:ln w="5794" cap="flat">
                  <a:noFill/>
                  <a:prstDash val="solid"/>
                  <a:miter/>
                </a:ln>
              </p:spPr>
              <p:txBody>
                <a:bodyPr rtlCol="0" anchor="ctr"/>
                <a:lstStyle/>
                <a:p>
                  <a:endParaRPr lang="en-US"/>
                </a:p>
              </p:txBody>
            </p:sp>
          </p:grpSp>
          <p:grpSp>
            <p:nvGrpSpPr>
              <p:cNvPr id="95" name="Content Placeholder 3" descr="A wreath with lemons and leaves">
                <a:extLst>
                  <a:ext uri="{FF2B5EF4-FFF2-40B4-BE49-F238E27FC236}">
                    <a16:creationId xmlns:a16="http://schemas.microsoft.com/office/drawing/2014/main" id="{8C53919B-68B8-4815-B3CE-CB86CC8D8329}"/>
                  </a:ext>
                </a:extLst>
              </p:cNvPr>
              <p:cNvGrpSpPr/>
              <p:nvPr/>
            </p:nvGrpSpPr>
            <p:grpSpPr>
              <a:xfrm>
                <a:off x="6196281" y="5107644"/>
                <a:ext cx="479634" cy="778372"/>
                <a:chOff x="6196281" y="5107644"/>
                <a:chExt cx="479634" cy="778372"/>
              </a:xfrm>
            </p:grpSpPr>
            <p:sp>
              <p:nvSpPr>
                <p:cNvPr id="96" name="Freeform: Shape 95">
                  <a:extLst>
                    <a:ext uri="{FF2B5EF4-FFF2-40B4-BE49-F238E27FC236}">
                      <a16:creationId xmlns:a16="http://schemas.microsoft.com/office/drawing/2014/main" id="{7494130D-A04C-4D7C-A5D9-E52B0809E224}"/>
                    </a:ext>
                  </a:extLst>
                </p:cNvPr>
                <p:cNvSpPr/>
                <p:nvPr/>
              </p:nvSpPr>
              <p:spPr>
                <a:xfrm>
                  <a:off x="6196281" y="5107644"/>
                  <a:ext cx="479634" cy="778372"/>
                </a:xfrm>
                <a:custGeom>
                  <a:avLst/>
                  <a:gdLst>
                    <a:gd name="connsiteX0" fmla="*/ 1813 w 479634"/>
                    <a:gd name="connsiteY0" fmla="*/ 435511 h 778372"/>
                    <a:gd name="connsiteX1" fmla="*/ 106886 w 479634"/>
                    <a:gd name="connsiteY1" fmla="*/ 688496 h 778372"/>
                    <a:gd name="connsiteX2" fmla="*/ 132547 w 479634"/>
                    <a:gd name="connsiteY2" fmla="*/ 778335 h 778372"/>
                    <a:gd name="connsiteX3" fmla="*/ 132617 w 479634"/>
                    <a:gd name="connsiteY3" fmla="*/ 778352 h 778372"/>
                    <a:gd name="connsiteX4" fmla="*/ 197062 w 479634"/>
                    <a:gd name="connsiteY4" fmla="*/ 710664 h 778372"/>
                    <a:gd name="connsiteX5" fmla="*/ 407602 w 479634"/>
                    <a:gd name="connsiteY5" fmla="*/ 535262 h 778372"/>
                    <a:gd name="connsiteX6" fmla="*/ 352686 w 479634"/>
                    <a:gd name="connsiteY6" fmla="*/ 127124 h 778372"/>
                    <a:gd name="connsiteX7" fmla="*/ 352082 w 479634"/>
                    <a:gd name="connsiteY7" fmla="*/ 126984 h 778372"/>
                    <a:gd name="connsiteX8" fmla="*/ 352082 w 479634"/>
                    <a:gd name="connsiteY8" fmla="*/ 126984 h 778372"/>
                    <a:gd name="connsiteX9" fmla="*/ 336019 w 479634"/>
                    <a:gd name="connsiteY9" fmla="*/ 89983 h 778372"/>
                    <a:gd name="connsiteX10" fmla="*/ 409203 w 479634"/>
                    <a:gd name="connsiteY10" fmla="*/ 5796 h 778372"/>
                    <a:gd name="connsiteX11" fmla="*/ 409198 w 479634"/>
                    <a:gd name="connsiteY11" fmla="*/ 5732 h 778372"/>
                    <a:gd name="connsiteX12" fmla="*/ 400087 w 479634"/>
                    <a:gd name="connsiteY12" fmla="*/ 1507 h 778372"/>
                    <a:gd name="connsiteX13" fmla="*/ 385759 w 479634"/>
                    <a:gd name="connsiteY13" fmla="*/ 3144 h 778372"/>
                    <a:gd name="connsiteX14" fmla="*/ 330332 w 479634"/>
                    <a:gd name="connsiteY14" fmla="*/ 78603 h 778372"/>
                    <a:gd name="connsiteX15" fmla="*/ 270838 w 479634"/>
                    <a:gd name="connsiteY15" fmla="*/ 107010 h 778372"/>
                    <a:gd name="connsiteX16" fmla="*/ 240562 w 479634"/>
                    <a:gd name="connsiteY16" fmla="*/ 99570 h 778372"/>
                    <a:gd name="connsiteX17" fmla="*/ 239959 w 479634"/>
                    <a:gd name="connsiteY17" fmla="*/ 99413 h 778372"/>
                    <a:gd name="connsiteX18" fmla="*/ 1813 w 479634"/>
                    <a:gd name="connsiteY18" fmla="*/ 435511 h 77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9634" h="778372">
                      <a:moveTo>
                        <a:pt x="1813" y="435511"/>
                      </a:moveTo>
                      <a:cubicBezTo>
                        <a:pt x="10680" y="536284"/>
                        <a:pt x="73761" y="624422"/>
                        <a:pt x="106886" y="688496"/>
                      </a:cubicBezTo>
                      <a:cubicBezTo>
                        <a:pt x="132675" y="738391"/>
                        <a:pt x="132588" y="775636"/>
                        <a:pt x="132547" y="778335"/>
                      </a:cubicBezTo>
                      <a:cubicBezTo>
                        <a:pt x="132547" y="778375"/>
                        <a:pt x="132594" y="778387"/>
                        <a:pt x="132617" y="778352"/>
                      </a:cubicBezTo>
                      <a:cubicBezTo>
                        <a:pt x="133836" y="775938"/>
                        <a:pt x="151042" y="742912"/>
                        <a:pt x="197062" y="710664"/>
                      </a:cubicBezTo>
                      <a:cubicBezTo>
                        <a:pt x="256156" y="669258"/>
                        <a:pt x="352953" y="620424"/>
                        <a:pt x="407602" y="535262"/>
                      </a:cubicBezTo>
                      <a:cubicBezTo>
                        <a:pt x="504254" y="384646"/>
                        <a:pt x="519864" y="168222"/>
                        <a:pt x="352686" y="127124"/>
                      </a:cubicBezTo>
                      <a:cubicBezTo>
                        <a:pt x="352483" y="127077"/>
                        <a:pt x="352286" y="127025"/>
                        <a:pt x="352082" y="126984"/>
                      </a:cubicBezTo>
                      <a:lnTo>
                        <a:pt x="352082" y="126984"/>
                      </a:lnTo>
                      <a:cubicBezTo>
                        <a:pt x="335822" y="122986"/>
                        <a:pt x="327779" y="104555"/>
                        <a:pt x="336019" y="89983"/>
                      </a:cubicBezTo>
                      <a:cubicBezTo>
                        <a:pt x="354549" y="57218"/>
                        <a:pt x="378197" y="26972"/>
                        <a:pt x="409203" y="5796"/>
                      </a:cubicBezTo>
                      <a:cubicBezTo>
                        <a:pt x="409226" y="5779"/>
                        <a:pt x="409226" y="5744"/>
                        <a:pt x="409198" y="5732"/>
                      </a:cubicBezTo>
                      <a:lnTo>
                        <a:pt x="400087" y="1507"/>
                      </a:lnTo>
                      <a:cubicBezTo>
                        <a:pt x="395444" y="-994"/>
                        <a:pt x="389722" y="-338"/>
                        <a:pt x="385759" y="3144"/>
                      </a:cubicBezTo>
                      <a:cubicBezTo>
                        <a:pt x="360840" y="25022"/>
                        <a:pt x="344028" y="50040"/>
                        <a:pt x="330332" y="78603"/>
                      </a:cubicBezTo>
                      <a:cubicBezTo>
                        <a:pt x="319619" y="100951"/>
                        <a:pt x="294904" y="112929"/>
                        <a:pt x="270838" y="107010"/>
                      </a:cubicBezTo>
                      <a:lnTo>
                        <a:pt x="240562" y="99570"/>
                      </a:lnTo>
                      <a:cubicBezTo>
                        <a:pt x="240365" y="99512"/>
                        <a:pt x="240162" y="99460"/>
                        <a:pt x="239959" y="99413"/>
                      </a:cubicBezTo>
                      <a:cubicBezTo>
                        <a:pt x="72780" y="58321"/>
                        <a:pt x="-13873" y="257283"/>
                        <a:pt x="1813" y="435511"/>
                      </a:cubicBezTo>
                      <a:close/>
                    </a:path>
                  </a:pathLst>
                </a:custGeom>
                <a:solidFill>
                  <a:srgbClr val="D1D1D1"/>
                </a:solidFill>
                <a:ln w="579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18EF064-5D93-49E3-8E4D-BBFBD12DAB54}"/>
                    </a:ext>
                  </a:extLst>
                </p:cNvPr>
                <p:cNvSpPr/>
                <p:nvPr/>
              </p:nvSpPr>
              <p:spPr>
                <a:xfrm>
                  <a:off x="6285360" y="5477146"/>
                  <a:ext cx="233417" cy="272502"/>
                </a:xfrm>
                <a:custGeom>
                  <a:avLst/>
                  <a:gdLst>
                    <a:gd name="connsiteX0" fmla="*/ 135299 w 233417"/>
                    <a:gd name="connsiteY0" fmla="*/ 2058 h 272502"/>
                    <a:gd name="connsiteX1" fmla="*/ 126774 w 233417"/>
                    <a:gd name="connsiteY1" fmla="*/ 36354 h 272502"/>
                    <a:gd name="connsiteX2" fmla="*/ 386 w 233417"/>
                    <a:gd name="connsiteY2" fmla="*/ 116311 h 272502"/>
                    <a:gd name="connsiteX3" fmla="*/ 114 w 233417"/>
                    <a:gd name="connsiteY3" fmla="*/ 117425 h 272502"/>
                    <a:gd name="connsiteX4" fmla="*/ 1239 w 233417"/>
                    <a:gd name="connsiteY4" fmla="*/ 117715 h 272502"/>
                    <a:gd name="connsiteX5" fmla="*/ 124360 w 233417"/>
                    <a:gd name="connsiteY5" fmla="*/ 46063 h 272502"/>
                    <a:gd name="connsiteX6" fmla="*/ 100561 w 233417"/>
                    <a:gd name="connsiteY6" fmla="*/ 141828 h 272502"/>
                    <a:gd name="connsiteX7" fmla="*/ 38792 w 233417"/>
                    <a:gd name="connsiteY7" fmla="*/ 180013 h 272502"/>
                    <a:gd name="connsiteX8" fmla="*/ 38519 w 233417"/>
                    <a:gd name="connsiteY8" fmla="*/ 181115 h 272502"/>
                    <a:gd name="connsiteX9" fmla="*/ 39645 w 233417"/>
                    <a:gd name="connsiteY9" fmla="*/ 181423 h 272502"/>
                    <a:gd name="connsiteX10" fmla="*/ 99122 w 233417"/>
                    <a:gd name="connsiteY10" fmla="*/ 147631 h 272502"/>
                    <a:gd name="connsiteX11" fmla="*/ 68342 w 233417"/>
                    <a:gd name="connsiteY11" fmla="*/ 271483 h 272502"/>
                    <a:gd name="connsiteX12" fmla="*/ 68934 w 233417"/>
                    <a:gd name="connsiteY12" fmla="*/ 272475 h 272502"/>
                    <a:gd name="connsiteX13" fmla="*/ 69938 w 233417"/>
                    <a:gd name="connsiteY13" fmla="*/ 271889 h 272502"/>
                    <a:gd name="connsiteX14" fmla="*/ 102488 w 233417"/>
                    <a:gd name="connsiteY14" fmla="*/ 148165 h 272502"/>
                    <a:gd name="connsiteX15" fmla="*/ 132897 w 233417"/>
                    <a:gd name="connsiteY15" fmla="*/ 192768 h 272502"/>
                    <a:gd name="connsiteX16" fmla="*/ 133987 w 233417"/>
                    <a:gd name="connsiteY16" fmla="*/ 193041 h 272502"/>
                    <a:gd name="connsiteX17" fmla="*/ 134307 w 233417"/>
                    <a:gd name="connsiteY17" fmla="*/ 191921 h 272502"/>
                    <a:gd name="connsiteX18" fmla="*/ 104380 w 233417"/>
                    <a:gd name="connsiteY18" fmla="*/ 142135 h 272502"/>
                    <a:gd name="connsiteX19" fmla="*/ 129119 w 233417"/>
                    <a:gd name="connsiteY19" fmla="*/ 46980 h 272502"/>
                    <a:gd name="connsiteX20" fmla="*/ 231893 w 233417"/>
                    <a:gd name="connsiteY20" fmla="*/ 209487 h 272502"/>
                    <a:gd name="connsiteX21" fmla="*/ 233013 w 233417"/>
                    <a:gd name="connsiteY21" fmla="*/ 209766 h 272502"/>
                    <a:gd name="connsiteX22" fmla="*/ 233303 w 233417"/>
                    <a:gd name="connsiteY22" fmla="*/ 208640 h 272502"/>
                    <a:gd name="connsiteX23" fmla="*/ 131597 w 233417"/>
                    <a:gd name="connsiteY23" fmla="*/ 37556 h 272502"/>
                    <a:gd name="connsiteX24" fmla="*/ 140580 w 233417"/>
                    <a:gd name="connsiteY24" fmla="*/ 3416 h 272502"/>
                    <a:gd name="connsiteX25" fmla="*/ 140592 w 233417"/>
                    <a:gd name="connsiteY25" fmla="*/ 3381 h 272502"/>
                    <a:gd name="connsiteX26" fmla="*/ 138607 w 233417"/>
                    <a:gd name="connsiteY26" fmla="*/ 84 h 272502"/>
                    <a:gd name="connsiteX27" fmla="*/ 135299 w 233417"/>
                    <a:gd name="connsiteY27" fmla="*/ 2058 h 2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3417" h="272502">
                      <a:moveTo>
                        <a:pt x="135299" y="2058"/>
                      </a:moveTo>
                      <a:lnTo>
                        <a:pt x="126774" y="36354"/>
                      </a:lnTo>
                      <a:cubicBezTo>
                        <a:pt x="103950" y="47828"/>
                        <a:pt x="386" y="116311"/>
                        <a:pt x="386" y="116311"/>
                      </a:cubicBezTo>
                      <a:cubicBezTo>
                        <a:pt x="9" y="116549"/>
                        <a:pt x="-113" y="117042"/>
                        <a:pt x="114" y="117425"/>
                      </a:cubicBezTo>
                      <a:cubicBezTo>
                        <a:pt x="346" y="117820"/>
                        <a:pt x="850" y="117947"/>
                        <a:pt x="1239" y="117715"/>
                      </a:cubicBezTo>
                      <a:lnTo>
                        <a:pt x="124360" y="46063"/>
                      </a:lnTo>
                      <a:lnTo>
                        <a:pt x="100561" y="141828"/>
                      </a:lnTo>
                      <a:cubicBezTo>
                        <a:pt x="86239" y="150382"/>
                        <a:pt x="38792" y="180013"/>
                        <a:pt x="38792" y="180013"/>
                      </a:cubicBezTo>
                      <a:cubicBezTo>
                        <a:pt x="38426" y="180245"/>
                        <a:pt x="38305" y="180732"/>
                        <a:pt x="38519" y="181115"/>
                      </a:cubicBezTo>
                      <a:cubicBezTo>
                        <a:pt x="38746" y="181510"/>
                        <a:pt x="39245" y="181649"/>
                        <a:pt x="39645" y="181423"/>
                      </a:cubicBezTo>
                      <a:lnTo>
                        <a:pt x="99122" y="147631"/>
                      </a:lnTo>
                      <a:lnTo>
                        <a:pt x="68342" y="271483"/>
                      </a:lnTo>
                      <a:cubicBezTo>
                        <a:pt x="68232" y="271918"/>
                        <a:pt x="68493" y="272365"/>
                        <a:pt x="68934" y="272475"/>
                      </a:cubicBezTo>
                      <a:cubicBezTo>
                        <a:pt x="69375" y="272591"/>
                        <a:pt x="69822" y="272330"/>
                        <a:pt x="69938" y="271889"/>
                      </a:cubicBezTo>
                      <a:lnTo>
                        <a:pt x="102488" y="148165"/>
                      </a:lnTo>
                      <a:lnTo>
                        <a:pt x="132897" y="192768"/>
                      </a:lnTo>
                      <a:cubicBezTo>
                        <a:pt x="133129" y="193128"/>
                        <a:pt x="133610" y="193250"/>
                        <a:pt x="133987" y="193041"/>
                      </a:cubicBezTo>
                      <a:cubicBezTo>
                        <a:pt x="134382" y="192820"/>
                        <a:pt x="134527" y="192315"/>
                        <a:pt x="134307" y="191921"/>
                      </a:cubicBezTo>
                      <a:cubicBezTo>
                        <a:pt x="134307" y="191921"/>
                        <a:pt x="106237" y="144451"/>
                        <a:pt x="104380" y="142135"/>
                      </a:cubicBezTo>
                      <a:lnTo>
                        <a:pt x="129119" y="46980"/>
                      </a:lnTo>
                      <a:lnTo>
                        <a:pt x="231893" y="209487"/>
                      </a:lnTo>
                      <a:cubicBezTo>
                        <a:pt x="232131" y="209864"/>
                        <a:pt x="232624" y="209992"/>
                        <a:pt x="233013" y="209766"/>
                      </a:cubicBezTo>
                      <a:cubicBezTo>
                        <a:pt x="233402" y="209534"/>
                        <a:pt x="233535" y="209028"/>
                        <a:pt x="233303" y="208640"/>
                      </a:cubicBezTo>
                      <a:lnTo>
                        <a:pt x="131597" y="37556"/>
                      </a:lnTo>
                      <a:lnTo>
                        <a:pt x="140580" y="3416"/>
                      </a:lnTo>
                      <a:cubicBezTo>
                        <a:pt x="140580" y="3410"/>
                        <a:pt x="140586" y="3387"/>
                        <a:pt x="140592" y="3381"/>
                      </a:cubicBezTo>
                      <a:cubicBezTo>
                        <a:pt x="140951" y="1924"/>
                        <a:pt x="140063" y="444"/>
                        <a:pt x="138607" y="84"/>
                      </a:cubicBezTo>
                      <a:cubicBezTo>
                        <a:pt x="137139" y="-287"/>
                        <a:pt x="135665" y="601"/>
                        <a:pt x="135299" y="2058"/>
                      </a:cubicBezTo>
                      <a:close/>
                    </a:path>
                  </a:pathLst>
                </a:custGeom>
                <a:solidFill>
                  <a:srgbClr val="E6E6E6"/>
                </a:solidFill>
                <a:ln w="5794" cap="flat">
                  <a:noFill/>
                  <a:prstDash val="solid"/>
                  <a:miter/>
                </a:ln>
              </p:spPr>
              <p:txBody>
                <a:bodyPr rtlCol="0" anchor="ctr"/>
                <a:lstStyle/>
                <a:p>
                  <a:endParaRPr lang="en-US"/>
                </a:p>
              </p:txBody>
            </p:sp>
          </p:grpSp>
          <p:grpSp>
            <p:nvGrpSpPr>
              <p:cNvPr id="98" name="Content Placeholder 3" descr="A wreath with lemons and leaves">
                <a:extLst>
                  <a:ext uri="{FF2B5EF4-FFF2-40B4-BE49-F238E27FC236}">
                    <a16:creationId xmlns:a16="http://schemas.microsoft.com/office/drawing/2014/main" id="{83C4DB8D-56A7-4EA7-9B65-18A743CDE0EA}"/>
                  </a:ext>
                </a:extLst>
              </p:cNvPr>
              <p:cNvGrpSpPr/>
              <p:nvPr/>
            </p:nvGrpSpPr>
            <p:grpSpPr>
              <a:xfrm>
                <a:off x="6504681" y="4414598"/>
                <a:ext cx="723105" cy="540041"/>
                <a:chOff x="6504681" y="4414598"/>
                <a:chExt cx="723105" cy="540041"/>
              </a:xfrm>
            </p:grpSpPr>
            <p:sp>
              <p:nvSpPr>
                <p:cNvPr id="99" name="Freeform: Shape 98">
                  <a:extLst>
                    <a:ext uri="{FF2B5EF4-FFF2-40B4-BE49-F238E27FC236}">
                      <a16:creationId xmlns:a16="http://schemas.microsoft.com/office/drawing/2014/main" id="{8D137D50-3AC3-4D61-A58A-CB13EADB6936}"/>
                    </a:ext>
                  </a:extLst>
                </p:cNvPr>
                <p:cNvSpPr/>
                <p:nvPr/>
              </p:nvSpPr>
              <p:spPr>
                <a:xfrm>
                  <a:off x="6504681" y="4414598"/>
                  <a:ext cx="723105" cy="540041"/>
                </a:xfrm>
                <a:custGeom>
                  <a:avLst/>
                  <a:gdLst>
                    <a:gd name="connsiteX0" fmla="*/ 100281 w 723105"/>
                    <a:gd name="connsiteY0" fmla="*/ 352989 h 540041"/>
                    <a:gd name="connsiteX1" fmla="*/ 33173 w 723105"/>
                    <a:gd name="connsiteY1" fmla="*/ 87400 h 540041"/>
                    <a:gd name="connsiteX2" fmla="*/ 7 w 723105"/>
                    <a:gd name="connsiteY2" fmla="*/ 56 h 540041"/>
                    <a:gd name="connsiteX3" fmla="*/ 54 w 723105"/>
                    <a:gd name="connsiteY3" fmla="*/ 4 h 540041"/>
                    <a:gd name="connsiteX4" fmla="*/ 92186 w 723105"/>
                    <a:gd name="connsiteY4" fmla="*/ 15708 h 540041"/>
                    <a:gd name="connsiteX5" fmla="*/ 365823 w 723105"/>
                    <a:gd name="connsiteY5" fmla="*/ 30349 h 540041"/>
                    <a:gd name="connsiteX6" fmla="*/ 565929 w 723105"/>
                    <a:gd name="connsiteY6" fmla="*/ 390281 h 540041"/>
                    <a:gd name="connsiteX7" fmla="*/ 564212 w 723105"/>
                    <a:gd name="connsiteY7" fmla="*/ 392149 h 540041"/>
                    <a:gd name="connsiteX8" fmla="*/ 576660 w 723105"/>
                    <a:gd name="connsiteY8" fmla="*/ 426417 h 540041"/>
                    <a:gd name="connsiteX9" fmla="*/ 712953 w 723105"/>
                    <a:gd name="connsiteY9" fmla="*/ 371327 h 540041"/>
                    <a:gd name="connsiteX10" fmla="*/ 723097 w 723105"/>
                    <a:gd name="connsiteY10" fmla="*/ 383909 h 540041"/>
                    <a:gd name="connsiteX11" fmla="*/ 723091 w 723105"/>
                    <a:gd name="connsiteY11" fmla="*/ 383961 h 540041"/>
                    <a:gd name="connsiteX12" fmla="*/ 565059 w 723105"/>
                    <a:gd name="connsiteY12" fmla="*/ 442045 h 540041"/>
                    <a:gd name="connsiteX13" fmla="*/ 493680 w 723105"/>
                    <a:gd name="connsiteY13" fmla="*/ 477839 h 540041"/>
                    <a:gd name="connsiteX14" fmla="*/ 492165 w 723105"/>
                    <a:gd name="connsiteY14" fmla="*/ 479899 h 540041"/>
                    <a:gd name="connsiteX15" fmla="*/ 100281 w 723105"/>
                    <a:gd name="connsiteY15" fmla="*/ 352989 h 54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3105" h="540041">
                      <a:moveTo>
                        <a:pt x="100281" y="352989"/>
                      </a:moveTo>
                      <a:cubicBezTo>
                        <a:pt x="47118" y="266922"/>
                        <a:pt x="44953" y="158565"/>
                        <a:pt x="33173" y="87400"/>
                      </a:cubicBezTo>
                      <a:cubicBezTo>
                        <a:pt x="23998" y="31986"/>
                        <a:pt x="1656" y="2192"/>
                        <a:pt x="7" y="56"/>
                      </a:cubicBezTo>
                      <a:cubicBezTo>
                        <a:pt x="-16" y="27"/>
                        <a:pt x="19" y="-13"/>
                        <a:pt x="54" y="4"/>
                      </a:cubicBezTo>
                      <a:cubicBezTo>
                        <a:pt x="2474" y="1211"/>
                        <a:pt x="36022" y="17385"/>
                        <a:pt x="92186" y="15708"/>
                      </a:cubicBezTo>
                      <a:cubicBezTo>
                        <a:pt x="164308" y="13549"/>
                        <a:pt x="271092" y="-5213"/>
                        <a:pt x="365823" y="30349"/>
                      </a:cubicBezTo>
                      <a:cubicBezTo>
                        <a:pt x="533368" y="93250"/>
                        <a:pt x="675325" y="257353"/>
                        <a:pt x="565929" y="390281"/>
                      </a:cubicBezTo>
                      <a:cubicBezTo>
                        <a:pt x="565384" y="390942"/>
                        <a:pt x="564809" y="391563"/>
                        <a:pt x="564212" y="392149"/>
                      </a:cubicBezTo>
                      <a:cubicBezTo>
                        <a:pt x="551427" y="404597"/>
                        <a:pt x="558820" y="426295"/>
                        <a:pt x="576660" y="426417"/>
                      </a:cubicBezTo>
                      <a:cubicBezTo>
                        <a:pt x="625215" y="426748"/>
                        <a:pt x="675256" y="404614"/>
                        <a:pt x="712953" y="371327"/>
                      </a:cubicBezTo>
                      <a:cubicBezTo>
                        <a:pt x="713934" y="372529"/>
                        <a:pt x="719801" y="379696"/>
                        <a:pt x="723097" y="383909"/>
                      </a:cubicBezTo>
                      <a:cubicBezTo>
                        <a:pt x="723109" y="383926"/>
                        <a:pt x="723109" y="383949"/>
                        <a:pt x="723091" y="383961"/>
                      </a:cubicBezTo>
                      <a:cubicBezTo>
                        <a:pt x="679602" y="422140"/>
                        <a:pt x="623631" y="447500"/>
                        <a:pt x="565059" y="442045"/>
                      </a:cubicBezTo>
                      <a:cubicBezTo>
                        <a:pt x="536246" y="439364"/>
                        <a:pt x="509481" y="453599"/>
                        <a:pt x="493680" y="477839"/>
                      </a:cubicBezTo>
                      <a:cubicBezTo>
                        <a:pt x="493221" y="478547"/>
                        <a:pt x="492716" y="479232"/>
                        <a:pt x="492165" y="479899"/>
                      </a:cubicBezTo>
                      <a:cubicBezTo>
                        <a:pt x="382757" y="612833"/>
                        <a:pt x="194310" y="505207"/>
                        <a:pt x="100281" y="352989"/>
                      </a:cubicBezTo>
                      <a:close/>
                    </a:path>
                  </a:pathLst>
                </a:custGeom>
                <a:solidFill>
                  <a:srgbClr val="E5E5E5"/>
                </a:solidFill>
                <a:ln w="579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80FCA2E-C781-48E3-9080-7BE7552D5EF0}"/>
                    </a:ext>
                  </a:extLst>
                </p:cNvPr>
                <p:cNvSpPr/>
                <p:nvPr/>
              </p:nvSpPr>
              <p:spPr>
                <a:xfrm>
                  <a:off x="6603242" y="4457594"/>
                  <a:ext cx="268781" cy="285731"/>
                </a:xfrm>
                <a:custGeom>
                  <a:avLst/>
                  <a:gdLst>
                    <a:gd name="connsiteX0" fmla="*/ 287 w 268781"/>
                    <a:gd name="connsiteY0" fmla="*/ 47862 h 285731"/>
                    <a:gd name="connsiteX1" fmla="*/ 95529 w 268781"/>
                    <a:gd name="connsiteY1" fmla="*/ 128962 h 285731"/>
                    <a:gd name="connsiteX2" fmla="*/ 26227 w 268781"/>
                    <a:gd name="connsiteY2" fmla="*/ 137475 h 285731"/>
                    <a:gd name="connsiteX3" fmla="*/ 25507 w 268781"/>
                    <a:gd name="connsiteY3" fmla="*/ 138351 h 285731"/>
                    <a:gd name="connsiteX4" fmla="*/ 26390 w 268781"/>
                    <a:gd name="connsiteY4" fmla="*/ 139112 h 285731"/>
                    <a:gd name="connsiteX5" fmla="*/ 101233 w 268781"/>
                    <a:gd name="connsiteY5" fmla="*/ 133813 h 285731"/>
                    <a:gd name="connsiteX6" fmla="*/ 174980 w 268781"/>
                    <a:gd name="connsiteY6" fmla="*/ 196610 h 285731"/>
                    <a:gd name="connsiteX7" fmla="*/ 31050 w 268781"/>
                    <a:gd name="connsiteY7" fmla="*/ 212163 h 285731"/>
                    <a:gd name="connsiteX8" fmla="*/ 30318 w 268781"/>
                    <a:gd name="connsiteY8" fmla="*/ 213050 h 285731"/>
                    <a:gd name="connsiteX9" fmla="*/ 31206 w 268781"/>
                    <a:gd name="connsiteY9" fmla="*/ 213805 h 285731"/>
                    <a:gd name="connsiteX10" fmla="*/ 180656 w 268781"/>
                    <a:gd name="connsiteY10" fmla="*/ 201450 h 285731"/>
                    <a:gd name="connsiteX11" fmla="*/ 259405 w 268781"/>
                    <a:gd name="connsiteY11" fmla="*/ 268506 h 285731"/>
                    <a:gd name="connsiteX12" fmla="*/ 259382 w 268781"/>
                    <a:gd name="connsiteY12" fmla="*/ 268575 h 285731"/>
                    <a:gd name="connsiteX13" fmla="*/ 115811 w 268781"/>
                    <a:gd name="connsiteY13" fmla="*/ 284087 h 285731"/>
                    <a:gd name="connsiteX14" fmla="*/ 115080 w 268781"/>
                    <a:gd name="connsiteY14" fmla="*/ 284975 h 285731"/>
                    <a:gd name="connsiteX15" fmla="*/ 115968 w 268781"/>
                    <a:gd name="connsiteY15" fmla="*/ 285729 h 285731"/>
                    <a:gd name="connsiteX16" fmla="*/ 266410 w 268781"/>
                    <a:gd name="connsiteY16" fmla="*/ 273287 h 285731"/>
                    <a:gd name="connsiteX17" fmla="*/ 267686 w 268781"/>
                    <a:gd name="connsiteY17" fmla="*/ 268413 h 285731"/>
                    <a:gd name="connsiteX18" fmla="*/ 183999 w 268781"/>
                    <a:gd name="connsiteY18" fmla="*/ 198716 h 285731"/>
                    <a:gd name="connsiteX19" fmla="*/ 162997 w 268781"/>
                    <a:gd name="connsiteY19" fmla="*/ 735 h 285731"/>
                    <a:gd name="connsiteX20" fmla="*/ 162109 w 268781"/>
                    <a:gd name="connsiteY20" fmla="*/ 3 h 285731"/>
                    <a:gd name="connsiteX21" fmla="*/ 161360 w 268781"/>
                    <a:gd name="connsiteY21" fmla="*/ 897 h 285731"/>
                    <a:gd name="connsiteX22" fmla="*/ 177986 w 268781"/>
                    <a:gd name="connsiteY22" fmla="*/ 193708 h 285731"/>
                    <a:gd name="connsiteX23" fmla="*/ 103508 w 268781"/>
                    <a:gd name="connsiteY23" fmla="*/ 131678 h 285731"/>
                    <a:gd name="connsiteX24" fmla="*/ 95935 w 268781"/>
                    <a:gd name="connsiteY24" fmla="*/ 72572 h 285731"/>
                    <a:gd name="connsiteX25" fmla="*/ 95065 w 268781"/>
                    <a:gd name="connsiteY25" fmla="*/ 71859 h 285731"/>
                    <a:gd name="connsiteX26" fmla="*/ 94298 w 268781"/>
                    <a:gd name="connsiteY26" fmla="*/ 72735 h 285731"/>
                    <a:gd name="connsiteX27" fmla="*/ 97827 w 268781"/>
                    <a:gd name="connsiteY27" fmla="*/ 126942 h 285731"/>
                    <a:gd name="connsiteX28" fmla="*/ 1372 w 268781"/>
                    <a:gd name="connsiteY28" fmla="*/ 46615 h 285731"/>
                    <a:gd name="connsiteX29" fmla="*/ 217 w 268781"/>
                    <a:gd name="connsiteY29" fmla="*/ 46713 h 285731"/>
                    <a:gd name="connsiteX30" fmla="*/ 287 w 268781"/>
                    <a:gd name="connsiteY30" fmla="*/ 47862 h 2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781" h="285731">
                      <a:moveTo>
                        <a:pt x="287" y="47862"/>
                      </a:moveTo>
                      <a:lnTo>
                        <a:pt x="95529" y="128962"/>
                      </a:lnTo>
                      <a:lnTo>
                        <a:pt x="26227" y="137475"/>
                      </a:lnTo>
                      <a:cubicBezTo>
                        <a:pt x="25798" y="137528"/>
                        <a:pt x="25473" y="137910"/>
                        <a:pt x="25507" y="138351"/>
                      </a:cubicBezTo>
                      <a:cubicBezTo>
                        <a:pt x="25542" y="138804"/>
                        <a:pt x="25931" y="139147"/>
                        <a:pt x="26390" y="139112"/>
                      </a:cubicBezTo>
                      <a:lnTo>
                        <a:pt x="101233" y="133813"/>
                      </a:lnTo>
                      <a:lnTo>
                        <a:pt x="174980" y="196610"/>
                      </a:lnTo>
                      <a:lnTo>
                        <a:pt x="31050" y="212163"/>
                      </a:lnTo>
                      <a:cubicBezTo>
                        <a:pt x="30609" y="212209"/>
                        <a:pt x="30278" y="212604"/>
                        <a:pt x="30318" y="213050"/>
                      </a:cubicBezTo>
                      <a:cubicBezTo>
                        <a:pt x="30353" y="213503"/>
                        <a:pt x="30753" y="213839"/>
                        <a:pt x="31206" y="213805"/>
                      </a:cubicBezTo>
                      <a:lnTo>
                        <a:pt x="180656" y="201450"/>
                      </a:lnTo>
                      <a:lnTo>
                        <a:pt x="259405" y="268506"/>
                      </a:lnTo>
                      <a:cubicBezTo>
                        <a:pt x="259428" y="268529"/>
                        <a:pt x="259417" y="268569"/>
                        <a:pt x="259382" y="268575"/>
                      </a:cubicBezTo>
                      <a:lnTo>
                        <a:pt x="115811" y="284087"/>
                      </a:lnTo>
                      <a:cubicBezTo>
                        <a:pt x="115370" y="284134"/>
                        <a:pt x="115039" y="284528"/>
                        <a:pt x="115080" y="284975"/>
                      </a:cubicBezTo>
                      <a:cubicBezTo>
                        <a:pt x="115115" y="285428"/>
                        <a:pt x="115515" y="285764"/>
                        <a:pt x="115968" y="285729"/>
                      </a:cubicBezTo>
                      <a:cubicBezTo>
                        <a:pt x="115968" y="285729"/>
                        <a:pt x="264193" y="273769"/>
                        <a:pt x="266410" y="273287"/>
                      </a:cubicBezTo>
                      <a:cubicBezTo>
                        <a:pt x="268621" y="272806"/>
                        <a:pt x="269770" y="270310"/>
                        <a:pt x="267686" y="268413"/>
                      </a:cubicBezTo>
                      <a:lnTo>
                        <a:pt x="183999" y="198716"/>
                      </a:lnTo>
                      <a:lnTo>
                        <a:pt x="162997" y="735"/>
                      </a:lnTo>
                      <a:cubicBezTo>
                        <a:pt x="162950" y="288"/>
                        <a:pt x="162556" y="-37"/>
                        <a:pt x="162109" y="3"/>
                      </a:cubicBezTo>
                      <a:cubicBezTo>
                        <a:pt x="161656" y="44"/>
                        <a:pt x="161320" y="439"/>
                        <a:pt x="161360" y="897"/>
                      </a:cubicBezTo>
                      <a:lnTo>
                        <a:pt x="177986" y="193708"/>
                      </a:lnTo>
                      <a:lnTo>
                        <a:pt x="103508" y="131678"/>
                      </a:lnTo>
                      <a:lnTo>
                        <a:pt x="95935" y="72572"/>
                      </a:lnTo>
                      <a:cubicBezTo>
                        <a:pt x="95877" y="72149"/>
                        <a:pt x="95500" y="71830"/>
                        <a:pt x="95065" y="71859"/>
                      </a:cubicBezTo>
                      <a:cubicBezTo>
                        <a:pt x="94612" y="71887"/>
                        <a:pt x="94264" y="72282"/>
                        <a:pt x="94298" y="72735"/>
                      </a:cubicBezTo>
                      <a:lnTo>
                        <a:pt x="97827" y="126942"/>
                      </a:lnTo>
                      <a:lnTo>
                        <a:pt x="1372" y="46615"/>
                      </a:lnTo>
                      <a:cubicBezTo>
                        <a:pt x="1024" y="46325"/>
                        <a:pt x="513" y="46371"/>
                        <a:pt x="217" y="46713"/>
                      </a:cubicBezTo>
                      <a:cubicBezTo>
                        <a:pt x="-102" y="47044"/>
                        <a:pt x="-62" y="47566"/>
                        <a:pt x="287" y="47862"/>
                      </a:cubicBezTo>
                      <a:close/>
                    </a:path>
                  </a:pathLst>
                </a:custGeom>
                <a:solidFill>
                  <a:srgbClr val="F1F1F1"/>
                </a:solidFill>
                <a:ln w="5794" cap="flat">
                  <a:noFill/>
                  <a:prstDash val="solid"/>
                  <a:miter/>
                </a:ln>
              </p:spPr>
              <p:txBody>
                <a:bodyPr rtlCol="0" anchor="ctr"/>
                <a:lstStyle/>
                <a:p>
                  <a:endParaRPr lang="en-US"/>
                </a:p>
              </p:txBody>
            </p:sp>
          </p:grpSp>
          <p:sp>
            <p:nvSpPr>
              <p:cNvPr id="101" name="Freeform: Shape 100">
                <a:extLst>
                  <a:ext uri="{FF2B5EF4-FFF2-40B4-BE49-F238E27FC236}">
                    <a16:creationId xmlns:a16="http://schemas.microsoft.com/office/drawing/2014/main" id="{5D0986F5-39BA-47D9-B8B9-718E155FC9AA}"/>
                  </a:ext>
                </a:extLst>
              </p:cNvPr>
              <p:cNvSpPr/>
              <p:nvPr/>
            </p:nvSpPr>
            <p:spPr>
              <a:xfrm>
                <a:off x="3619275" y="3208298"/>
                <a:ext cx="748556" cy="445266"/>
              </a:xfrm>
              <a:custGeom>
                <a:avLst/>
                <a:gdLst>
                  <a:gd name="connsiteX0" fmla="*/ 336813 w 748556"/>
                  <a:gd name="connsiteY0" fmla="*/ 4086 h 445266"/>
                  <a:gd name="connsiteX1" fmla="*/ 101760 w 748556"/>
                  <a:gd name="connsiteY1" fmla="*/ 87594 h 445266"/>
                  <a:gd name="connsiteX2" fmla="*/ 19 w 748556"/>
                  <a:gd name="connsiteY2" fmla="*/ 149560 h 445266"/>
                  <a:gd name="connsiteX3" fmla="*/ 42 w 748556"/>
                  <a:gd name="connsiteY3" fmla="*/ 149624 h 445266"/>
                  <a:gd name="connsiteX4" fmla="*/ 323257 w 748556"/>
                  <a:gd name="connsiteY4" fmla="*/ 155961 h 445266"/>
                  <a:gd name="connsiteX5" fmla="*/ 605141 w 748556"/>
                  <a:gd name="connsiteY5" fmla="*/ 256501 h 445266"/>
                  <a:gd name="connsiteX6" fmla="*/ 739444 w 748556"/>
                  <a:gd name="connsiteY6" fmla="*/ 439981 h 445266"/>
                  <a:gd name="connsiteX7" fmla="*/ 748132 w 748556"/>
                  <a:gd name="connsiteY7" fmla="*/ 445071 h 445266"/>
                  <a:gd name="connsiteX8" fmla="*/ 748132 w 748556"/>
                  <a:gd name="connsiteY8" fmla="*/ 445071 h 445266"/>
                  <a:gd name="connsiteX9" fmla="*/ 748184 w 748556"/>
                  <a:gd name="connsiteY9" fmla="*/ 441548 h 445266"/>
                  <a:gd name="connsiteX10" fmla="*/ 744389 w 748556"/>
                  <a:gd name="connsiteY10" fmla="*/ 428142 h 445266"/>
                  <a:gd name="connsiteX11" fmla="*/ 657683 w 748556"/>
                  <a:gd name="connsiteY11" fmla="*/ 290508 h 445266"/>
                  <a:gd name="connsiteX12" fmla="*/ 658345 w 748556"/>
                  <a:gd name="connsiteY12" fmla="*/ 266907 h 445266"/>
                  <a:gd name="connsiteX13" fmla="*/ 682817 w 748556"/>
                  <a:gd name="connsiteY13" fmla="*/ 227294 h 445266"/>
                  <a:gd name="connsiteX14" fmla="*/ 593842 w 748556"/>
                  <a:gd name="connsiteY14" fmla="*/ 46321 h 445266"/>
                  <a:gd name="connsiteX15" fmla="*/ 336813 w 748556"/>
                  <a:gd name="connsiteY15" fmla="*/ 4086 h 44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56" h="445266">
                    <a:moveTo>
                      <a:pt x="336813" y="4086"/>
                    </a:moveTo>
                    <a:cubicBezTo>
                      <a:pt x="236545" y="17340"/>
                      <a:pt x="164325" y="51712"/>
                      <a:pt x="101760" y="87594"/>
                    </a:cubicBezTo>
                    <a:cubicBezTo>
                      <a:pt x="52607" y="115785"/>
                      <a:pt x="2833" y="147749"/>
                      <a:pt x="19" y="149560"/>
                    </a:cubicBezTo>
                    <a:cubicBezTo>
                      <a:pt x="-16" y="149583"/>
                      <a:pt x="1" y="149630"/>
                      <a:pt x="42" y="149624"/>
                    </a:cubicBezTo>
                    <a:cubicBezTo>
                      <a:pt x="5311" y="149125"/>
                      <a:pt x="150159" y="135696"/>
                      <a:pt x="323257" y="155961"/>
                    </a:cubicBezTo>
                    <a:cubicBezTo>
                      <a:pt x="448727" y="170649"/>
                      <a:pt x="554520" y="225861"/>
                      <a:pt x="605141" y="256501"/>
                    </a:cubicBezTo>
                    <a:cubicBezTo>
                      <a:pt x="670027" y="298621"/>
                      <a:pt x="717421" y="366135"/>
                      <a:pt x="739444" y="439981"/>
                    </a:cubicBezTo>
                    <a:cubicBezTo>
                      <a:pt x="740559" y="443718"/>
                      <a:pt x="744336" y="445964"/>
                      <a:pt x="748132" y="445071"/>
                    </a:cubicBezTo>
                    <a:lnTo>
                      <a:pt x="748132" y="445071"/>
                    </a:lnTo>
                    <a:cubicBezTo>
                      <a:pt x="748921" y="444885"/>
                      <a:pt x="748410" y="442326"/>
                      <a:pt x="748184" y="441548"/>
                    </a:cubicBezTo>
                    <a:cubicBezTo>
                      <a:pt x="746704" y="436464"/>
                      <a:pt x="746101" y="433156"/>
                      <a:pt x="744389" y="428142"/>
                    </a:cubicBezTo>
                    <a:cubicBezTo>
                      <a:pt x="726724" y="376332"/>
                      <a:pt x="696965" y="328449"/>
                      <a:pt x="657683" y="290508"/>
                    </a:cubicBezTo>
                    <a:cubicBezTo>
                      <a:pt x="650911" y="283968"/>
                      <a:pt x="651044" y="272855"/>
                      <a:pt x="658345" y="266907"/>
                    </a:cubicBezTo>
                    <a:cubicBezTo>
                      <a:pt x="670369" y="257111"/>
                      <a:pt x="679857" y="242051"/>
                      <a:pt x="682817" y="227294"/>
                    </a:cubicBezTo>
                    <a:cubicBezTo>
                      <a:pt x="699321" y="144906"/>
                      <a:pt x="659534" y="84176"/>
                      <a:pt x="593842" y="46321"/>
                    </a:cubicBezTo>
                    <a:cubicBezTo>
                      <a:pt x="524958" y="6627"/>
                      <a:pt x="427592" y="-7915"/>
                      <a:pt x="336813" y="4086"/>
                    </a:cubicBezTo>
                    <a:close/>
                  </a:path>
                </a:pathLst>
              </a:custGeom>
              <a:solidFill>
                <a:srgbClr val="D1D1D1"/>
              </a:solidFill>
              <a:ln w="5794" cap="flat">
                <a:noFill/>
                <a:prstDash val="solid"/>
                <a:miter/>
              </a:ln>
            </p:spPr>
            <p:txBody>
              <a:bodyPr rtlCol="0" anchor="ctr"/>
              <a:lstStyle/>
              <a:p>
                <a:endParaRPr lang="en-US"/>
              </a:p>
            </p:txBody>
          </p:sp>
          <p:grpSp>
            <p:nvGrpSpPr>
              <p:cNvPr id="102" name="Content Placeholder 3" descr="A wreath with lemons and leaves">
                <a:extLst>
                  <a:ext uri="{FF2B5EF4-FFF2-40B4-BE49-F238E27FC236}">
                    <a16:creationId xmlns:a16="http://schemas.microsoft.com/office/drawing/2014/main" id="{04EAD7B2-F9F6-4AC4-B7F6-3AB735FBD37A}"/>
                  </a:ext>
                </a:extLst>
              </p:cNvPr>
              <p:cNvGrpSpPr/>
              <p:nvPr/>
            </p:nvGrpSpPr>
            <p:grpSpPr>
              <a:xfrm>
                <a:off x="4036227" y="4489555"/>
                <a:ext cx="868923" cy="478222"/>
                <a:chOff x="4036227" y="4489555"/>
                <a:chExt cx="868923" cy="478222"/>
              </a:xfrm>
            </p:grpSpPr>
            <p:sp>
              <p:nvSpPr>
                <p:cNvPr id="103" name="Freeform: Shape 102">
                  <a:extLst>
                    <a:ext uri="{FF2B5EF4-FFF2-40B4-BE49-F238E27FC236}">
                      <a16:creationId xmlns:a16="http://schemas.microsoft.com/office/drawing/2014/main" id="{5F8B7231-5AA0-4998-AF74-FDB9DA3FE934}"/>
                    </a:ext>
                  </a:extLst>
                </p:cNvPr>
                <p:cNvSpPr/>
                <p:nvPr/>
              </p:nvSpPr>
              <p:spPr>
                <a:xfrm>
                  <a:off x="4036227" y="4489555"/>
                  <a:ext cx="868923" cy="478222"/>
                </a:xfrm>
                <a:custGeom>
                  <a:avLst/>
                  <a:gdLst>
                    <a:gd name="connsiteX0" fmla="*/ 704111 w 868923"/>
                    <a:gd name="connsiteY0" fmla="*/ 190775 h 478222"/>
                    <a:gd name="connsiteX1" fmla="*/ 655074 w 868923"/>
                    <a:gd name="connsiteY1" fmla="*/ 132383 h 478222"/>
                    <a:gd name="connsiteX2" fmla="*/ 654627 w 868923"/>
                    <a:gd name="connsiteY2" fmla="*/ 129801 h 478222"/>
                    <a:gd name="connsiteX3" fmla="*/ 247312 w 868923"/>
                    <a:gd name="connsiteY3" fmla="*/ 68444 h 478222"/>
                    <a:gd name="connsiteX4" fmla="*/ 68696 w 868923"/>
                    <a:gd name="connsiteY4" fmla="*/ 276140 h 478222"/>
                    <a:gd name="connsiteX5" fmla="*/ 21 w 868923"/>
                    <a:gd name="connsiteY5" fmla="*/ 339494 h 478222"/>
                    <a:gd name="connsiteX6" fmla="*/ 38 w 868923"/>
                    <a:gd name="connsiteY6" fmla="*/ 339558 h 478222"/>
                    <a:gd name="connsiteX7" fmla="*/ 89494 w 868923"/>
                    <a:gd name="connsiteY7" fmla="*/ 366635 h 478222"/>
                    <a:gd name="connsiteX8" fmla="*/ 340889 w 868923"/>
                    <a:gd name="connsiteY8" fmla="*/ 475689 h 478222"/>
                    <a:gd name="connsiteX9" fmla="*/ 680625 w 868923"/>
                    <a:gd name="connsiteY9" fmla="*/ 242940 h 478222"/>
                    <a:gd name="connsiteX10" fmla="*/ 680480 w 868923"/>
                    <a:gd name="connsiteY10" fmla="*/ 242342 h 478222"/>
                    <a:gd name="connsiteX11" fmla="*/ 709595 w 868923"/>
                    <a:gd name="connsiteY11" fmla="*/ 210727 h 478222"/>
                    <a:gd name="connsiteX12" fmla="*/ 847386 w 868923"/>
                    <a:gd name="connsiteY12" fmla="*/ 334590 h 478222"/>
                    <a:gd name="connsiteX13" fmla="*/ 847856 w 868923"/>
                    <a:gd name="connsiteY13" fmla="*/ 334787 h 478222"/>
                    <a:gd name="connsiteX14" fmla="*/ 868649 w 868923"/>
                    <a:gd name="connsiteY14" fmla="*/ 327713 h 478222"/>
                    <a:gd name="connsiteX15" fmla="*/ 868892 w 868923"/>
                    <a:gd name="connsiteY15" fmla="*/ 327226 h 478222"/>
                    <a:gd name="connsiteX16" fmla="*/ 704111 w 868923"/>
                    <a:gd name="connsiteY16" fmla="*/ 190775 h 4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8923" h="478222">
                      <a:moveTo>
                        <a:pt x="704111" y="190775"/>
                      </a:moveTo>
                      <a:cubicBezTo>
                        <a:pt x="676917" y="183933"/>
                        <a:pt x="658619" y="160187"/>
                        <a:pt x="655074" y="132383"/>
                      </a:cubicBezTo>
                      <a:cubicBezTo>
                        <a:pt x="654952" y="131675"/>
                        <a:pt x="654749" y="130509"/>
                        <a:pt x="654627" y="129801"/>
                      </a:cubicBezTo>
                      <a:cubicBezTo>
                        <a:pt x="616059" y="-37964"/>
                        <a:pt x="399402" y="-25783"/>
                        <a:pt x="247312" y="68444"/>
                      </a:cubicBezTo>
                      <a:cubicBezTo>
                        <a:pt x="161320" y="121723"/>
                        <a:pt x="111007" y="217720"/>
                        <a:pt x="68696" y="276140"/>
                      </a:cubicBezTo>
                      <a:cubicBezTo>
                        <a:pt x="35733" y="321655"/>
                        <a:pt x="2423" y="338333"/>
                        <a:pt x="21" y="339494"/>
                      </a:cubicBezTo>
                      <a:cubicBezTo>
                        <a:pt x="-14" y="339511"/>
                        <a:pt x="-3" y="339558"/>
                        <a:pt x="38" y="339558"/>
                      </a:cubicBezTo>
                      <a:cubicBezTo>
                        <a:pt x="2708" y="339558"/>
                        <a:pt x="39964" y="340045"/>
                        <a:pt x="89494" y="366635"/>
                      </a:cubicBezTo>
                      <a:cubicBezTo>
                        <a:pt x="153068" y="400764"/>
                        <a:pt x="240250" y="465226"/>
                        <a:pt x="340889" y="475689"/>
                      </a:cubicBezTo>
                      <a:cubicBezTo>
                        <a:pt x="518890" y="494201"/>
                        <a:pt x="719176" y="410728"/>
                        <a:pt x="680625" y="242940"/>
                      </a:cubicBezTo>
                      <a:cubicBezTo>
                        <a:pt x="680579" y="242737"/>
                        <a:pt x="680532" y="242540"/>
                        <a:pt x="680480" y="242342"/>
                      </a:cubicBezTo>
                      <a:cubicBezTo>
                        <a:pt x="675838" y="224347"/>
                        <a:pt x="691425" y="206833"/>
                        <a:pt x="709595" y="210727"/>
                      </a:cubicBezTo>
                      <a:cubicBezTo>
                        <a:pt x="709595" y="210727"/>
                        <a:pt x="796283" y="228189"/>
                        <a:pt x="847386" y="334590"/>
                      </a:cubicBezTo>
                      <a:cubicBezTo>
                        <a:pt x="847467" y="334764"/>
                        <a:pt x="847670" y="334851"/>
                        <a:pt x="847856" y="334787"/>
                      </a:cubicBezTo>
                      <a:lnTo>
                        <a:pt x="868649" y="327713"/>
                      </a:lnTo>
                      <a:cubicBezTo>
                        <a:pt x="868863" y="327638"/>
                        <a:pt x="868985" y="327429"/>
                        <a:pt x="868892" y="327226"/>
                      </a:cubicBezTo>
                      <a:cubicBezTo>
                        <a:pt x="865968" y="320500"/>
                        <a:pt x="820471" y="220047"/>
                        <a:pt x="704111" y="190775"/>
                      </a:cubicBezTo>
                      <a:close/>
                    </a:path>
                  </a:pathLst>
                </a:custGeom>
                <a:solidFill>
                  <a:srgbClr val="D1D1D1"/>
                </a:solidFill>
                <a:ln w="579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345C2D8-3185-4632-A2FF-6D3DE2DAEBD2}"/>
                    </a:ext>
                  </a:extLst>
                </p:cNvPr>
                <p:cNvSpPr/>
                <p:nvPr/>
              </p:nvSpPr>
              <p:spPr>
                <a:xfrm>
                  <a:off x="4169924" y="4661257"/>
                  <a:ext cx="275325" cy="250262"/>
                </a:xfrm>
                <a:custGeom>
                  <a:avLst/>
                  <a:gdLst>
                    <a:gd name="connsiteX0" fmla="*/ 272048 w 275325"/>
                    <a:gd name="connsiteY0" fmla="*/ 70948 h 250262"/>
                    <a:gd name="connsiteX1" fmla="*/ 237502 w 275325"/>
                    <a:gd name="connsiteY1" fmla="*/ 78393 h 250262"/>
                    <a:gd name="connsiteX2" fmla="*/ 110064 w 275325"/>
                    <a:gd name="connsiteY2" fmla="*/ 125 h 250262"/>
                    <a:gd name="connsiteX3" fmla="*/ 108938 w 275325"/>
                    <a:gd name="connsiteY3" fmla="*/ 370 h 250262"/>
                    <a:gd name="connsiteX4" fmla="*/ 109170 w 275325"/>
                    <a:gd name="connsiteY4" fmla="*/ 1513 h 250262"/>
                    <a:gd name="connsiteX5" fmla="*/ 227712 w 275325"/>
                    <a:gd name="connsiteY5" fmla="*/ 80506 h 250262"/>
                    <a:gd name="connsiteX6" fmla="*/ 132336 w 275325"/>
                    <a:gd name="connsiteY6" fmla="*/ 101067 h 250262"/>
                    <a:gd name="connsiteX7" fmla="*/ 69772 w 275325"/>
                    <a:gd name="connsiteY7" fmla="*/ 62655 h 250262"/>
                    <a:gd name="connsiteX8" fmla="*/ 68664 w 275325"/>
                    <a:gd name="connsiteY8" fmla="*/ 62893 h 250262"/>
                    <a:gd name="connsiteX9" fmla="*/ 68878 w 275325"/>
                    <a:gd name="connsiteY9" fmla="*/ 64036 h 250262"/>
                    <a:gd name="connsiteX10" fmla="*/ 125500 w 275325"/>
                    <a:gd name="connsiteY10" fmla="*/ 101838 h 250262"/>
                    <a:gd name="connsiteX11" fmla="*/ 650 w 275325"/>
                    <a:gd name="connsiteY11" fmla="*/ 129450 h 250262"/>
                    <a:gd name="connsiteX12" fmla="*/ 18 w 275325"/>
                    <a:gd name="connsiteY12" fmla="*/ 130419 h 250262"/>
                    <a:gd name="connsiteX13" fmla="*/ 987 w 275325"/>
                    <a:gd name="connsiteY13" fmla="*/ 131063 h 250262"/>
                    <a:gd name="connsiteX14" fmla="*/ 126405 w 275325"/>
                    <a:gd name="connsiteY14" fmla="*/ 105813 h 250262"/>
                    <a:gd name="connsiteX15" fmla="*/ 99751 w 275325"/>
                    <a:gd name="connsiteY15" fmla="*/ 152755 h 250262"/>
                    <a:gd name="connsiteX16" fmla="*/ 99989 w 275325"/>
                    <a:gd name="connsiteY16" fmla="*/ 153858 h 250262"/>
                    <a:gd name="connsiteX17" fmla="*/ 101132 w 275325"/>
                    <a:gd name="connsiteY17" fmla="*/ 153649 h 250262"/>
                    <a:gd name="connsiteX18" fmla="*/ 132661 w 275325"/>
                    <a:gd name="connsiteY18" fmla="*/ 104862 h 250262"/>
                    <a:gd name="connsiteX19" fmla="*/ 228988 w 275325"/>
                    <a:gd name="connsiteY19" fmla="*/ 85177 h 250262"/>
                    <a:gd name="connsiteX20" fmla="*/ 128332 w 275325"/>
                    <a:gd name="connsiteY20" fmla="*/ 249002 h 250262"/>
                    <a:gd name="connsiteX21" fmla="*/ 128576 w 275325"/>
                    <a:gd name="connsiteY21" fmla="*/ 250127 h 250262"/>
                    <a:gd name="connsiteX22" fmla="*/ 129713 w 275325"/>
                    <a:gd name="connsiteY22" fmla="*/ 249889 h 250262"/>
                    <a:gd name="connsiteX23" fmla="*/ 238540 w 275325"/>
                    <a:gd name="connsiteY23" fmla="*/ 83239 h 250262"/>
                    <a:gd name="connsiteX24" fmla="*/ 273145 w 275325"/>
                    <a:gd name="connsiteY24" fmla="*/ 76269 h 250262"/>
                    <a:gd name="connsiteX25" fmla="*/ 273180 w 275325"/>
                    <a:gd name="connsiteY25" fmla="*/ 76263 h 250262"/>
                    <a:gd name="connsiteX26" fmla="*/ 275263 w 275325"/>
                    <a:gd name="connsiteY26" fmla="*/ 73031 h 250262"/>
                    <a:gd name="connsiteX27" fmla="*/ 272048 w 275325"/>
                    <a:gd name="connsiteY27" fmla="*/ 70948 h 2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325" h="250262">
                      <a:moveTo>
                        <a:pt x="272048" y="70948"/>
                      </a:moveTo>
                      <a:lnTo>
                        <a:pt x="237502" y="78393"/>
                      </a:lnTo>
                      <a:cubicBezTo>
                        <a:pt x="217156" y="62951"/>
                        <a:pt x="110064" y="125"/>
                        <a:pt x="110064" y="125"/>
                      </a:cubicBezTo>
                      <a:cubicBezTo>
                        <a:pt x="109686" y="-112"/>
                        <a:pt x="109187" y="-2"/>
                        <a:pt x="108938" y="370"/>
                      </a:cubicBezTo>
                      <a:cubicBezTo>
                        <a:pt x="108688" y="746"/>
                        <a:pt x="108793" y="1257"/>
                        <a:pt x="109170" y="1513"/>
                      </a:cubicBezTo>
                      <a:lnTo>
                        <a:pt x="227712" y="80506"/>
                      </a:lnTo>
                      <a:lnTo>
                        <a:pt x="132336" y="101067"/>
                      </a:lnTo>
                      <a:cubicBezTo>
                        <a:pt x="118350" y="91973"/>
                        <a:pt x="69772" y="62655"/>
                        <a:pt x="69772" y="62655"/>
                      </a:cubicBezTo>
                      <a:cubicBezTo>
                        <a:pt x="69401" y="62429"/>
                        <a:pt x="68913" y="62533"/>
                        <a:pt x="68664" y="62893"/>
                      </a:cubicBezTo>
                      <a:cubicBezTo>
                        <a:pt x="68408" y="63270"/>
                        <a:pt x="68507" y="63781"/>
                        <a:pt x="68878" y="64036"/>
                      </a:cubicBezTo>
                      <a:lnTo>
                        <a:pt x="125500" y="101838"/>
                      </a:lnTo>
                      <a:lnTo>
                        <a:pt x="650" y="129450"/>
                      </a:lnTo>
                      <a:cubicBezTo>
                        <a:pt x="209" y="129543"/>
                        <a:pt x="-75" y="129978"/>
                        <a:pt x="18" y="130419"/>
                      </a:cubicBezTo>
                      <a:cubicBezTo>
                        <a:pt x="105" y="130866"/>
                        <a:pt x="540" y="131156"/>
                        <a:pt x="987" y="131063"/>
                      </a:cubicBezTo>
                      <a:lnTo>
                        <a:pt x="126405" y="105813"/>
                      </a:lnTo>
                      <a:lnTo>
                        <a:pt x="99751" y="152755"/>
                      </a:lnTo>
                      <a:cubicBezTo>
                        <a:pt x="99531" y="153127"/>
                        <a:pt x="99629" y="153608"/>
                        <a:pt x="99989" y="153858"/>
                      </a:cubicBezTo>
                      <a:cubicBezTo>
                        <a:pt x="100361" y="154119"/>
                        <a:pt x="100877" y="154026"/>
                        <a:pt x="101132" y="153649"/>
                      </a:cubicBezTo>
                      <a:cubicBezTo>
                        <a:pt x="101132" y="153649"/>
                        <a:pt x="131396" y="107543"/>
                        <a:pt x="132661" y="104862"/>
                      </a:cubicBezTo>
                      <a:lnTo>
                        <a:pt x="228988" y="85177"/>
                      </a:lnTo>
                      <a:lnTo>
                        <a:pt x="128332" y="249002"/>
                      </a:lnTo>
                      <a:cubicBezTo>
                        <a:pt x="128094" y="249379"/>
                        <a:pt x="128204" y="249884"/>
                        <a:pt x="128576" y="250127"/>
                      </a:cubicBezTo>
                      <a:cubicBezTo>
                        <a:pt x="128959" y="250377"/>
                        <a:pt x="129464" y="250272"/>
                        <a:pt x="129713" y="249889"/>
                      </a:cubicBezTo>
                      <a:lnTo>
                        <a:pt x="238540" y="83239"/>
                      </a:lnTo>
                      <a:lnTo>
                        <a:pt x="273145" y="76269"/>
                      </a:lnTo>
                      <a:cubicBezTo>
                        <a:pt x="273151" y="76269"/>
                        <a:pt x="273174" y="76263"/>
                        <a:pt x="273180" y="76263"/>
                      </a:cubicBezTo>
                      <a:cubicBezTo>
                        <a:pt x="274648" y="75944"/>
                        <a:pt x="275582" y="74499"/>
                        <a:pt x="275263" y="73031"/>
                      </a:cubicBezTo>
                      <a:cubicBezTo>
                        <a:pt x="274967" y="71569"/>
                        <a:pt x="273516" y="70634"/>
                        <a:pt x="272048" y="70948"/>
                      </a:cubicBezTo>
                      <a:close/>
                    </a:path>
                  </a:pathLst>
                </a:custGeom>
                <a:solidFill>
                  <a:srgbClr val="E6E6E6"/>
                </a:solidFill>
                <a:ln w="5794" cap="flat">
                  <a:noFill/>
                  <a:prstDash val="solid"/>
                  <a:miter/>
                </a:ln>
              </p:spPr>
              <p:txBody>
                <a:bodyPr rtlCol="0" anchor="ctr"/>
                <a:lstStyle/>
                <a:p>
                  <a:endParaRPr lang="en-US"/>
                </a:p>
              </p:txBody>
            </p:sp>
          </p:grpSp>
          <p:grpSp>
            <p:nvGrpSpPr>
              <p:cNvPr id="105" name="Content Placeholder 3" descr="A wreath with lemons and leaves">
                <a:extLst>
                  <a:ext uri="{FF2B5EF4-FFF2-40B4-BE49-F238E27FC236}">
                    <a16:creationId xmlns:a16="http://schemas.microsoft.com/office/drawing/2014/main" id="{06ADD3D0-3C3E-4C48-9A85-02E8BBEF5DB2}"/>
                  </a:ext>
                </a:extLst>
              </p:cNvPr>
              <p:cNvGrpSpPr/>
              <p:nvPr/>
            </p:nvGrpSpPr>
            <p:grpSpPr>
              <a:xfrm>
                <a:off x="3641227" y="3533901"/>
                <a:ext cx="778372" cy="479636"/>
                <a:chOff x="3641227" y="3533901"/>
                <a:chExt cx="778372" cy="479636"/>
              </a:xfrm>
            </p:grpSpPr>
            <p:sp>
              <p:nvSpPr>
                <p:cNvPr id="106" name="Freeform: Shape 105">
                  <a:extLst>
                    <a:ext uri="{FF2B5EF4-FFF2-40B4-BE49-F238E27FC236}">
                      <a16:creationId xmlns:a16="http://schemas.microsoft.com/office/drawing/2014/main" id="{2D98FC73-22F5-4E86-811F-6F21FD1F82D1}"/>
                    </a:ext>
                  </a:extLst>
                </p:cNvPr>
                <p:cNvSpPr/>
                <p:nvPr/>
              </p:nvSpPr>
              <p:spPr>
                <a:xfrm>
                  <a:off x="3641227" y="3533901"/>
                  <a:ext cx="778372" cy="479636"/>
                </a:xfrm>
                <a:custGeom>
                  <a:avLst/>
                  <a:gdLst>
                    <a:gd name="connsiteX0" fmla="*/ 342862 w 778372"/>
                    <a:gd name="connsiteY0" fmla="*/ 1813 h 479636"/>
                    <a:gd name="connsiteX1" fmla="*/ 89877 w 778372"/>
                    <a:gd name="connsiteY1" fmla="*/ 106886 h 479636"/>
                    <a:gd name="connsiteX2" fmla="*/ 38 w 778372"/>
                    <a:gd name="connsiteY2" fmla="*/ 132547 h 479636"/>
                    <a:gd name="connsiteX3" fmla="*/ 21 w 778372"/>
                    <a:gd name="connsiteY3" fmla="*/ 132617 h 479636"/>
                    <a:gd name="connsiteX4" fmla="*/ 67709 w 778372"/>
                    <a:gd name="connsiteY4" fmla="*/ 197062 h 479636"/>
                    <a:gd name="connsiteX5" fmla="*/ 243111 w 778372"/>
                    <a:gd name="connsiteY5" fmla="*/ 407602 h 479636"/>
                    <a:gd name="connsiteX6" fmla="*/ 651249 w 778372"/>
                    <a:gd name="connsiteY6" fmla="*/ 352686 h 479636"/>
                    <a:gd name="connsiteX7" fmla="*/ 651389 w 778372"/>
                    <a:gd name="connsiteY7" fmla="*/ 352082 h 479636"/>
                    <a:gd name="connsiteX8" fmla="*/ 651389 w 778372"/>
                    <a:gd name="connsiteY8" fmla="*/ 352082 h 479636"/>
                    <a:gd name="connsiteX9" fmla="*/ 688390 w 778372"/>
                    <a:gd name="connsiteY9" fmla="*/ 336019 h 479636"/>
                    <a:gd name="connsiteX10" fmla="*/ 772577 w 778372"/>
                    <a:gd name="connsiteY10" fmla="*/ 409203 h 479636"/>
                    <a:gd name="connsiteX11" fmla="*/ 772641 w 778372"/>
                    <a:gd name="connsiteY11" fmla="*/ 409197 h 479636"/>
                    <a:gd name="connsiteX12" fmla="*/ 776865 w 778372"/>
                    <a:gd name="connsiteY12" fmla="*/ 400086 h 479636"/>
                    <a:gd name="connsiteX13" fmla="*/ 775229 w 778372"/>
                    <a:gd name="connsiteY13" fmla="*/ 385758 h 479636"/>
                    <a:gd name="connsiteX14" fmla="*/ 699770 w 778372"/>
                    <a:gd name="connsiteY14" fmla="*/ 330332 h 479636"/>
                    <a:gd name="connsiteX15" fmla="*/ 671363 w 778372"/>
                    <a:gd name="connsiteY15" fmla="*/ 270838 h 479636"/>
                    <a:gd name="connsiteX16" fmla="*/ 678803 w 778372"/>
                    <a:gd name="connsiteY16" fmla="*/ 240563 h 479636"/>
                    <a:gd name="connsiteX17" fmla="*/ 678960 w 778372"/>
                    <a:gd name="connsiteY17" fmla="*/ 239959 h 479636"/>
                    <a:gd name="connsiteX18" fmla="*/ 342862 w 778372"/>
                    <a:gd name="connsiteY18" fmla="*/ 1813 h 47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8372" h="479636">
                      <a:moveTo>
                        <a:pt x="342862" y="1813"/>
                      </a:moveTo>
                      <a:cubicBezTo>
                        <a:pt x="242089" y="10680"/>
                        <a:pt x="153950" y="73761"/>
                        <a:pt x="89877" y="106886"/>
                      </a:cubicBezTo>
                      <a:cubicBezTo>
                        <a:pt x="39981" y="132675"/>
                        <a:pt x="2737" y="132588"/>
                        <a:pt x="38" y="132547"/>
                      </a:cubicBezTo>
                      <a:cubicBezTo>
                        <a:pt x="-3" y="132547"/>
                        <a:pt x="-14" y="132600"/>
                        <a:pt x="21" y="132617"/>
                      </a:cubicBezTo>
                      <a:cubicBezTo>
                        <a:pt x="2435" y="133836"/>
                        <a:pt x="35461" y="151048"/>
                        <a:pt x="67709" y="197062"/>
                      </a:cubicBezTo>
                      <a:cubicBezTo>
                        <a:pt x="109115" y="256155"/>
                        <a:pt x="157949" y="352953"/>
                        <a:pt x="243111" y="407602"/>
                      </a:cubicBezTo>
                      <a:cubicBezTo>
                        <a:pt x="393727" y="504254"/>
                        <a:pt x="610151" y="519870"/>
                        <a:pt x="651249" y="352686"/>
                      </a:cubicBezTo>
                      <a:cubicBezTo>
                        <a:pt x="651296" y="352483"/>
                        <a:pt x="651348" y="352285"/>
                        <a:pt x="651389" y="352082"/>
                      </a:cubicBezTo>
                      <a:lnTo>
                        <a:pt x="651389" y="352082"/>
                      </a:lnTo>
                      <a:cubicBezTo>
                        <a:pt x="655387" y="335822"/>
                        <a:pt x="673818" y="327779"/>
                        <a:pt x="688390" y="336019"/>
                      </a:cubicBezTo>
                      <a:cubicBezTo>
                        <a:pt x="721155" y="354549"/>
                        <a:pt x="751401" y="378197"/>
                        <a:pt x="772577" y="409203"/>
                      </a:cubicBezTo>
                      <a:cubicBezTo>
                        <a:pt x="772594" y="409226"/>
                        <a:pt x="772629" y="409226"/>
                        <a:pt x="772641" y="409197"/>
                      </a:cubicBezTo>
                      <a:lnTo>
                        <a:pt x="776865" y="400086"/>
                      </a:lnTo>
                      <a:cubicBezTo>
                        <a:pt x="779367" y="395444"/>
                        <a:pt x="778711" y="389722"/>
                        <a:pt x="775229" y="385758"/>
                      </a:cubicBezTo>
                      <a:cubicBezTo>
                        <a:pt x="753351" y="360839"/>
                        <a:pt x="728333" y="344028"/>
                        <a:pt x="699770" y="330332"/>
                      </a:cubicBezTo>
                      <a:cubicBezTo>
                        <a:pt x="677422" y="319619"/>
                        <a:pt x="665444" y="294903"/>
                        <a:pt x="671363" y="270838"/>
                      </a:cubicBezTo>
                      <a:lnTo>
                        <a:pt x="678803" y="240563"/>
                      </a:lnTo>
                      <a:cubicBezTo>
                        <a:pt x="678861" y="240365"/>
                        <a:pt x="678913" y="240162"/>
                        <a:pt x="678960" y="239959"/>
                      </a:cubicBezTo>
                      <a:cubicBezTo>
                        <a:pt x="720052" y="72780"/>
                        <a:pt x="521089" y="-13873"/>
                        <a:pt x="342862" y="1813"/>
                      </a:cubicBezTo>
                      <a:close/>
                    </a:path>
                  </a:pathLst>
                </a:custGeom>
                <a:solidFill>
                  <a:srgbClr val="D1D1D1"/>
                </a:solidFill>
                <a:ln w="579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08633B6-943F-46C9-B5A9-066779687747}"/>
                    </a:ext>
                  </a:extLst>
                </p:cNvPr>
                <p:cNvSpPr/>
                <p:nvPr/>
              </p:nvSpPr>
              <p:spPr>
                <a:xfrm>
                  <a:off x="3777595" y="3622985"/>
                  <a:ext cx="272502" cy="233417"/>
                </a:xfrm>
                <a:custGeom>
                  <a:avLst/>
                  <a:gdLst>
                    <a:gd name="connsiteX0" fmla="*/ 270445 w 272502"/>
                    <a:gd name="connsiteY0" fmla="*/ 135299 h 233417"/>
                    <a:gd name="connsiteX1" fmla="*/ 236148 w 272502"/>
                    <a:gd name="connsiteY1" fmla="*/ 126774 h 233417"/>
                    <a:gd name="connsiteX2" fmla="*/ 156192 w 272502"/>
                    <a:gd name="connsiteY2" fmla="*/ 386 h 233417"/>
                    <a:gd name="connsiteX3" fmla="*/ 155077 w 272502"/>
                    <a:gd name="connsiteY3" fmla="*/ 114 h 233417"/>
                    <a:gd name="connsiteX4" fmla="*/ 154787 w 272502"/>
                    <a:gd name="connsiteY4" fmla="*/ 1239 h 233417"/>
                    <a:gd name="connsiteX5" fmla="*/ 226439 w 272502"/>
                    <a:gd name="connsiteY5" fmla="*/ 124360 h 233417"/>
                    <a:gd name="connsiteX6" fmla="*/ 130675 w 272502"/>
                    <a:gd name="connsiteY6" fmla="*/ 100561 h 233417"/>
                    <a:gd name="connsiteX7" fmla="*/ 92490 w 272502"/>
                    <a:gd name="connsiteY7" fmla="*/ 38792 h 233417"/>
                    <a:gd name="connsiteX8" fmla="*/ 91387 w 272502"/>
                    <a:gd name="connsiteY8" fmla="*/ 38519 h 233417"/>
                    <a:gd name="connsiteX9" fmla="*/ 91080 w 272502"/>
                    <a:gd name="connsiteY9" fmla="*/ 39645 h 233417"/>
                    <a:gd name="connsiteX10" fmla="*/ 124872 w 272502"/>
                    <a:gd name="connsiteY10" fmla="*/ 99122 h 233417"/>
                    <a:gd name="connsiteX11" fmla="*/ 1020 w 272502"/>
                    <a:gd name="connsiteY11" fmla="*/ 68342 h 233417"/>
                    <a:gd name="connsiteX12" fmla="*/ 28 w 272502"/>
                    <a:gd name="connsiteY12" fmla="*/ 68934 h 233417"/>
                    <a:gd name="connsiteX13" fmla="*/ 614 w 272502"/>
                    <a:gd name="connsiteY13" fmla="*/ 69938 h 233417"/>
                    <a:gd name="connsiteX14" fmla="*/ 124338 w 272502"/>
                    <a:gd name="connsiteY14" fmla="*/ 102488 h 233417"/>
                    <a:gd name="connsiteX15" fmla="*/ 79734 w 272502"/>
                    <a:gd name="connsiteY15" fmla="*/ 132897 h 233417"/>
                    <a:gd name="connsiteX16" fmla="*/ 79462 w 272502"/>
                    <a:gd name="connsiteY16" fmla="*/ 133987 h 233417"/>
                    <a:gd name="connsiteX17" fmla="*/ 80582 w 272502"/>
                    <a:gd name="connsiteY17" fmla="*/ 134307 h 233417"/>
                    <a:gd name="connsiteX18" fmla="*/ 130367 w 272502"/>
                    <a:gd name="connsiteY18" fmla="*/ 104380 h 233417"/>
                    <a:gd name="connsiteX19" fmla="*/ 225522 w 272502"/>
                    <a:gd name="connsiteY19" fmla="*/ 129119 h 233417"/>
                    <a:gd name="connsiteX20" fmla="*/ 63015 w 272502"/>
                    <a:gd name="connsiteY20" fmla="*/ 231893 h 233417"/>
                    <a:gd name="connsiteX21" fmla="*/ 62737 w 272502"/>
                    <a:gd name="connsiteY21" fmla="*/ 233013 h 233417"/>
                    <a:gd name="connsiteX22" fmla="*/ 63863 w 272502"/>
                    <a:gd name="connsiteY22" fmla="*/ 233303 h 233417"/>
                    <a:gd name="connsiteX23" fmla="*/ 234947 w 272502"/>
                    <a:gd name="connsiteY23" fmla="*/ 131597 h 233417"/>
                    <a:gd name="connsiteX24" fmla="*/ 269087 w 272502"/>
                    <a:gd name="connsiteY24" fmla="*/ 140580 h 233417"/>
                    <a:gd name="connsiteX25" fmla="*/ 269122 w 272502"/>
                    <a:gd name="connsiteY25" fmla="*/ 140592 h 233417"/>
                    <a:gd name="connsiteX26" fmla="*/ 272418 w 272502"/>
                    <a:gd name="connsiteY26" fmla="*/ 138607 h 233417"/>
                    <a:gd name="connsiteX27" fmla="*/ 270445 w 272502"/>
                    <a:gd name="connsiteY27" fmla="*/ 135299 h 23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2502" h="233417">
                      <a:moveTo>
                        <a:pt x="270445" y="135299"/>
                      </a:moveTo>
                      <a:lnTo>
                        <a:pt x="236148" y="126774"/>
                      </a:lnTo>
                      <a:cubicBezTo>
                        <a:pt x="224675" y="103950"/>
                        <a:pt x="156192" y="386"/>
                        <a:pt x="156192" y="386"/>
                      </a:cubicBezTo>
                      <a:cubicBezTo>
                        <a:pt x="155954" y="9"/>
                        <a:pt x="155460" y="-113"/>
                        <a:pt x="155077" y="114"/>
                      </a:cubicBezTo>
                      <a:cubicBezTo>
                        <a:pt x="154683" y="346"/>
                        <a:pt x="154555" y="850"/>
                        <a:pt x="154787" y="1239"/>
                      </a:cubicBezTo>
                      <a:lnTo>
                        <a:pt x="226439" y="124360"/>
                      </a:lnTo>
                      <a:lnTo>
                        <a:pt x="130675" y="100561"/>
                      </a:lnTo>
                      <a:cubicBezTo>
                        <a:pt x="122121" y="86239"/>
                        <a:pt x="92490" y="38792"/>
                        <a:pt x="92490" y="38792"/>
                      </a:cubicBezTo>
                      <a:cubicBezTo>
                        <a:pt x="92258" y="38426"/>
                        <a:pt x="91770" y="38305"/>
                        <a:pt x="91387" y="38519"/>
                      </a:cubicBezTo>
                      <a:cubicBezTo>
                        <a:pt x="90993" y="38746"/>
                        <a:pt x="90853" y="39245"/>
                        <a:pt x="91080" y="39645"/>
                      </a:cubicBezTo>
                      <a:lnTo>
                        <a:pt x="124872" y="99122"/>
                      </a:lnTo>
                      <a:lnTo>
                        <a:pt x="1020" y="68342"/>
                      </a:lnTo>
                      <a:cubicBezTo>
                        <a:pt x="585" y="68232"/>
                        <a:pt x="138" y="68493"/>
                        <a:pt x="28" y="68934"/>
                      </a:cubicBezTo>
                      <a:cubicBezTo>
                        <a:pt x="-89" y="69375"/>
                        <a:pt x="173" y="69822"/>
                        <a:pt x="614" y="69938"/>
                      </a:cubicBezTo>
                      <a:lnTo>
                        <a:pt x="124338" y="102488"/>
                      </a:lnTo>
                      <a:lnTo>
                        <a:pt x="79734" y="132897"/>
                      </a:lnTo>
                      <a:cubicBezTo>
                        <a:pt x="79375" y="133129"/>
                        <a:pt x="79253" y="133610"/>
                        <a:pt x="79462" y="133987"/>
                      </a:cubicBezTo>
                      <a:cubicBezTo>
                        <a:pt x="79682" y="134382"/>
                        <a:pt x="80187" y="134527"/>
                        <a:pt x="80582" y="134307"/>
                      </a:cubicBezTo>
                      <a:cubicBezTo>
                        <a:pt x="80582" y="134307"/>
                        <a:pt x="128058" y="106231"/>
                        <a:pt x="130367" y="104380"/>
                      </a:cubicBezTo>
                      <a:lnTo>
                        <a:pt x="225522" y="129119"/>
                      </a:lnTo>
                      <a:lnTo>
                        <a:pt x="63015" y="231893"/>
                      </a:lnTo>
                      <a:cubicBezTo>
                        <a:pt x="62638" y="232131"/>
                        <a:pt x="62511" y="232624"/>
                        <a:pt x="62737" y="233013"/>
                      </a:cubicBezTo>
                      <a:cubicBezTo>
                        <a:pt x="62969" y="233402"/>
                        <a:pt x="63474" y="233535"/>
                        <a:pt x="63863" y="233303"/>
                      </a:cubicBezTo>
                      <a:lnTo>
                        <a:pt x="234947" y="131597"/>
                      </a:lnTo>
                      <a:lnTo>
                        <a:pt x="269087" y="140580"/>
                      </a:lnTo>
                      <a:cubicBezTo>
                        <a:pt x="269093" y="140580"/>
                        <a:pt x="269116" y="140586"/>
                        <a:pt x="269122" y="140592"/>
                      </a:cubicBezTo>
                      <a:cubicBezTo>
                        <a:pt x="270578" y="140957"/>
                        <a:pt x="272058" y="140063"/>
                        <a:pt x="272418" y="138607"/>
                      </a:cubicBezTo>
                      <a:cubicBezTo>
                        <a:pt x="272789" y="137139"/>
                        <a:pt x="271901" y="135659"/>
                        <a:pt x="270445" y="135299"/>
                      </a:cubicBezTo>
                      <a:close/>
                    </a:path>
                  </a:pathLst>
                </a:custGeom>
                <a:solidFill>
                  <a:srgbClr val="E6E6E6"/>
                </a:solidFill>
                <a:ln w="5794" cap="flat">
                  <a:noFill/>
                  <a:prstDash val="solid"/>
                  <a:miter/>
                </a:ln>
              </p:spPr>
              <p:txBody>
                <a:bodyPr rtlCol="0" anchor="ctr"/>
                <a:lstStyle/>
                <a:p>
                  <a:endParaRPr lang="en-US"/>
                </a:p>
              </p:txBody>
            </p:sp>
          </p:grpSp>
          <p:grpSp>
            <p:nvGrpSpPr>
              <p:cNvPr id="108" name="Content Placeholder 3" descr="A wreath with lemons and leaves">
                <a:extLst>
                  <a:ext uri="{FF2B5EF4-FFF2-40B4-BE49-F238E27FC236}">
                    <a16:creationId xmlns:a16="http://schemas.microsoft.com/office/drawing/2014/main" id="{C834A2B9-AD5F-4718-ADDB-BAD1D7F6774F}"/>
                  </a:ext>
                </a:extLst>
              </p:cNvPr>
              <p:cNvGrpSpPr/>
              <p:nvPr/>
            </p:nvGrpSpPr>
            <p:grpSpPr>
              <a:xfrm>
                <a:off x="4572604" y="3842301"/>
                <a:ext cx="540042" cy="723105"/>
                <a:chOff x="4572604" y="3842301"/>
                <a:chExt cx="540042" cy="723105"/>
              </a:xfrm>
            </p:grpSpPr>
            <p:sp>
              <p:nvSpPr>
                <p:cNvPr id="109" name="Freeform: Shape 108">
                  <a:extLst>
                    <a:ext uri="{FF2B5EF4-FFF2-40B4-BE49-F238E27FC236}">
                      <a16:creationId xmlns:a16="http://schemas.microsoft.com/office/drawing/2014/main" id="{15A374F7-A459-41B6-9C2D-D18700B096A6}"/>
                    </a:ext>
                  </a:extLst>
                </p:cNvPr>
                <p:cNvSpPr/>
                <p:nvPr/>
              </p:nvSpPr>
              <p:spPr>
                <a:xfrm>
                  <a:off x="4572604" y="3842301"/>
                  <a:ext cx="540042" cy="723105"/>
                </a:xfrm>
                <a:custGeom>
                  <a:avLst/>
                  <a:gdLst>
                    <a:gd name="connsiteX0" fmla="*/ 187053 w 540042"/>
                    <a:gd name="connsiteY0" fmla="*/ 100281 h 723105"/>
                    <a:gd name="connsiteX1" fmla="*/ 452642 w 540042"/>
                    <a:gd name="connsiteY1" fmla="*/ 33173 h 723105"/>
                    <a:gd name="connsiteX2" fmla="*/ 539986 w 540042"/>
                    <a:gd name="connsiteY2" fmla="*/ 8 h 723105"/>
                    <a:gd name="connsiteX3" fmla="*/ 540038 w 540042"/>
                    <a:gd name="connsiteY3" fmla="*/ 54 h 723105"/>
                    <a:gd name="connsiteX4" fmla="*/ 524335 w 540042"/>
                    <a:gd name="connsiteY4" fmla="*/ 92185 h 723105"/>
                    <a:gd name="connsiteX5" fmla="*/ 509693 w 540042"/>
                    <a:gd name="connsiteY5" fmla="*/ 365824 h 723105"/>
                    <a:gd name="connsiteX6" fmla="*/ 149762 w 540042"/>
                    <a:gd name="connsiteY6" fmla="*/ 565929 h 723105"/>
                    <a:gd name="connsiteX7" fmla="*/ 147893 w 540042"/>
                    <a:gd name="connsiteY7" fmla="*/ 564211 h 723105"/>
                    <a:gd name="connsiteX8" fmla="*/ 113625 w 540042"/>
                    <a:gd name="connsiteY8" fmla="*/ 576659 h 723105"/>
                    <a:gd name="connsiteX9" fmla="*/ 168715 w 540042"/>
                    <a:gd name="connsiteY9" fmla="*/ 712953 h 723105"/>
                    <a:gd name="connsiteX10" fmla="*/ 156134 w 540042"/>
                    <a:gd name="connsiteY10" fmla="*/ 723097 h 723105"/>
                    <a:gd name="connsiteX11" fmla="*/ 156081 w 540042"/>
                    <a:gd name="connsiteY11" fmla="*/ 723092 h 723105"/>
                    <a:gd name="connsiteX12" fmla="*/ 97997 w 540042"/>
                    <a:gd name="connsiteY12" fmla="*/ 565059 h 723105"/>
                    <a:gd name="connsiteX13" fmla="*/ 62203 w 540042"/>
                    <a:gd name="connsiteY13" fmla="*/ 493679 h 723105"/>
                    <a:gd name="connsiteX14" fmla="*/ 60143 w 540042"/>
                    <a:gd name="connsiteY14" fmla="*/ 492165 h 723105"/>
                    <a:gd name="connsiteX15" fmla="*/ 187053 w 540042"/>
                    <a:gd name="connsiteY15" fmla="*/ 100281 h 72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042" h="723105">
                      <a:moveTo>
                        <a:pt x="187053" y="100281"/>
                      </a:moveTo>
                      <a:cubicBezTo>
                        <a:pt x="273120" y="47118"/>
                        <a:pt x="381478" y="44953"/>
                        <a:pt x="452642" y="33173"/>
                      </a:cubicBezTo>
                      <a:cubicBezTo>
                        <a:pt x="508057" y="23998"/>
                        <a:pt x="537850" y="1656"/>
                        <a:pt x="539986" y="8"/>
                      </a:cubicBezTo>
                      <a:cubicBezTo>
                        <a:pt x="540015" y="-16"/>
                        <a:pt x="540056" y="19"/>
                        <a:pt x="540038" y="54"/>
                      </a:cubicBezTo>
                      <a:cubicBezTo>
                        <a:pt x="538831" y="2474"/>
                        <a:pt x="522658" y="36022"/>
                        <a:pt x="524335" y="92185"/>
                      </a:cubicBezTo>
                      <a:cubicBezTo>
                        <a:pt x="526494" y="164308"/>
                        <a:pt x="545255" y="271092"/>
                        <a:pt x="509693" y="365824"/>
                      </a:cubicBezTo>
                      <a:cubicBezTo>
                        <a:pt x="446798" y="533368"/>
                        <a:pt x="282690" y="675325"/>
                        <a:pt x="149762" y="565929"/>
                      </a:cubicBezTo>
                      <a:cubicBezTo>
                        <a:pt x="149100" y="565384"/>
                        <a:pt x="148479" y="564809"/>
                        <a:pt x="147893" y="564211"/>
                      </a:cubicBezTo>
                      <a:cubicBezTo>
                        <a:pt x="135445" y="551427"/>
                        <a:pt x="113747" y="558820"/>
                        <a:pt x="113625" y="576659"/>
                      </a:cubicBezTo>
                      <a:cubicBezTo>
                        <a:pt x="113294" y="625215"/>
                        <a:pt x="135428" y="675256"/>
                        <a:pt x="168715" y="712953"/>
                      </a:cubicBezTo>
                      <a:cubicBezTo>
                        <a:pt x="167514" y="713934"/>
                        <a:pt x="160347" y="719801"/>
                        <a:pt x="156134" y="723097"/>
                      </a:cubicBezTo>
                      <a:cubicBezTo>
                        <a:pt x="156116" y="723109"/>
                        <a:pt x="156093" y="723109"/>
                        <a:pt x="156081" y="723092"/>
                      </a:cubicBezTo>
                      <a:cubicBezTo>
                        <a:pt x="117902" y="679602"/>
                        <a:pt x="92542" y="623630"/>
                        <a:pt x="97997" y="565059"/>
                      </a:cubicBezTo>
                      <a:cubicBezTo>
                        <a:pt x="100678" y="536246"/>
                        <a:pt x="86443" y="509482"/>
                        <a:pt x="62203" y="493679"/>
                      </a:cubicBezTo>
                      <a:cubicBezTo>
                        <a:pt x="61495" y="493221"/>
                        <a:pt x="60810" y="492716"/>
                        <a:pt x="60143" y="492165"/>
                      </a:cubicBezTo>
                      <a:cubicBezTo>
                        <a:pt x="-72791" y="382757"/>
                        <a:pt x="34829" y="194310"/>
                        <a:pt x="187053" y="100281"/>
                      </a:cubicBezTo>
                      <a:close/>
                    </a:path>
                  </a:pathLst>
                </a:custGeom>
                <a:solidFill>
                  <a:srgbClr val="E5E5E5"/>
                </a:solidFill>
                <a:ln w="579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187D793-E3CB-4053-8FFF-6B53EDBCAB7B}"/>
                    </a:ext>
                  </a:extLst>
                </p:cNvPr>
                <p:cNvSpPr/>
                <p:nvPr/>
              </p:nvSpPr>
              <p:spPr>
                <a:xfrm>
                  <a:off x="4783917" y="3940866"/>
                  <a:ext cx="285732" cy="268782"/>
                </a:xfrm>
                <a:custGeom>
                  <a:avLst/>
                  <a:gdLst>
                    <a:gd name="connsiteX0" fmla="*/ 237870 w 285732"/>
                    <a:gd name="connsiteY0" fmla="*/ 288 h 268782"/>
                    <a:gd name="connsiteX1" fmla="*/ 156770 w 285732"/>
                    <a:gd name="connsiteY1" fmla="*/ 95530 h 268782"/>
                    <a:gd name="connsiteX2" fmla="*/ 148257 w 285732"/>
                    <a:gd name="connsiteY2" fmla="*/ 26228 h 268782"/>
                    <a:gd name="connsiteX3" fmla="*/ 147380 w 285732"/>
                    <a:gd name="connsiteY3" fmla="*/ 25508 h 268782"/>
                    <a:gd name="connsiteX4" fmla="*/ 146620 w 285732"/>
                    <a:gd name="connsiteY4" fmla="*/ 26391 h 268782"/>
                    <a:gd name="connsiteX5" fmla="*/ 151918 w 285732"/>
                    <a:gd name="connsiteY5" fmla="*/ 101234 h 268782"/>
                    <a:gd name="connsiteX6" fmla="*/ 89122 w 285732"/>
                    <a:gd name="connsiteY6" fmla="*/ 174981 h 268782"/>
                    <a:gd name="connsiteX7" fmla="*/ 73570 w 285732"/>
                    <a:gd name="connsiteY7" fmla="*/ 31050 h 268782"/>
                    <a:gd name="connsiteX8" fmla="*/ 72682 w 285732"/>
                    <a:gd name="connsiteY8" fmla="*/ 30319 h 268782"/>
                    <a:gd name="connsiteX9" fmla="*/ 71927 w 285732"/>
                    <a:gd name="connsiteY9" fmla="*/ 31207 h 268782"/>
                    <a:gd name="connsiteX10" fmla="*/ 84282 w 285732"/>
                    <a:gd name="connsiteY10" fmla="*/ 180657 h 268782"/>
                    <a:gd name="connsiteX11" fmla="*/ 17232 w 285732"/>
                    <a:gd name="connsiteY11" fmla="*/ 259406 h 268782"/>
                    <a:gd name="connsiteX12" fmla="*/ 17162 w 285732"/>
                    <a:gd name="connsiteY12" fmla="*/ 259383 h 268782"/>
                    <a:gd name="connsiteX13" fmla="*/ 1645 w 285732"/>
                    <a:gd name="connsiteY13" fmla="*/ 115812 h 268782"/>
                    <a:gd name="connsiteX14" fmla="*/ 757 w 285732"/>
                    <a:gd name="connsiteY14" fmla="*/ 115081 h 268782"/>
                    <a:gd name="connsiteX15" fmla="*/ 2 w 285732"/>
                    <a:gd name="connsiteY15" fmla="*/ 115969 h 268782"/>
                    <a:gd name="connsiteX16" fmla="*/ 12445 w 285732"/>
                    <a:gd name="connsiteY16" fmla="*/ 266411 h 268782"/>
                    <a:gd name="connsiteX17" fmla="*/ 17319 w 285732"/>
                    <a:gd name="connsiteY17" fmla="*/ 267687 h 268782"/>
                    <a:gd name="connsiteX18" fmla="*/ 87016 w 285732"/>
                    <a:gd name="connsiteY18" fmla="*/ 184000 h 268782"/>
                    <a:gd name="connsiteX19" fmla="*/ 284997 w 285732"/>
                    <a:gd name="connsiteY19" fmla="*/ 162998 h 268782"/>
                    <a:gd name="connsiteX20" fmla="*/ 285729 w 285732"/>
                    <a:gd name="connsiteY20" fmla="*/ 162110 h 268782"/>
                    <a:gd name="connsiteX21" fmla="*/ 284835 w 285732"/>
                    <a:gd name="connsiteY21" fmla="*/ 161361 h 268782"/>
                    <a:gd name="connsiteX22" fmla="*/ 92024 w 285732"/>
                    <a:gd name="connsiteY22" fmla="*/ 177982 h 268782"/>
                    <a:gd name="connsiteX23" fmla="*/ 154054 w 285732"/>
                    <a:gd name="connsiteY23" fmla="*/ 103503 h 268782"/>
                    <a:gd name="connsiteX24" fmla="*/ 213160 w 285732"/>
                    <a:gd name="connsiteY24" fmla="*/ 95930 h 268782"/>
                    <a:gd name="connsiteX25" fmla="*/ 213873 w 285732"/>
                    <a:gd name="connsiteY25" fmla="*/ 95060 h 268782"/>
                    <a:gd name="connsiteX26" fmla="*/ 212997 w 285732"/>
                    <a:gd name="connsiteY26" fmla="*/ 94294 h 268782"/>
                    <a:gd name="connsiteX27" fmla="*/ 158789 w 285732"/>
                    <a:gd name="connsiteY27" fmla="*/ 97822 h 268782"/>
                    <a:gd name="connsiteX28" fmla="*/ 239117 w 285732"/>
                    <a:gd name="connsiteY28" fmla="*/ 1367 h 268782"/>
                    <a:gd name="connsiteX29" fmla="*/ 239019 w 285732"/>
                    <a:gd name="connsiteY29" fmla="*/ 212 h 268782"/>
                    <a:gd name="connsiteX30" fmla="*/ 237870 w 285732"/>
                    <a:gd name="connsiteY30" fmla="*/ 288 h 2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732" h="268782">
                      <a:moveTo>
                        <a:pt x="237870" y="288"/>
                      </a:moveTo>
                      <a:lnTo>
                        <a:pt x="156770" y="95530"/>
                      </a:lnTo>
                      <a:lnTo>
                        <a:pt x="148257" y="26228"/>
                      </a:lnTo>
                      <a:cubicBezTo>
                        <a:pt x="148204" y="25799"/>
                        <a:pt x="147821" y="25474"/>
                        <a:pt x="147380" y="25508"/>
                      </a:cubicBezTo>
                      <a:cubicBezTo>
                        <a:pt x="146928" y="25543"/>
                        <a:pt x="146585" y="25932"/>
                        <a:pt x="146620" y="26391"/>
                      </a:cubicBezTo>
                      <a:lnTo>
                        <a:pt x="151918" y="101234"/>
                      </a:lnTo>
                      <a:lnTo>
                        <a:pt x="89122" y="174981"/>
                      </a:lnTo>
                      <a:lnTo>
                        <a:pt x="73570" y="31050"/>
                      </a:lnTo>
                      <a:cubicBezTo>
                        <a:pt x="73523" y="30609"/>
                        <a:pt x="73129" y="30279"/>
                        <a:pt x="72682" y="30319"/>
                      </a:cubicBezTo>
                      <a:cubicBezTo>
                        <a:pt x="72229" y="30354"/>
                        <a:pt x="71892" y="30755"/>
                        <a:pt x="71927" y="31207"/>
                      </a:cubicBezTo>
                      <a:lnTo>
                        <a:pt x="84282" y="180657"/>
                      </a:lnTo>
                      <a:lnTo>
                        <a:pt x="17232" y="259406"/>
                      </a:lnTo>
                      <a:cubicBezTo>
                        <a:pt x="17209" y="259429"/>
                        <a:pt x="17168" y="259418"/>
                        <a:pt x="17162" y="259383"/>
                      </a:cubicBezTo>
                      <a:lnTo>
                        <a:pt x="1645" y="115812"/>
                      </a:lnTo>
                      <a:cubicBezTo>
                        <a:pt x="1598" y="115371"/>
                        <a:pt x="1204" y="115040"/>
                        <a:pt x="757" y="115081"/>
                      </a:cubicBezTo>
                      <a:cubicBezTo>
                        <a:pt x="304" y="115116"/>
                        <a:pt x="-32" y="115516"/>
                        <a:pt x="2" y="115969"/>
                      </a:cubicBezTo>
                      <a:cubicBezTo>
                        <a:pt x="2" y="115969"/>
                        <a:pt x="11963" y="264194"/>
                        <a:pt x="12445" y="266411"/>
                      </a:cubicBezTo>
                      <a:cubicBezTo>
                        <a:pt x="12926" y="268622"/>
                        <a:pt x="15422" y="269771"/>
                        <a:pt x="17319" y="267687"/>
                      </a:cubicBezTo>
                      <a:lnTo>
                        <a:pt x="87016" y="184000"/>
                      </a:lnTo>
                      <a:lnTo>
                        <a:pt x="284997" y="162998"/>
                      </a:lnTo>
                      <a:cubicBezTo>
                        <a:pt x="285444" y="162951"/>
                        <a:pt x="285769" y="162557"/>
                        <a:pt x="285729" y="162110"/>
                      </a:cubicBezTo>
                      <a:cubicBezTo>
                        <a:pt x="285688" y="161657"/>
                        <a:pt x="285293" y="161321"/>
                        <a:pt x="284835" y="161361"/>
                      </a:cubicBezTo>
                      <a:lnTo>
                        <a:pt x="92024" y="177982"/>
                      </a:lnTo>
                      <a:lnTo>
                        <a:pt x="154054" y="103503"/>
                      </a:lnTo>
                      <a:lnTo>
                        <a:pt x="213160" y="95930"/>
                      </a:lnTo>
                      <a:cubicBezTo>
                        <a:pt x="213583" y="95872"/>
                        <a:pt x="213902" y="95495"/>
                        <a:pt x="213873" y="95060"/>
                      </a:cubicBezTo>
                      <a:cubicBezTo>
                        <a:pt x="213844" y="94607"/>
                        <a:pt x="213450" y="94259"/>
                        <a:pt x="212997" y="94294"/>
                      </a:cubicBezTo>
                      <a:lnTo>
                        <a:pt x="158789" y="97822"/>
                      </a:lnTo>
                      <a:lnTo>
                        <a:pt x="239117" y="1367"/>
                      </a:lnTo>
                      <a:cubicBezTo>
                        <a:pt x="239407" y="1019"/>
                        <a:pt x="239361" y="508"/>
                        <a:pt x="239019" y="212"/>
                      </a:cubicBezTo>
                      <a:cubicBezTo>
                        <a:pt x="238682" y="-101"/>
                        <a:pt x="238166" y="-61"/>
                        <a:pt x="237870" y="288"/>
                      </a:cubicBezTo>
                      <a:close/>
                    </a:path>
                  </a:pathLst>
                </a:custGeom>
                <a:solidFill>
                  <a:srgbClr val="F1F1F1"/>
                </a:solidFill>
                <a:ln w="5794" cap="flat">
                  <a:noFill/>
                  <a:prstDash val="solid"/>
                  <a:miter/>
                </a:ln>
              </p:spPr>
              <p:txBody>
                <a:bodyPr rtlCol="0" anchor="ctr"/>
                <a:lstStyle/>
                <a:p>
                  <a:endParaRPr lang="en-US"/>
                </a:p>
              </p:txBody>
            </p:sp>
          </p:grpSp>
        </p:grpSp>
        <p:grpSp>
          <p:nvGrpSpPr>
            <p:cNvPr id="111" name="Content Placeholder 3" descr="A wreath with lemons and leaves">
              <a:extLst>
                <a:ext uri="{FF2B5EF4-FFF2-40B4-BE49-F238E27FC236}">
                  <a16:creationId xmlns:a16="http://schemas.microsoft.com/office/drawing/2014/main" id="{1ECC480D-5188-44E0-8C45-12357249D5F9}"/>
                </a:ext>
              </a:extLst>
            </p:cNvPr>
            <p:cNvGrpSpPr/>
            <p:nvPr/>
          </p:nvGrpSpPr>
          <p:grpSpPr>
            <a:xfrm>
              <a:off x="5228734" y="1113295"/>
              <a:ext cx="387181" cy="592940"/>
              <a:chOff x="5230085" y="1121880"/>
              <a:chExt cx="387181" cy="592940"/>
            </a:xfrm>
            <a:solidFill>
              <a:srgbClr val="EBB213"/>
            </a:solidFill>
          </p:grpSpPr>
          <p:sp>
            <p:nvSpPr>
              <p:cNvPr id="112" name="Freeform: Shape 111">
                <a:extLst>
                  <a:ext uri="{FF2B5EF4-FFF2-40B4-BE49-F238E27FC236}">
                    <a16:creationId xmlns:a16="http://schemas.microsoft.com/office/drawing/2014/main" id="{DEE6E660-3BEE-451A-9EC9-50A20D996C4D}"/>
                  </a:ext>
                </a:extLst>
              </p:cNvPr>
              <p:cNvSpPr/>
              <p:nvPr/>
            </p:nvSpPr>
            <p:spPr>
              <a:xfrm>
                <a:off x="5230085" y="1121880"/>
                <a:ext cx="387181" cy="592940"/>
              </a:xfrm>
              <a:custGeom>
                <a:avLst/>
                <a:gdLst>
                  <a:gd name="connsiteX0" fmla="*/ 226472 w 387181"/>
                  <a:gd name="connsiteY0" fmla="*/ 565609 h 592940"/>
                  <a:gd name="connsiteX1" fmla="*/ 251895 w 387181"/>
                  <a:gd name="connsiteY1" fmla="*/ 541439 h 592940"/>
                  <a:gd name="connsiteX2" fmla="*/ 386442 w 387181"/>
                  <a:gd name="connsiteY2" fmla="*/ 303113 h 592940"/>
                  <a:gd name="connsiteX3" fmla="*/ 277720 w 387181"/>
                  <a:gd name="connsiteY3" fmla="*/ 46467 h 592940"/>
                  <a:gd name="connsiteX4" fmla="*/ 239024 w 387181"/>
                  <a:gd name="connsiteY4" fmla="*/ 12901 h 592940"/>
                  <a:gd name="connsiteX5" fmla="*/ 211923 w 387181"/>
                  <a:gd name="connsiteY5" fmla="*/ 82 h 592940"/>
                  <a:gd name="connsiteX6" fmla="*/ 180661 w 387181"/>
                  <a:gd name="connsiteY6" fmla="*/ 11926 h 592940"/>
                  <a:gd name="connsiteX7" fmla="*/ 147821 w 387181"/>
                  <a:gd name="connsiteY7" fmla="*/ 34907 h 592940"/>
                  <a:gd name="connsiteX8" fmla="*/ 739 w 387181"/>
                  <a:gd name="connsiteY8" fmla="*/ 278798 h 592940"/>
                  <a:gd name="connsiteX9" fmla="*/ 105632 w 387181"/>
                  <a:gd name="connsiteY9" fmla="*/ 533001 h 592940"/>
                  <a:gd name="connsiteX10" fmla="*/ 125868 w 387181"/>
                  <a:gd name="connsiteY10" fmla="*/ 557845 h 592940"/>
                  <a:gd name="connsiteX11" fmla="*/ 174568 w 387181"/>
                  <a:gd name="connsiteY11" fmla="*/ 592826 h 592940"/>
                  <a:gd name="connsiteX12" fmla="*/ 226472 w 387181"/>
                  <a:gd name="connsiteY12" fmla="*/ 565609 h 59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181" h="592940">
                    <a:moveTo>
                      <a:pt x="226472" y="565609"/>
                    </a:moveTo>
                    <a:cubicBezTo>
                      <a:pt x="232664" y="555355"/>
                      <a:pt x="241148" y="546720"/>
                      <a:pt x="251895" y="541439"/>
                    </a:cubicBezTo>
                    <a:cubicBezTo>
                      <a:pt x="324302" y="505871"/>
                      <a:pt x="379456" y="413978"/>
                      <a:pt x="386442" y="303113"/>
                    </a:cubicBezTo>
                    <a:cubicBezTo>
                      <a:pt x="393609" y="189429"/>
                      <a:pt x="348037" y="89150"/>
                      <a:pt x="277720" y="46467"/>
                    </a:cubicBezTo>
                    <a:cubicBezTo>
                      <a:pt x="263038" y="37553"/>
                      <a:pt x="250729" y="25471"/>
                      <a:pt x="239024" y="12901"/>
                    </a:cubicBezTo>
                    <a:cubicBezTo>
                      <a:pt x="232211" y="5584"/>
                      <a:pt x="222699" y="761"/>
                      <a:pt x="211923" y="82"/>
                    </a:cubicBezTo>
                    <a:cubicBezTo>
                      <a:pt x="199800" y="-684"/>
                      <a:pt x="188606" y="3959"/>
                      <a:pt x="180661" y="11926"/>
                    </a:cubicBezTo>
                    <a:cubicBezTo>
                      <a:pt x="171109" y="21508"/>
                      <a:pt x="160420" y="29986"/>
                      <a:pt x="147821" y="34907"/>
                    </a:cubicBezTo>
                    <a:cubicBezTo>
                      <a:pt x="69315" y="65583"/>
                      <a:pt x="8126" y="161608"/>
                      <a:pt x="739" y="278798"/>
                    </a:cubicBezTo>
                    <a:cubicBezTo>
                      <a:pt x="-6295" y="390393"/>
                      <a:pt x="37502" y="489048"/>
                      <a:pt x="105632" y="533001"/>
                    </a:cubicBezTo>
                    <a:cubicBezTo>
                      <a:pt x="114830" y="538932"/>
                      <a:pt x="121712" y="547724"/>
                      <a:pt x="125868" y="557845"/>
                    </a:cubicBezTo>
                    <a:cubicBezTo>
                      <a:pt x="133818" y="577233"/>
                      <a:pt x="152249" y="591416"/>
                      <a:pt x="174568" y="592826"/>
                    </a:cubicBezTo>
                    <a:cubicBezTo>
                      <a:pt x="196318" y="594202"/>
                      <a:pt x="215933" y="583065"/>
                      <a:pt x="226472" y="565609"/>
                    </a:cubicBezTo>
                    <a:close/>
                  </a:path>
                </a:pathLst>
              </a:custGeom>
              <a:grpFill/>
              <a:ln w="579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121CCF1-99F5-4F8C-A198-17C737800610}"/>
                  </a:ext>
                </a:extLst>
              </p:cNvPr>
              <p:cNvSpPr/>
              <p:nvPr/>
            </p:nvSpPr>
            <p:spPr>
              <a:xfrm rot="-5089828">
                <a:off x="5297676" y="1260191"/>
                <a:ext cx="34818" cy="34818"/>
              </a:xfrm>
              <a:custGeom>
                <a:avLst/>
                <a:gdLst>
                  <a:gd name="connsiteX0" fmla="*/ 34818 w 34818"/>
                  <a:gd name="connsiteY0" fmla="*/ 17409 h 34818"/>
                  <a:gd name="connsiteX1" fmla="*/ 17409 w 34818"/>
                  <a:gd name="connsiteY1" fmla="*/ 34818 h 34818"/>
                  <a:gd name="connsiteX2" fmla="*/ 0 w 34818"/>
                  <a:gd name="connsiteY2" fmla="*/ 17409 h 34818"/>
                  <a:gd name="connsiteX3" fmla="*/ 17409 w 34818"/>
                  <a:gd name="connsiteY3" fmla="*/ 0 h 34818"/>
                  <a:gd name="connsiteX4" fmla="*/ 34818 w 34818"/>
                  <a:gd name="connsiteY4" fmla="*/ 17409 h 3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8" h="34818">
                    <a:moveTo>
                      <a:pt x="34818" y="17409"/>
                    </a:moveTo>
                    <a:cubicBezTo>
                      <a:pt x="34818" y="27024"/>
                      <a:pt x="27024" y="34818"/>
                      <a:pt x="17409" y="34818"/>
                    </a:cubicBezTo>
                    <a:cubicBezTo>
                      <a:pt x="7794" y="34818"/>
                      <a:pt x="0" y="27024"/>
                      <a:pt x="0" y="17409"/>
                    </a:cubicBezTo>
                    <a:cubicBezTo>
                      <a:pt x="0" y="7794"/>
                      <a:pt x="7794" y="0"/>
                      <a:pt x="17409" y="0"/>
                    </a:cubicBezTo>
                    <a:cubicBezTo>
                      <a:pt x="27024" y="0"/>
                      <a:pt x="34818" y="7794"/>
                      <a:pt x="34818" y="17409"/>
                    </a:cubicBezTo>
                    <a:close/>
                  </a:path>
                </a:pathLst>
              </a:custGeom>
              <a:grpFill/>
              <a:ln w="579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35831DC-7779-4F18-BEB5-CAABAC089914}"/>
                  </a:ext>
                </a:extLst>
              </p:cNvPr>
              <p:cNvSpPr/>
              <p:nvPr/>
            </p:nvSpPr>
            <p:spPr>
              <a:xfrm rot="-5089828">
                <a:off x="5343800" y="1205027"/>
                <a:ext cx="46424" cy="46424"/>
              </a:xfrm>
              <a:custGeom>
                <a:avLst/>
                <a:gdLst>
                  <a:gd name="connsiteX0" fmla="*/ 46424 w 46424"/>
                  <a:gd name="connsiteY0" fmla="*/ 23212 h 46424"/>
                  <a:gd name="connsiteX1" fmla="*/ 23212 w 46424"/>
                  <a:gd name="connsiteY1" fmla="*/ 46424 h 46424"/>
                  <a:gd name="connsiteX2" fmla="*/ 0 w 46424"/>
                  <a:gd name="connsiteY2" fmla="*/ 23212 h 46424"/>
                  <a:gd name="connsiteX3" fmla="*/ 23212 w 46424"/>
                  <a:gd name="connsiteY3" fmla="*/ 0 h 46424"/>
                  <a:gd name="connsiteX4" fmla="*/ 46424 w 46424"/>
                  <a:gd name="connsiteY4" fmla="*/ 23212 h 4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4" h="46424">
                    <a:moveTo>
                      <a:pt x="46424" y="23212"/>
                    </a:moveTo>
                    <a:cubicBezTo>
                      <a:pt x="46424" y="36032"/>
                      <a:pt x="36032" y="46424"/>
                      <a:pt x="23212" y="46424"/>
                    </a:cubicBezTo>
                    <a:cubicBezTo>
                      <a:pt x="10392" y="46424"/>
                      <a:pt x="0" y="36032"/>
                      <a:pt x="0" y="23212"/>
                    </a:cubicBezTo>
                    <a:cubicBezTo>
                      <a:pt x="0" y="10392"/>
                      <a:pt x="10392" y="0"/>
                      <a:pt x="23212" y="0"/>
                    </a:cubicBezTo>
                    <a:cubicBezTo>
                      <a:pt x="36032" y="0"/>
                      <a:pt x="46424" y="10392"/>
                      <a:pt x="46424" y="23212"/>
                    </a:cubicBezTo>
                    <a:close/>
                  </a:path>
                </a:pathLst>
              </a:custGeom>
              <a:grpFill/>
              <a:ln w="5794" cap="flat">
                <a:noFill/>
                <a:prstDash val="solid"/>
                <a:miter/>
              </a:ln>
            </p:spPr>
            <p:txBody>
              <a:bodyPr rtlCol="0" anchor="ctr"/>
              <a:lstStyle/>
              <a:p>
                <a:endParaRPr lang="en-US"/>
              </a:p>
            </p:txBody>
          </p:sp>
        </p:grpSp>
        <p:grpSp>
          <p:nvGrpSpPr>
            <p:cNvPr id="115" name="Content Placeholder 3" descr="A wreath with lemons and leaves">
              <a:extLst>
                <a:ext uri="{FF2B5EF4-FFF2-40B4-BE49-F238E27FC236}">
                  <a16:creationId xmlns:a16="http://schemas.microsoft.com/office/drawing/2014/main" id="{7212D794-3DCE-4D2A-812C-863E344F41B3}"/>
                </a:ext>
              </a:extLst>
            </p:cNvPr>
            <p:cNvGrpSpPr/>
            <p:nvPr/>
          </p:nvGrpSpPr>
          <p:grpSpPr>
            <a:xfrm>
              <a:off x="7797894" y="2564342"/>
              <a:ext cx="592939" cy="387182"/>
              <a:chOff x="7799245" y="2572927"/>
              <a:chExt cx="592939" cy="387182"/>
            </a:xfrm>
            <a:solidFill>
              <a:srgbClr val="EBB213"/>
            </a:solidFill>
          </p:grpSpPr>
          <p:sp>
            <p:nvSpPr>
              <p:cNvPr id="116" name="Freeform: Shape 115">
                <a:extLst>
                  <a:ext uri="{FF2B5EF4-FFF2-40B4-BE49-F238E27FC236}">
                    <a16:creationId xmlns:a16="http://schemas.microsoft.com/office/drawing/2014/main" id="{E345FDA7-F041-4871-A64D-9F68B2F2B792}"/>
                  </a:ext>
                </a:extLst>
              </p:cNvPr>
              <p:cNvSpPr/>
              <p:nvPr/>
            </p:nvSpPr>
            <p:spPr>
              <a:xfrm>
                <a:off x="7799245" y="2572927"/>
                <a:ext cx="592939" cy="387182"/>
              </a:xfrm>
              <a:custGeom>
                <a:avLst/>
                <a:gdLst>
                  <a:gd name="connsiteX0" fmla="*/ 27331 w 592939"/>
                  <a:gd name="connsiteY0" fmla="*/ 226472 h 387182"/>
                  <a:gd name="connsiteX1" fmla="*/ 51501 w 592939"/>
                  <a:gd name="connsiteY1" fmla="*/ 251896 h 387182"/>
                  <a:gd name="connsiteX2" fmla="*/ 289826 w 592939"/>
                  <a:gd name="connsiteY2" fmla="*/ 386443 h 387182"/>
                  <a:gd name="connsiteX3" fmla="*/ 546473 w 592939"/>
                  <a:gd name="connsiteY3" fmla="*/ 277720 h 387182"/>
                  <a:gd name="connsiteX4" fmla="*/ 580038 w 592939"/>
                  <a:gd name="connsiteY4" fmla="*/ 239024 h 387182"/>
                  <a:gd name="connsiteX5" fmla="*/ 592858 w 592939"/>
                  <a:gd name="connsiteY5" fmla="*/ 211923 h 387182"/>
                  <a:gd name="connsiteX6" fmla="*/ 581013 w 592939"/>
                  <a:gd name="connsiteY6" fmla="*/ 180661 h 387182"/>
                  <a:gd name="connsiteX7" fmla="*/ 558033 w 592939"/>
                  <a:gd name="connsiteY7" fmla="*/ 147821 h 387182"/>
                  <a:gd name="connsiteX8" fmla="*/ 314142 w 592939"/>
                  <a:gd name="connsiteY8" fmla="*/ 739 h 387182"/>
                  <a:gd name="connsiteX9" fmla="*/ 59939 w 592939"/>
                  <a:gd name="connsiteY9" fmla="*/ 105632 h 387182"/>
                  <a:gd name="connsiteX10" fmla="*/ 35095 w 592939"/>
                  <a:gd name="connsiteY10" fmla="*/ 125867 h 387182"/>
                  <a:gd name="connsiteX11" fmla="*/ 114 w 592939"/>
                  <a:gd name="connsiteY11" fmla="*/ 174568 h 387182"/>
                  <a:gd name="connsiteX12" fmla="*/ 27331 w 592939"/>
                  <a:gd name="connsiteY12" fmla="*/ 226472 h 38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939" h="387182">
                    <a:moveTo>
                      <a:pt x="27331" y="226472"/>
                    </a:moveTo>
                    <a:cubicBezTo>
                      <a:pt x="37585" y="232664"/>
                      <a:pt x="46220" y="241148"/>
                      <a:pt x="51501" y="251896"/>
                    </a:cubicBezTo>
                    <a:cubicBezTo>
                      <a:pt x="87069" y="324302"/>
                      <a:pt x="178962" y="379455"/>
                      <a:pt x="289826" y="386443"/>
                    </a:cubicBezTo>
                    <a:cubicBezTo>
                      <a:pt x="403511" y="393609"/>
                      <a:pt x="503790" y="348037"/>
                      <a:pt x="546473" y="277720"/>
                    </a:cubicBezTo>
                    <a:cubicBezTo>
                      <a:pt x="555387" y="263038"/>
                      <a:pt x="567469" y="250729"/>
                      <a:pt x="580038" y="239024"/>
                    </a:cubicBezTo>
                    <a:cubicBezTo>
                      <a:pt x="587356" y="232211"/>
                      <a:pt x="592179" y="222700"/>
                      <a:pt x="592858" y="211923"/>
                    </a:cubicBezTo>
                    <a:cubicBezTo>
                      <a:pt x="593624" y="199800"/>
                      <a:pt x="588981" y="188606"/>
                      <a:pt x="581013" y="180661"/>
                    </a:cubicBezTo>
                    <a:cubicBezTo>
                      <a:pt x="571432" y="171109"/>
                      <a:pt x="562954" y="160420"/>
                      <a:pt x="558033" y="147821"/>
                    </a:cubicBezTo>
                    <a:cubicBezTo>
                      <a:pt x="527357" y="69315"/>
                      <a:pt x="431332" y="8126"/>
                      <a:pt x="314142" y="739"/>
                    </a:cubicBezTo>
                    <a:cubicBezTo>
                      <a:pt x="202546" y="-6294"/>
                      <a:pt x="103892" y="37502"/>
                      <a:pt x="59939" y="105632"/>
                    </a:cubicBezTo>
                    <a:cubicBezTo>
                      <a:pt x="54008" y="114830"/>
                      <a:pt x="45216" y="121712"/>
                      <a:pt x="35095" y="125867"/>
                    </a:cubicBezTo>
                    <a:cubicBezTo>
                      <a:pt x="15707" y="133818"/>
                      <a:pt x="1524" y="152249"/>
                      <a:pt x="114" y="174568"/>
                    </a:cubicBezTo>
                    <a:cubicBezTo>
                      <a:pt x="-1256" y="196318"/>
                      <a:pt x="9880" y="215939"/>
                      <a:pt x="27331" y="226472"/>
                    </a:cubicBezTo>
                    <a:close/>
                  </a:path>
                </a:pathLst>
              </a:custGeom>
              <a:grpFill/>
              <a:ln w="579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FB9EB19-BE5C-4972-A93C-A3DE7E17F005}"/>
                  </a:ext>
                </a:extLst>
              </p:cNvPr>
              <p:cNvSpPr/>
              <p:nvPr/>
            </p:nvSpPr>
            <p:spPr>
              <a:xfrm rot="-5089828">
                <a:off x="8219267" y="2640728"/>
                <a:ext cx="34818" cy="34818"/>
              </a:xfrm>
              <a:custGeom>
                <a:avLst/>
                <a:gdLst>
                  <a:gd name="connsiteX0" fmla="*/ 34818 w 34818"/>
                  <a:gd name="connsiteY0" fmla="*/ 17409 h 34818"/>
                  <a:gd name="connsiteX1" fmla="*/ 17409 w 34818"/>
                  <a:gd name="connsiteY1" fmla="*/ 34818 h 34818"/>
                  <a:gd name="connsiteX2" fmla="*/ 0 w 34818"/>
                  <a:gd name="connsiteY2" fmla="*/ 17409 h 34818"/>
                  <a:gd name="connsiteX3" fmla="*/ 17409 w 34818"/>
                  <a:gd name="connsiteY3" fmla="*/ 0 h 34818"/>
                  <a:gd name="connsiteX4" fmla="*/ 34818 w 34818"/>
                  <a:gd name="connsiteY4" fmla="*/ 17409 h 3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8" h="34818">
                    <a:moveTo>
                      <a:pt x="34818" y="17409"/>
                    </a:moveTo>
                    <a:cubicBezTo>
                      <a:pt x="34818" y="27024"/>
                      <a:pt x="27024" y="34818"/>
                      <a:pt x="17409" y="34818"/>
                    </a:cubicBezTo>
                    <a:cubicBezTo>
                      <a:pt x="7794" y="34818"/>
                      <a:pt x="0" y="27024"/>
                      <a:pt x="0" y="17409"/>
                    </a:cubicBezTo>
                    <a:cubicBezTo>
                      <a:pt x="0" y="7794"/>
                      <a:pt x="7794" y="0"/>
                      <a:pt x="17409" y="0"/>
                    </a:cubicBezTo>
                    <a:cubicBezTo>
                      <a:pt x="27024" y="0"/>
                      <a:pt x="34818" y="7794"/>
                      <a:pt x="34818" y="17409"/>
                    </a:cubicBezTo>
                    <a:close/>
                  </a:path>
                </a:pathLst>
              </a:custGeom>
              <a:grpFill/>
              <a:ln w="579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B59EB29-961F-4253-9996-D61F71EFAD92}"/>
                  </a:ext>
                </a:extLst>
              </p:cNvPr>
              <p:cNvSpPr/>
              <p:nvPr/>
            </p:nvSpPr>
            <p:spPr>
              <a:xfrm rot="-5089828">
                <a:off x="8262824" y="2686841"/>
                <a:ext cx="46424" cy="46424"/>
              </a:xfrm>
              <a:custGeom>
                <a:avLst/>
                <a:gdLst>
                  <a:gd name="connsiteX0" fmla="*/ 46424 w 46424"/>
                  <a:gd name="connsiteY0" fmla="*/ 23212 h 46424"/>
                  <a:gd name="connsiteX1" fmla="*/ 23212 w 46424"/>
                  <a:gd name="connsiteY1" fmla="*/ 46424 h 46424"/>
                  <a:gd name="connsiteX2" fmla="*/ 0 w 46424"/>
                  <a:gd name="connsiteY2" fmla="*/ 23212 h 46424"/>
                  <a:gd name="connsiteX3" fmla="*/ 23212 w 46424"/>
                  <a:gd name="connsiteY3" fmla="*/ 0 h 46424"/>
                  <a:gd name="connsiteX4" fmla="*/ 46424 w 46424"/>
                  <a:gd name="connsiteY4" fmla="*/ 23212 h 4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4" h="46424">
                    <a:moveTo>
                      <a:pt x="46424" y="23212"/>
                    </a:moveTo>
                    <a:cubicBezTo>
                      <a:pt x="46424" y="36032"/>
                      <a:pt x="36032" y="46424"/>
                      <a:pt x="23212" y="46424"/>
                    </a:cubicBezTo>
                    <a:cubicBezTo>
                      <a:pt x="10392" y="46424"/>
                      <a:pt x="0" y="36032"/>
                      <a:pt x="0" y="23212"/>
                    </a:cubicBezTo>
                    <a:cubicBezTo>
                      <a:pt x="0" y="10392"/>
                      <a:pt x="10392" y="0"/>
                      <a:pt x="23212" y="0"/>
                    </a:cubicBezTo>
                    <a:cubicBezTo>
                      <a:pt x="36032" y="0"/>
                      <a:pt x="46424" y="10392"/>
                      <a:pt x="46424" y="23212"/>
                    </a:cubicBezTo>
                    <a:close/>
                  </a:path>
                </a:pathLst>
              </a:custGeom>
              <a:grpFill/>
              <a:ln w="5794" cap="flat">
                <a:noFill/>
                <a:prstDash val="solid"/>
                <a:miter/>
              </a:ln>
            </p:spPr>
            <p:txBody>
              <a:bodyPr rtlCol="0" anchor="ctr"/>
              <a:lstStyle/>
              <a:p>
                <a:endParaRPr lang="en-US"/>
              </a:p>
            </p:txBody>
          </p:sp>
        </p:grpSp>
        <p:grpSp>
          <p:nvGrpSpPr>
            <p:cNvPr id="119" name="Content Placeholder 3" descr="A wreath with lemons and leaves">
              <a:extLst>
                <a:ext uri="{FF2B5EF4-FFF2-40B4-BE49-F238E27FC236}">
                  <a16:creationId xmlns:a16="http://schemas.microsoft.com/office/drawing/2014/main" id="{06DCBDB9-04B0-4684-B1DE-11E35E10181E}"/>
                </a:ext>
              </a:extLst>
            </p:cNvPr>
            <p:cNvGrpSpPr/>
            <p:nvPr/>
          </p:nvGrpSpPr>
          <p:grpSpPr>
            <a:xfrm>
              <a:off x="6576084" y="5134592"/>
              <a:ext cx="387181" cy="592940"/>
              <a:chOff x="6577435" y="5143177"/>
              <a:chExt cx="387181" cy="592940"/>
            </a:xfrm>
            <a:solidFill>
              <a:srgbClr val="EBB213"/>
            </a:solidFill>
          </p:grpSpPr>
          <p:sp>
            <p:nvSpPr>
              <p:cNvPr id="120" name="Freeform: Shape 119">
                <a:extLst>
                  <a:ext uri="{FF2B5EF4-FFF2-40B4-BE49-F238E27FC236}">
                    <a16:creationId xmlns:a16="http://schemas.microsoft.com/office/drawing/2014/main" id="{3A719D76-5E95-40FA-B415-C34B1478ABA6}"/>
                  </a:ext>
                </a:extLst>
              </p:cNvPr>
              <p:cNvSpPr/>
              <p:nvPr/>
            </p:nvSpPr>
            <p:spPr>
              <a:xfrm>
                <a:off x="6577435" y="5143177"/>
                <a:ext cx="387181" cy="592940"/>
              </a:xfrm>
              <a:custGeom>
                <a:avLst/>
                <a:gdLst>
                  <a:gd name="connsiteX0" fmla="*/ 160710 w 387181"/>
                  <a:gd name="connsiteY0" fmla="*/ 27331 h 592940"/>
                  <a:gd name="connsiteX1" fmla="*/ 135287 w 387181"/>
                  <a:gd name="connsiteY1" fmla="*/ 51502 h 592940"/>
                  <a:gd name="connsiteX2" fmla="*/ 739 w 387181"/>
                  <a:gd name="connsiteY2" fmla="*/ 289827 h 592940"/>
                  <a:gd name="connsiteX3" fmla="*/ 109462 w 387181"/>
                  <a:gd name="connsiteY3" fmla="*/ 546473 h 592940"/>
                  <a:gd name="connsiteX4" fmla="*/ 148158 w 387181"/>
                  <a:gd name="connsiteY4" fmla="*/ 580039 h 592940"/>
                  <a:gd name="connsiteX5" fmla="*/ 175259 w 387181"/>
                  <a:gd name="connsiteY5" fmla="*/ 592859 h 592940"/>
                  <a:gd name="connsiteX6" fmla="*/ 206521 w 387181"/>
                  <a:gd name="connsiteY6" fmla="*/ 581014 h 592940"/>
                  <a:gd name="connsiteX7" fmla="*/ 239361 w 387181"/>
                  <a:gd name="connsiteY7" fmla="*/ 558033 h 592940"/>
                  <a:gd name="connsiteX8" fmla="*/ 386443 w 387181"/>
                  <a:gd name="connsiteY8" fmla="*/ 314143 h 592940"/>
                  <a:gd name="connsiteX9" fmla="*/ 281550 w 387181"/>
                  <a:gd name="connsiteY9" fmla="*/ 59939 h 592940"/>
                  <a:gd name="connsiteX10" fmla="*/ 261314 w 387181"/>
                  <a:gd name="connsiteY10" fmla="*/ 35096 h 592940"/>
                  <a:gd name="connsiteX11" fmla="*/ 212614 w 387181"/>
                  <a:gd name="connsiteY11" fmla="*/ 114 h 592940"/>
                  <a:gd name="connsiteX12" fmla="*/ 160710 w 387181"/>
                  <a:gd name="connsiteY12" fmla="*/ 27331 h 59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181" h="592940">
                    <a:moveTo>
                      <a:pt x="160710" y="27331"/>
                    </a:moveTo>
                    <a:cubicBezTo>
                      <a:pt x="154518" y="37586"/>
                      <a:pt x="146034" y="46221"/>
                      <a:pt x="135287" y="51502"/>
                    </a:cubicBezTo>
                    <a:cubicBezTo>
                      <a:pt x="62880" y="87069"/>
                      <a:pt x="7726" y="178963"/>
                      <a:pt x="739" y="289827"/>
                    </a:cubicBezTo>
                    <a:cubicBezTo>
                      <a:pt x="-6427" y="403512"/>
                      <a:pt x="39145" y="503791"/>
                      <a:pt x="109462" y="546473"/>
                    </a:cubicBezTo>
                    <a:cubicBezTo>
                      <a:pt x="124144" y="555387"/>
                      <a:pt x="136453" y="567470"/>
                      <a:pt x="148158" y="580039"/>
                    </a:cubicBezTo>
                    <a:cubicBezTo>
                      <a:pt x="154971" y="587357"/>
                      <a:pt x="164482" y="592180"/>
                      <a:pt x="175259" y="592859"/>
                    </a:cubicBezTo>
                    <a:cubicBezTo>
                      <a:pt x="187382" y="593624"/>
                      <a:pt x="198576" y="588982"/>
                      <a:pt x="206521" y="581014"/>
                    </a:cubicBezTo>
                    <a:cubicBezTo>
                      <a:pt x="216073" y="571433"/>
                      <a:pt x="226762" y="562955"/>
                      <a:pt x="239361" y="558033"/>
                    </a:cubicBezTo>
                    <a:cubicBezTo>
                      <a:pt x="317867" y="527358"/>
                      <a:pt x="379055" y="431332"/>
                      <a:pt x="386443" y="314143"/>
                    </a:cubicBezTo>
                    <a:cubicBezTo>
                      <a:pt x="393476" y="202547"/>
                      <a:pt x="349680" y="103893"/>
                      <a:pt x="281550" y="59939"/>
                    </a:cubicBezTo>
                    <a:cubicBezTo>
                      <a:pt x="272352" y="54009"/>
                      <a:pt x="265470" y="45217"/>
                      <a:pt x="261314" y="35096"/>
                    </a:cubicBezTo>
                    <a:cubicBezTo>
                      <a:pt x="253364" y="15707"/>
                      <a:pt x="234933" y="1525"/>
                      <a:pt x="212614" y="114"/>
                    </a:cubicBezTo>
                    <a:cubicBezTo>
                      <a:pt x="190864" y="-1261"/>
                      <a:pt x="171249" y="9875"/>
                      <a:pt x="160710" y="27331"/>
                    </a:cubicBezTo>
                    <a:close/>
                  </a:path>
                </a:pathLst>
              </a:custGeom>
              <a:grpFill/>
              <a:ln w="579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2B4453A-BE7D-43B8-A0CD-27A1576738F9}"/>
                  </a:ext>
                </a:extLst>
              </p:cNvPr>
              <p:cNvSpPr/>
              <p:nvPr/>
            </p:nvSpPr>
            <p:spPr>
              <a:xfrm rot="-5089828">
                <a:off x="6862214" y="5563372"/>
                <a:ext cx="34818" cy="34818"/>
              </a:xfrm>
              <a:custGeom>
                <a:avLst/>
                <a:gdLst>
                  <a:gd name="connsiteX0" fmla="*/ 34818 w 34818"/>
                  <a:gd name="connsiteY0" fmla="*/ 17409 h 34818"/>
                  <a:gd name="connsiteX1" fmla="*/ 17409 w 34818"/>
                  <a:gd name="connsiteY1" fmla="*/ 34818 h 34818"/>
                  <a:gd name="connsiteX2" fmla="*/ 0 w 34818"/>
                  <a:gd name="connsiteY2" fmla="*/ 17409 h 34818"/>
                  <a:gd name="connsiteX3" fmla="*/ 17409 w 34818"/>
                  <a:gd name="connsiteY3" fmla="*/ 0 h 34818"/>
                  <a:gd name="connsiteX4" fmla="*/ 34818 w 34818"/>
                  <a:gd name="connsiteY4" fmla="*/ 17409 h 3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8" h="34818">
                    <a:moveTo>
                      <a:pt x="34818" y="17409"/>
                    </a:moveTo>
                    <a:cubicBezTo>
                      <a:pt x="34818" y="27024"/>
                      <a:pt x="27024" y="34818"/>
                      <a:pt x="17409" y="34818"/>
                    </a:cubicBezTo>
                    <a:cubicBezTo>
                      <a:pt x="7794" y="34818"/>
                      <a:pt x="0" y="27024"/>
                      <a:pt x="0" y="17409"/>
                    </a:cubicBezTo>
                    <a:cubicBezTo>
                      <a:pt x="0" y="7794"/>
                      <a:pt x="7794" y="0"/>
                      <a:pt x="17409" y="0"/>
                    </a:cubicBezTo>
                    <a:cubicBezTo>
                      <a:pt x="27024" y="0"/>
                      <a:pt x="34818" y="7794"/>
                      <a:pt x="34818" y="17409"/>
                    </a:cubicBezTo>
                    <a:close/>
                  </a:path>
                </a:pathLst>
              </a:custGeom>
              <a:grpFill/>
              <a:ln w="579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A039549-3C14-45F0-A0F5-6B1AE02084AE}"/>
                  </a:ext>
                </a:extLst>
              </p:cNvPr>
              <p:cNvSpPr/>
              <p:nvPr/>
            </p:nvSpPr>
            <p:spPr>
              <a:xfrm rot="-5089828">
                <a:off x="6804484" y="5606935"/>
                <a:ext cx="46424" cy="46424"/>
              </a:xfrm>
              <a:custGeom>
                <a:avLst/>
                <a:gdLst>
                  <a:gd name="connsiteX0" fmla="*/ 46424 w 46424"/>
                  <a:gd name="connsiteY0" fmla="*/ 23212 h 46424"/>
                  <a:gd name="connsiteX1" fmla="*/ 23212 w 46424"/>
                  <a:gd name="connsiteY1" fmla="*/ 46424 h 46424"/>
                  <a:gd name="connsiteX2" fmla="*/ 0 w 46424"/>
                  <a:gd name="connsiteY2" fmla="*/ 23212 h 46424"/>
                  <a:gd name="connsiteX3" fmla="*/ 23212 w 46424"/>
                  <a:gd name="connsiteY3" fmla="*/ 0 h 46424"/>
                  <a:gd name="connsiteX4" fmla="*/ 46424 w 46424"/>
                  <a:gd name="connsiteY4" fmla="*/ 23212 h 4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4" h="46424">
                    <a:moveTo>
                      <a:pt x="46424" y="23212"/>
                    </a:moveTo>
                    <a:cubicBezTo>
                      <a:pt x="46424" y="36032"/>
                      <a:pt x="36032" y="46424"/>
                      <a:pt x="23212" y="46424"/>
                    </a:cubicBezTo>
                    <a:cubicBezTo>
                      <a:pt x="10392" y="46424"/>
                      <a:pt x="0" y="36032"/>
                      <a:pt x="0" y="23212"/>
                    </a:cubicBezTo>
                    <a:cubicBezTo>
                      <a:pt x="0" y="10392"/>
                      <a:pt x="10392" y="0"/>
                      <a:pt x="23212" y="0"/>
                    </a:cubicBezTo>
                    <a:cubicBezTo>
                      <a:pt x="36032" y="0"/>
                      <a:pt x="46424" y="10392"/>
                      <a:pt x="46424" y="23212"/>
                    </a:cubicBezTo>
                    <a:close/>
                  </a:path>
                </a:pathLst>
              </a:custGeom>
              <a:grpFill/>
              <a:ln w="5794" cap="flat">
                <a:noFill/>
                <a:prstDash val="solid"/>
                <a:miter/>
              </a:ln>
            </p:spPr>
            <p:txBody>
              <a:bodyPr rtlCol="0" anchor="ctr"/>
              <a:lstStyle/>
              <a:p>
                <a:endParaRPr lang="en-US"/>
              </a:p>
            </p:txBody>
          </p:sp>
        </p:grpSp>
        <p:grpSp>
          <p:nvGrpSpPr>
            <p:cNvPr id="123" name="Content Placeholder 3" descr="A wreath with lemons and leaves">
              <a:extLst>
                <a:ext uri="{FF2B5EF4-FFF2-40B4-BE49-F238E27FC236}">
                  <a16:creationId xmlns:a16="http://schemas.microsoft.com/office/drawing/2014/main" id="{19F3A3F2-AED7-4C67-B06B-91413A2664E1}"/>
                </a:ext>
              </a:extLst>
            </p:cNvPr>
            <p:cNvGrpSpPr/>
            <p:nvPr/>
          </p:nvGrpSpPr>
          <p:grpSpPr>
            <a:xfrm>
              <a:off x="3789775" y="3906470"/>
              <a:ext cx="592940" cy="387182"/>
              <a:chOff x="3791126" y="3915055"/>
              <a:chExt cx="592940" cy="387182"/>
            </a:xfrm>
          </p:grpSpPr>
          <p:sp>
            <p:nvSpPr>
              <p:cNvPr id="124" name="Freeform: Shape 123">
                <a:extLst>
                  <a:ext uri="{FF2B5EF4-FFF2-40B4-BE49-F238E27FC236}">
                    <a16:creationId xmlns:a16="http://schemas.microsoft.com/office/drawing/2014/main" id="{E9B6AA47-8D4C-4F5A-9AF1-D72578FEB49F}"/>
                  </a:ext>
                </a:extLst>
              </p:cNvPr>
              <p:cNvSpPr/>
              <p:nvPr/>
            </p:nvSpPr>
            <p:spPr>
              <a:xfrm>
                <a:off x="3791126" y="3915055"/>
                <a:ext cx="592940" cy="387182"/>
              </a:xfrm>
              <a:custGeom>
                <a:avLst/>
                <a:gdLst>
                  <a:gd name="connsiteX0" fmla="*/ 565609 w 592940"/>
                  <a:gd name="connsiteY0" fmla="*/ 160711 h 387182"/>
                  <a:gd name="connsiteX1" fmla="*/ 541439 w 592940"/>
                  <a:gd name="connsiteY1" fmla="*/ 135287 h 387182"/>
                  <a:gd name="connsiteX2" fmla="*/ 303113 w 592940"/>
                  <a:gd name="connsiteY2" fmla="*/ 739 h 387182"/>
                  <a:gd name="connsiteX3" fmla="*/ 46467 w 592940"/>
                  <a:gd name="connsiteY3" fmla="*/ 109463 h 387182"/>
                  <a:gd name="connsiteX4" fmla="*/ 12901 w 592940"/>
                  <a:gd name="connsiteY4" fmla="*/ 148158 h 387182"/>
                  <a:gd name="connsiteX5" fmla="*/ 82 w 592940"/>
                  <a:gd name="connsiteY5" fmla="*/ 175259 h 387182"/>
                  <a:gd name="connsiteX6" fmla="*/ 11926 w 592940"/>
                  <a:gd name="connsiteY6" fmla="*/ 206521 h 387182"/>
                  <a:gd name="connsiteX7" fmla="*/ 34907 w 592940"/>
                  <a:gd name="connsiteY7" fmla="*/ 239361 h 387182"/>
                  <a:gd name="connsiteX8" fmla="*/ 278798 w 592940"/>
                  <a:gd name="connsiteY8" fmla="*/ 386443 h 387182"/>
                  <a:gd name="connsiteX9" fmla="*/ 533001 w 592940"/>
                  <a:gd name="connsiteY9" fmla="*/ 281550 h 387182"/>
                  <a:gd name="connsiteX10" fmla="*/ 557845 w 592940"/>
                  <a:gd name="connsiteY10" fmla="*/ 261315 h 387182"/>
                  <a:gd name="connsiteX11" fmla="*/ 592826 w 592940"/>
                  <a:gd name="connsiteY11" fmla="*/ 212614 h 387182"/>
                  <a:gd name="connsiteX12" fmla="*/ 565609 w 592940"/>
                  <a:gd name="connsiteY12" fmla="*/ 160711 h 38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940" h="387182">
                    <a:moveTo>
                      <a:pt x="565609" y="160711"/>
                    </a:moveTo>
                    <a:cubicBezTo>
                      <a:pt x="555355" y="154518"/>
                      <a:pt x="546720" y="146034"/>
                      <a:pt x="541439" y="135287"/>
                    </a:cubicBezTo>
                    <a:cubicBezTo>
                      <a:pt x="505871" y="62880"/>
                      <a:pt x="413978" y="7727"/>
                      <a:pt x="303113" y="739"/>
                    </a:cubicBezTo>
                    <a:cubicBezTo>
                      <a:pt x="189429" y="-6427"/>
                      <a:pt x="89150" y="39145"/>
                      <a:pt x="46467" y="109463"/>
                    </a:cubicBezTo>
                    <a:cubicBezTo>
                      <a:pt x="37553" y="124144"/>
                      <a:pt x="25471" y="136453"/>
                      <a:pt x="12901" y="148158"/>
                    </a:cubicBezTo>
                    <a:cubicBezTo>
                      <a:pt x="5584" y="154971"/>
                      <a:pt x="761" y="164482"/>
                      <a:pt x="82" y="175259"/>
                    </a:cubicBezTo>
                    <a:cubicBezTo>
                      <a:pt x="-684" y="187382"/>
                      <a:pt x="3959" y="198576"/>
                      <a:pt x="11926" y="206521"/>
                    </a:cubicBezTo>
                    <a:cubicBezTo>
                      <a:pt x="21507" y="216073"/>
                      <a:pt x="29986" y="226762"/>
                      <a:pt x="34907" y="239361"/>
                    </a:cubicBezTo>
                    <a:cubicBezTo>
                      <a:pt x="65583" y="317867"/>
                      <a:pt x="161608" y="379056"/>
                      <a:pt x="278798" y="386443"/>
                    </a:cubicBezTo>
                    <a:cubicBezTo>
                      <a:pt x="390393" y="393477"/>
                      <a:pt x="489048" y="349680"/>
                      <a:pt x="533001" y="281550"/>
                    </a:cubicBezTo>
                    <a:cubicBezTo>
                      <a:pt x="538932" y="272352"/>
                      <a:pt x="547724" y="265470"/>
                      <a:pt x="557845" y="261315"/>
                    </a:cubicBezTo>
                    <a:cubicBezTo>
                      <a:pt x="577233" y="253364"/>
                      <a:pt x="591416" y="234933"/>
                      <a:pt x="592826" y="212614"/>
                    </a:cubicBezTo>
                    <a:cubicBezTo>
                      <a:pt x="594202" y="190864"/>
                      <a:pt x="583059" y="171249"/>
                      <a:pt x="565609" y="160711"/>
                    </a:cubicBezTo>
                    <a:close/>
                  </a:path>
                </a:pathLst>
              </a:custGeom>
              <a:solidFill>
                <a:schemeClr val="accent4"/>
              </a:solidFill>
              <a:ln w="579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6EC2D07-C77D-4ECC-8F3D-34E5BA886171}"/>
                  </a:ext>
                </a:extLst>
              </p:cNvPr>
              <p:cNvSpPr/>
              <p:nvPr/>
            </p:nvSpPr>
            <p:spPr>
              <a:xfrm rot="-5089828">
                <a:off x="3929237" y="4200044"/>
                <a:ext cx="34818" cy="34818"/>
              </a:xfrm>
              <a:custGeom>
                <a:avLst/>
                <a:gdLst>
                  <a:gd name="connsiteX0" fmla="*/ 34818 w 34818"/>
                  <a:gd name="connsiteY0" fmla="*/ 17409 h 34818"/>
                  <a:gd name="connsiteX1" fmla="*/ 17409 w 34818"/>
                  <a:gd name="connsiteY1" fmla="*/ 34818 h 34818"/>
                  <a:gd name="connsiteX2" fmla="*/ 0 w 34818"/>
                  <a:gd name="connsiteY2" fmla="*/ 17409 h 34818"/>
                  <a:gd name="connsiteX3" fmla="*/ 17409 w 34818"/>
                  <a:gd name="connsiteY3" fmla="*/ 0 h 34818"/>
                  <a:gd name="connsiteX4" fmla="*/ 34818 w 34818"/>
                  <a:gd name="connsiteY4" fmla="*/ 17409 h 3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8" h="34818">
                    <a:moveTo>
                      <a:pt x="34818" y="17409"/>
                    </a:moveTo>
                    <a:cubicBezTo>
                      <a:pt x="34818" y="27024"/>
                      <a:pt x="27024" y="34818"/>
                      <a:pt x="17409" y="34818"/>
                    </a:cubicBezTo>
                    <a:cubicBezTo>
                      <a:pt x="7794" y="34818"/>
                      <a:pt x="0" y="27024"/>
                      <a:pt x="0" y="17409"/>
                    </a:cubicBezTo>
                    <a:cubicBezTo>
                      <a:pt x="0" y="7794"/>
                      <a:pt x="7794" y="0"/>
                      <a:pt x="17409" y="0"/>
                    </a:cubicBezTo>
                    <a:cubicBezTo>
                      <a:pt x="27024" y="0"/>
                      <a:pt x="34818" y="7794"/>
                      <a:pt x="34818" y="17409"/>
                    </a:cubicBezTo>
                    <a:close/>
                  </a:path>
                </a:pathLst>
              </a:custGeom>
              <a:solidFill>
                <a:srgbClr val="FFFFFF"/>
              </a:solidFill>
              <a:ln w="579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8020BAA-4573-498D-B75C-B2A65A062723}"/>
                  </a:ext>
                </a:extLst>
              </p:cNvPr>
              <p:cNvSpPr/>
              <p:nvPr/>
            </p:nvSpPr>
            <p:spPr>
              <a:xfrm rot="-5089828">
                <a:off x="3874074" y="4142308"/>
                <a:ext cx="46424" cy="46424"/>
              </a:xfrm>
              <a:custGeom>
                <a:avLst/>
                <a:gdLst>
                  <a:gd name="connsiteX0" fmla="*/ 46424 w 46424"/>
                  <a:gd name="connsiteY0" fmla="*/ 23212 h 46424"/>
                  <a:gd name="connsiteX1" fmla="*/ 23212 w 46424"/>
                  <a:gd name="connsiteY1" fmla="*/ 46424 h 46424"/>
                  <a:gd name="connsiteX2" fmla="*/ 0 w 46424"/>
                  <a:gd name="connsiteY2" fmla="*/ 23212 h 46424"/>
                  <a:gd name="connsiteX3" fmla="*/ 23212 w 46424"/>
                  <a:gd name="connsiteY3" fmla="*/ 0 h 46424"/>
                  <a:gd name="connsiteX4" fmla="*/ 46424 w 46424"/>
                  <a:gd name="connsiteY4" fmla="*/ 23212 h 4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4" h="46424">
                    <a:moveTo>
                      <a:pt x="46424" y="23212"/>
                    </a:moveTo>
                    <a:cubicBezTo>
                      <a:pt x="46424" y="36032"/>
                      <a:pt x="36032" y="46424"/>
                      <a:pt x="23212" y="46424"/>
                    </a:cubicBezTo>
                    <a:cubicBezTo>
                      <a:pt x="10392" y="46424"/>
                      <a:pt x="0" y="36032"/>
                      <a:pt x="0" y="23212"/>
                    </a:cubicBezTo>
                    <a:cubicBezTo>
                      <a:pt x="0" y="10392"/>
                      <a:pt x="10392" y="0"/>
                      <a:pt x="23212" y="0"/>
                    </a:cubicBezTo>
                    <a:cubicBezTo>
                      <a:pt x="36032" y="0"/>
                      <a:pt x="46424" y="10392"/>
                      <a:pt x="46424" y="23212"/>
                    </a:cubicBezTo>
                    <a:close/>
                  </a:path>
                </a:pathLst>
              </a:custGeom>
              <a:solidFill>
                <a:srgbClr val="FFFFFF"/>
              </a:solidFill>
              <a:ln w="5794" cap="flat">
                <a:noFill/>
                <a:prstDash val="solid"/>
                <a:miter/>
              </a:ln>
            </p:spPr>
            <p:txBody>
              <a:bodyPr rtlCol="0" anchor="ctr"/>
              <a:lstStyle/>
              <a:p>
                <a:endParaRPr lang="en-US"/>
              </a:p>
            </p:txBody>
          </p:sp>
        </p:grpSp>
        <p:grpSp>
          <p:nvGrpSpPr>
            <p:cNvPr id="127" name="Content Placeholder 3" descr="A wreath with lemons and leaves">
              <a:extLst>
                <a:ext uri="{FF2B5EF4-FFF2-40B4-BE49-F238E27FC236}">
                  <a16:creationId xmlns:a16="http://schemas.microsoft.com/office/drawing/2014/main" id="{86828118-F66C-4D7C-A3E3-F589F857A8AE}"/>
                </a:ext>
              </a:extLst>
            </p:cNvPr>
            <p:cNvGrpSpPr/>
            <p:nvPr/>
          </p:nvGrpSpPr>
          <p:grpSpPr>
            <a:xfrm>
              <a:off x="3541983" y="877597"/>
              <a:ext cx="5108028" cy="5102811"/>
              <a:chOff x="3543334" y="886182"/>
              <a:chExt cx="5108028" cy="5102811"/>
            </a:xfrm>
          </p:grpSpPr>
          <p:sp>
            <p:nvSpPr>
              <p:cNvPr id="128" name="Freeform: Shape 127">
                <a:extLst>
                  <a:ext uri="{FF2B5EF4-FFF2-40B4-BE49-F238E27FC236}">
                    <a16:creationId xmlns:a16="http://schemas.microsoft.com/office/drawing/2014/main" id="{7DF32602-6380-4864-BACA-5815CC16E424}"/>
                  </a:ext>
                </a:extLst>
              </p:cNvPr>
              <p:cNvSpPr/>
              <p:nvPr/>
            </p:nvSpPr>
            <p:spPr>
              <a:xfrm>
                <a:off x="3543334" y="1307476"/>
                <a:ext cx="2511723" cy="2119520"/>
              </a:xfrm>
              <a:custGeom>
                <a:avLst/>
                <a:gdLst>
                  <a:gd name="connsiteX0" fmla="*/ 1843079 w 2511723"/>
                  <a:gd name="connsiteY0" fmla="*/ 505240 h 2119520"/>
                  <a:gd name="connsiteX1" fmla="*/ 1832239 w 2511723"/>
                  <a:gd name="connsiteY1" fmla="*/ 509726 h 2119520"/>
                  <a:gd name="connsiteX2" fmla="*/ 1837073 w 2511723"/>
                  <a:gd name="connsiteY2" fmla="*/ 500534 h 2119520"/>
                  <a:gd name="connsiteX3" fmla="*/ 1852289 w 2511723"/>
                  <a:gd name="connsiteY3" fmla="*/ 464699 h 2119520"/>
                  <a:gd name="connsiteX4" fmla="*/ 1862984 w 2511723"/>
                  <a:gd name="connsiteY4" fmla="*/ 427477 h 2119520"/>
                  <a:gd name="connsiteX5" fmla="*/ 1866838 w 2511723"/>
                  <a:gd name="connsiteY5" fmla="*/ 408553 h 2119520"/>
                  <a:gd name="connsiteX6" fmla="*/ 1869704 w 2511723"/>
                  <a:gd name="connsiteY6" fmla="*/ 389489 h 2119520"/>
                  <a:gd name="connsiteX7" fmla="*/ 1865578 w 2511723"/>
                  <a:gd name="connsiteY7" fmla="*/ 383605 h 2119520"/>
                  <a:gd name="connsiteX8" fmla="*/ 1859456 w 2511723"/>
                  <a:gd name="connsiteY8" fmla="*/ 387685 h 2119520"/>
                  <a:gd name="connsiteX9" fmla="*/ 1859398 w 2511723"/>
                  <a:gd name="connsiteY9" fmla="*/ 387986 h 2119520"/>
                  <a:gd name="connsiteX10" fmla="*/ 1855759 w 2511723"/>
                  <a:gd name="connsiteY10" fmla="*/ 406359 h 2119520"/>
                  <a:gd name="connsiteX11" fmla="*/ 1851187 w 2511723"/>
                  <a:gd name="connsiteY11" fmla="*/ 424483 h 2119520"/>
                  <a:gd name="connsiteX12" fmla="*/ 1839267 w 2511723"/>
                  <a:gd name="connsiteY12" fmla="*/ 459784 h 2119520"/>
                  <a:gd name="connsiteX13" fmla="*/ 1823238 w 2511723"/>
                  <a:gd name="connsiteY13" fmla="*/ 493181 h 2119520"/>
                  <a:gd name="connsiteX14" fmla="*/ 1813663 w 2511723"/>
                  <a:gd name="connsiteY14" fmla="*/ 508873 h 2119520"/>
                  <a:gd name="connsiteX15" fmla="*/ 1804349 w 2511723"/>
                  <a:gd name="connsiteY15" fmla="*/ 521553 h 2119520"/>
                  <a:gd name="connsiteX16" fmla="*/ 1496988 w 2511723"/>
                  <a:gd name="connsiteY16" fmla="*/ 694401 h 2119520"/>
                  <a:gd name="connsiteX17" fmla="*/ 1506239 w 2511723"/>
                  <a:gd name="connsiteY17" fmla="*/ 678721 h 2119520"/>
                  <a:gd name="connsiteX18" fmla="*/ 1536456 w 2511723"/>
                  <a:gd name="connsiteY18" fmla="*/ 612292 h 2119520"/>
                  <a:gd name="connsiteX19" fmla="*/ 1538911 w 2511723"/>
                  <a:gd name="connsiteY19" fmla="*/ 605455 h 2119520"/>
                  <a:gd name="connsiteX20" fmla="*/ 1713854 w 2511723"/>
                  <a:gd name="connsiteY20" fmla="*/ 457874 h 2119520"/>
                  <a:gd name="connsiteX21" fmla="*/ 1654052 w 2511723"/>
                  <a:gd name="connsiteY21" fmla="*/ 204356 h 2119520"/>
                  <a:gd name="connsiteX22" fmla="*/ 1442230 w 2511723"/>
                  <a:gd name="connsiteY22" fmla="*/ 8 h 2119520"/>
                  <a:gd name="connsiteX23" fmla="*/ 1442177 w 2511723"/>
                  <a:gd name="connsiteY23" fmla="*/ 37 h 2119520"/>
                  <a:gd name="connsiteX24" fmla="*/ 1512500 w 2511723"/>
                  <a:gd name="connsiteY24" fmla="*/ 249377 h 2119520"/>
                  <a:gd name="connsiteX25" fmla="*/ 1530514 w 2511723"/>
                  <a:gd name="connsiteY25" fmla="*/ 588719 h 2119520"/>
                  <a:gd name="connsiteX26" fmla="*/ 1523747 w 2511723"/>
                  <a:gd name="connsiteY26" fmla="*/ 607591 h 2119520"/>
                  <a:gd name="connsiteX27" fmla="*/ 1492862 w 2511723"/>
                  <a:gd name="connsiteY27" fmla="*/ 670886 h 2119520"/>
                  <a:gd name="connsiteX28" fmla="*/ 1451445 w 2511723"/>
                  <a:gd name="connsiteY28" fmla="*/ 727497 h 2119520"/>
                  <a:gd name="connsiteX29" fmla="*/ 1273357 w 2511723"/>
                  <a:gd name="connsiteY29" fmla="*/ 881159 h 2119520"/>
                  <a:gd name="connsiteX30" fmla="*/ 1184260 w 2511723"/>
                  <a:gd name="connsiteY30" fmla="*/ 976001 h 2119520"/>
                  <a:gd name="connsiteX31" fmla="*/ 1150520 w 2511723"/>
                  <a:gd name="connsiteY31" fmla="*/ 833237 h 2119520"/>
                  <a:gd name="connsiteX32" fmla="*/ 1179914 w 2511723"/>
                  <a:gd name="connsiteY32" fmla="*/ 753280 h 2119520"/>
                  <a:gd name="connsiteX33" fmla="*/ 1180360 w 2511723"/>
                  <a:gd name="connsiteY33" fmla="*/ 752845 h 2119520"/>
                  <a:gd name="connsiteX34" fmla="*/ 1016066 w 2511723"/>
                  <a:gd name="connsiteY34" fmla="*/ 375109 h 2119520"/>
                  <a:gd name="connsiteX35" fmla="*/ 745225 w 2511723"/>
                  <a:gd name="connsiteY35" fmla="*/ 334057 h 2119520"/>
                  <a:gd name="connsiteX36" fmla="*/ 655078 w 2511723"/>
                  <a:gd name="connsiteY36" fmla="*/ 309516 h 2119520"/>
                  <a:gd name="connsiteX37" fmla="*/ 655026 w 2511723"/>
                  <a:gd name="connsiteY37" fmla="*/ 309568 h 2119520"/>
                  <a:gd name="connsiteX38" fmla="*/ 679579 w 2511723"/>
                  <a:gd name="connsiteY38" fmla="*/ 399738 h 2119520"/>
                  <a:gd name="connsiteX39" fmla="*/ 720672 w 2511723"/>
                  <a:gd name="connsiteY39" fmla="*/ 670666 h 2119520"/>
                  <a:gd name="connsiteX40" fmla="*/ 1098303 w 2511723"/>
                  <a:gd name="connsiteY40" fmla="*/ 834943 h 2119520"/>
                  <a:gd name="connsiteX41" fmla="*/ 1098733 w 2511723"/>
                  <a:gd name="connsiteY41" fmla="*/ 834502 h 2119520"/>
                  <a:gd name="connsiteX42" fmla="*/ 1152697 w 2511723"/>
                  <a:gd name="connsiteY42" fmla="*/ 1013257 h 2119520"/>
                  <a:gd name="connsiteX43" fmla="*/ 933864 w 2511723"/>
                  <a:gd name="connsiteY43" fmla="*/ 1351003 h 2119520"/>
                  <a:gd name="connsiteX44" fmla="*/ 933214 w 2511723"/>
                  <a:gd name="connsiteY44" fmla="*/ 1327448 h 2119520"/>
                  <a:gd name="connsiteX45" fmla="*/ 913779 w 2511723"/>
                  <a:gd name="connsiteY45" fmla="*/ 1245960 h 2119520"/>
                  <a:gd name="connsiteX46" fmla="*/ 902764 w 2511723"/>
                  <a:gd name="connsiteY46" fmla="*/ 1249546 h 2119520"/>
                  <a:gd name="connsiteX47" fmla="*/ 914522 w 2511723"/>
                  <a:gd name="connsiteY47" fmla="*/ 1294382 h 2119520"/>
                  <a:gd name="connsiteX48" fmla="*/ 908161 w 2511723"/>
                  <a:gd name="connsiteY48" fmla="*/ 1405228 h 2119520"/>
                  <a:gd name="connsiteX49" fmla="*/ 889614 w 2511723"/>
                  <a:gd name="connsiteY49" fmla="*/ 1447632 h 2119520"/>
                  <a:gd name="connsiteX50" fmla="*/ 801087 w 2511723"/>
                  <a:gd name="connsiteY50" fmla="*/ 1716848 h 2119520"/>
                  <a:gd name="connsiteX51" fmla="*/ 703291 w 2511723"/>
                  <a:gd name="connsiteY51" fmla="*/ 1609478 h 2119520"/>
                  <a:gd name="connsiteX52" fmla="*/ 679156 w 2511723"/>
                  <a:gd name="connsiteY52" fmla="*/ 1556994 h 2119520"/>
                  <a:gd name="connsiteX53" fmla="*/ 683230 w 2511723"/>
                  <a:gd name="connsiteY53" fmla="*/ 1536085 h 2119520"/>
                  <a:gd name="connsiteX54" fmla="*/ 683357 w 2511723"/>
                  <a:gd name="connsiteY54" fmla="*/ 1535475 h 2119520"/>
                  <a:gd name="connsiteX55" fmla="*/ 336117 w 2511723"/>
                  <a:gd name="connsiteY55" fmla="*/ 1313892 h 2119520"/>
                  <a:gd name="connsiteX56" fmla="*/ 88518 w 2511723"/>
                  <a:gd name="connsiteY56" fmla="*/ 1431093 h 2119520"/>
                  <a:gd name="connsiteX57" fmla="*/ 37 w 2511723"/>
                  <a:gd name="connsiteY57" fmla="*/ 1461078 h 2119520"/>
                  <a:gd name="connsiteX58" fmla="*/ 25 w 2511723"/>
                  <a:gd name="connsiteY58" fmla="*/ 1461148 h 2119520"/>
                  <a:gd name="connsiteX59" fmla="*/ 70755 w 2511723"/>
                  <a:gd name="connsiteY59" fmla="*/ 1522232 h 2119520"/>
                  <a:gd name="connsiteX60" fmla="*/ 256149 w 2511723"/>
                  <a:gd name="connsiteY60" fmla="*/ 1724021 h 2119520"/>
                  <a:gd name="connsiteX61" fmla="*/ 661148 w 2511723"/>
                  <a:gd name="connsiteY61" fmla="*/ 1649392 h 2119520"/>
                  <a:gd name="connsiteX62" fmla="*/ 661259 w 2511723"/>
                  <a:gd name="connsiteY62" fmla="*/ 1648789 h 2119520"/>
                  <a:gd name="connsiteX63" fmla="*/ 663679 w 2511723"/>
                  <a:gd name="connsiteY63" fmla="*/ 1636387 h 2119520"/>
                  <a:gd name="connsiteX64" fmla="*/ 702276 w 2511723"/>
                  <a:gd name="connsiteY64" fmla="*/ 1619616 h 2119520"/>
                  <a:gd name="connsiteX65" fmla="*/ 793827 w 2511723"/>
                  <a:gd name="connsiteY65" fmla="*/ 1748302 h 2119520"/>
                  <a:gd name="connsiteX66" fmla="*/ 751939 w 2511723"/>
                  <a:gd name="connsiteY66" fmla="*/ 2119521 h 2119520"/>
                  <a:gd name="connsiteX67" fmla="*/ 809971 w 2511723"/>
                  <a:gd name="connsiteY67" fmla="*/ 2119521 h 2119520"/>
                  <a:gd name="connsiteX68" fmla="*/ 908098 w 2511723"/>
                  <a:gd name="connsiteY68" fmla="*/ 1524577 h 2119520"/>
                  <a:gd name="connsiteX69" fmla="*/ 1047984 w 2511723"/>
                  <a:gd name="connsiteY69" fmla="*/ 1419040 h 2119520"/>
                  <a:gd name="connsiteX70" fmla="*/ 1059381 w 2511723"/>
                  <a:gd name="connsiteY70" fmla="*/ 1436711 h 2119520"/>
                  <a:gd name="connsiteX71" fmla="*/ 1059219 w 2511723"/>
                  <a:gd name="connsiteY71" fmla="*/ 1439102 h 2119520"/>
                  <a:gd name="connsiteX72" fmla="*/ 1439966 w 2511723"/>
                  <a:gd name="connsiteY72" fmla="*/ 1596026 h 2119520"/>
                  <a:gd name="connsiteX73" fmla="*/ 1663151 w 2511723"/>
                  <a:gd name="connsiteY73" fmla="*/ 1437024 h 2119520"/>
                  <a:gd name="connsiteX74" fmla="*/ 1745000 w 2511723"/>
                  <a:gd name="connsiteY74" fmla="*/ 1391916 h 2119520"/>
                  <a:gd name="connsiteX75" fmla="*/ 1745000 w 2511723"/>
                  <a:gd name="connsiteY75" fmla="*/ 1391846 h 2119520"/>
                  <a:gd name="connsiteX76" fmla="*/ 1664649 w 2511723"/>
                  <a:gd name="connsiteY76" fmla="*/ 1344179 h 2119520"/>
                  <a:gd name="connsiteX77" fmla="*/ 1446710 w 2511723"/>
                  <a:gd name="connsiteY77" fmla="*/ 1178219 h 2119520"/>
                  <a:gd name="connsiteX78" fmla="*/ 1061093 w 2511723"/>
                  <a:gd name="connsiteY78" fmla="*/ 1323049 h 2119520"/>
                  <a:gd name="connsiteX79" fmla="*/ 1061093 w 2511723"/>
                  <a:gd name="connsiteY79" fmla="*/ 1323670 h 2119520"/>
                  <a:gd name="connsiteX80" fmla="*/ 1024121 w 2511723"/>
                  <a:gd name="connsiteY80" fmla="*/ 1400412 h 2119520"/>
                  <a:gd name="connsiteX81" fmla="*/ 939713 w 2511723"/>
                  <a:gd name="connsiteY81" fmla="*/ 1442491 h 2119520"/>
                  <a:gd name="connsiteX82" fmla="*/ 1295200 w 2511723"/>
                  <a:gd name="connsiteY82" fmla="*/ 902997 h 2119520"/>
                  <a:gd name="connsiteX83" fmla="*/ 1849713 w 2511723"/>
                  <a:gd name="connsiteY83" fmla="*/ 521239 h 2119520"/>
                  <a:gd name="connsiteX84" fmla="*/ 2511724 w 2511723"/>
                  <a:gd name="connsiteY84" fmla="*/ 380419 h 2119520"/>
                  <a:gd name="connsiteX85" fmla="*/ 2511724 w 2511723"/>
                  <a:gd name="connsiteY85" fmla="*/ 376659 h 2119520"/>
                  <a:gd name="connsiteX86" fmla="*/ 1843079 w 2511723"/>
                  <a:gd name="connsiteY86" fmla="*/ 505240 h 21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11723" h="2119520">
                    <a:moveTo>
                      <a:pt x="1843079" y="505240"/>
                    </a:moveTo>
                    <a:cubicBezTo>
                      <a:pt x="1839458" y="506714"/>
                      <a:pt x="1835849" y="508229"/>
                      <a:pt x="1832239" y="509726"/>
                    </a:cubicBezTo>
                    <a:cubicBezTo>
                      <a:pt x="1833916" y="506691"/>
                      <a:pt x="1835535" y="503627"/>
                      <a:pt x="1837073" y="500534"/>
                    </a:cubicBezTo>
                    <a:cubicBezTo>
                      <a:pt x="1842923" y="488881"/>
                      <a:pt x="1847919" y="476886"/>
                      <a:pt x="1852289" y="464699"/>
                    </a:cubicBezTo>
                    <a:cubicBezTo>
                      <a:pt x="1856421" y="452437"/>
                      <a:pt x="1860228" y="440076"/>
                      <a:pt x="1862984" y="427477"/>
                    </a:cubicBezTo>
                    <a:cubicBezTo>
                      <a:pt x="1864609" y="421239"/>
                      <a:pt x="1865549" y="414849"/>
                      <a:pt x="1866838" y="408553"/>
                    </a:cubicBezTo>
                    <a:cubicBezTo>
                      <a:pt x="1867946" y="402216"/>
                      <a:pt x="1868741" y="395832"/>
                      <a:pt x="1869704" y="389489"/>
                    </a:cubicBezTo>
                    <a:cubicBezTo>
                      <a:pt x="1870116" y="386762"/>
                      <a:pt x="1868312" y="384150"/>
                      <a:pt x="1865578" y="383605"/>
                    </a:cubicBezTo>
                    <a:cubicBezTo>
                      <a:pt x="1862758" y="383042"/>
                      <a:pt x="1860019" y="384870"/>
                      <a:pt x="1859456" y="387685"/>
                    </a:cubicBezTo>
                    <a:lnTo>
                      <a:pt x="1859398" y="387986"/>
                    </a:lnTo>
                    <a:cubicBezTo>
                      <a:pt x="1858173" y="394115"/>
                      <a:pt x="1857117" y="400272"/>
                      <a:pt x="1855759" y="406359"/>
                    </a:cubicBezTo>
                    <a:cubicBezTo>
                      <a:pt x="1854221" y="412406"/>
                      <a:pt x="1853038" y="418534"/>
                      <a:pt x="1851187" y="424483"/>
                    </a:cubicBezTo>
                    <a:cubicBezTo>
                      <a:pt x="1847977" y="436519"/>
                      <a:pt x="1843753" y="448229"/>
                      <a:pt x="1839267" y="459784"/>
                    </a:cubicBezTo>
                    <a:cubicBezTo>
                      <a:pt x="1834549" y="471245"/>
                      <a:pt x="1829262" y="482451"/>
                      <a:pt x="1823238" y="493181"/>
                    </a:cubicBezTo>
                    <a:cubicBezTo>
                      <a:pt x="1820255" y="498560"/>
                      <a:pt x="1817040" y="503801"/>
                      <a:pt x="1813663" y="508873"/>
                    </a:cubicBezTo>
                    <a:cubicBezTo>
                      <a:pt x="1810732" y="513248"/>
                      <a:pt x="1807477" y="517757"/>
                      <a:pt x="1804349" y="521553"/>
                    </a:cubicBezTo>
                    <a:cubicBezTo>
                      <a:pt x="1696456" y="568541"/>
                      <a:pt x="1593362" y="626620"/>
                      <a:pt x="1496988" y="694401"/>
                    </a:cubicBezTo>
                    <a:cubicBezTo>
                      <a:pt x="1500209" y="689253"/>
                      <a:pt x="1503297" y="684031"/>
                      <a:pt x="1506239" y="678721"/>
                    </a:cubicBezTo>
                    <a:cubicBezTo>
                      <a:pt x="1518042" y="657406"/>
                      <a:pt x="1528686" y="635371"/>
                      <a:pt x="1536456" y="612292"/>
                    </a:cubicBezTo>
                    <a:cubicBezTo>
                      <a:pt x="1537344" y="610034"/>
                      <a:pt x="1538127" y="607748"/>
                      <a:pt x="1538911" y="605455"/>
                    </a:cubicBezTo>
                    <a:cubicBezTo>
                      <a:pt x="1644511" y="620944"/>
                      <a:pt x="1704441" y="530867"/>
                      <a:pt x="1713854" y="457874"/>
                    </a:cubicBezTo>
                    <a:cubicBezTo>
                      <a:pt x="1724021" y="379020"/>
                      <a:pt x="1710221" y="298350"/>
                      <a:pt x="1654052" y="204356"/>
                    </a:cubicBezTo>
                    <a:cubicBezTo>
                      <a:pt x="1583746" y="86714"/>
                      <a:pt x="1445961" y="2283"/>
                      <a:pt x="1442230" y="8"/>
                    </a:cubicBezTo>
                    <a:cubicBezTo>
                      <a:pt x="1442200" y="-9"/>
                      <a:pt x="1442166" y="2"/>
                      <a:pt x="1442177" y="37"/>
                    </a:cubicBezTo>
                    <a:cubicBezTo>
                      <a:pt x="1443187" y="3153"/>
                      <a:pt x="1476126" y="105417"/>
                      <a:pt x="1512500" y="249377"/>
                    </a:cubicBezTo>
                    <a:cubicBezTo>
                      <a:pt x="1543501" y="372068"/>
                      <a:pt x="1534286" y="538370"/>
                      <a:pt x="1530514" y="588719"/>
                    </a:cubicBezTo>
                    <a:cubicBezTo>
                      <a:pt x="1528494" y="595097"/>
                      <a:pt x="1526364" y="601428"/>
                      <a:pt x="1523747" y="607591"/>
                    </a:cubicBezTo>
                    <a:cubicBezTo>
                      <a:pt x="1515640" y="629707"/>
                      <a:pt x="1504771" y="650685"/>
                      <a:pt x="1492862" y="670886"/>
                    </a:cubicBezTo>
                    <a:cubicBezTo>
                      <a:pt x="1480954" y="691093"/>
                      <a:pt x="1466789" y="709895"/>
                      <a:pt x="1451445" y="727497"/>
                    </a:cubicBezTo>
                    <a:cubicBezTo>
                      <a:pt x="1388765" y="774642"/>
                      <a:pt x="1329206" y="825994"/>
                      <a:pt x="1273357" y="881159"/>
                    </a:cubicBezTo>
                    <a:cubicBezTo>
                      <a:pt x="1242501" y="911644"/>
                      <a:pt x="1212783" y="943294"/>
                      <a:pt x="1184260" y="976001"/>
                    </a:cubicBezTo>
                    <a:cubicBezTo>
                      <a:pt x="1195768" y="905655"/>
                      <a:pt x="1150520" y="833237"/>
                      <a:pt x="1150520" y="833237"/>
                    </a:cubicBezTo>
                    <a:cubicBezTo>
                      <a:pt x="1145402" y="803420"/>
                      <a:pt x="1157966" y="774096"/>
                      <a:pt x="1179914" y="753280"/>
                    </a:cubicBezTo>
                    <a:cubicBezTo>
                      <a:pt x="1180064" y="753141"/>
                      <a:pt x="1180209" y="752996"/>
                      <a:pt x="1180360" y="752845"/>
                    </a:cubicBezTo>
                    <a:cubicBezTo>
                      <a:pt x="1302059" y="631076"/>
                      <a:pt x="1176681" y="453946"/>
                      <a:pt x="1016066" y="375109"/>
                    </a:cubicBezTo>
                    <a:cubicBezTo>
                      <a:pt x="925252" y="330535"/>
                      <a:pt x="817191" y="338886"/>
                      <a:pt x="745225" y="334057"/>
                    </a:cubicBezTo>
                    <a:cubicBezTo>
                      <a:pt x="689224" y="330303"/>
                      <a:pt x="657405" y="310972"/>
                      <a:pt x="655078" y="309516"/>
                    </a:cubicBezTo>
                    <a:cubicBezTo>
                      <a:pt x="655044" y="309492"/>
                      <a:pt x="655009" y="309533"/>
                      <a:pt x="655026" y="309568"/>
                    </a:cubicBezTo>
                    <a:cubicBezTo>
                      <a:pt x="656483" y="311895"/>
                      <a:pt x="675813" y="343714"/>
                      <a:pt x="679579" y="399738"/>
                    </a:cubicBezTo>
                    <a:cubicBezTo>
                      <a:pt x="684419" y="471732"/>
                      <a:pt x="676098" y="579834"/>
                      <a:pt x="720672" y="670666"/>
                    </a:cubicBezTo>
                    <a:cubicBezTo>
                      <a:pt x="799514" y="831322"/>
                      <a:pt x="976604" y="956711"/>
                      <a:pt x="1098303" y="834943"/>
                    </a:cubicBezTo>
                    <a:cubicBezTo>
                      <a:pt x="1098448" y="834798"/>
                      <a:pt x="1098593" y="834652"/>
                      <a:pt x="1098733" y="834502"/>
                    </a:cubicBezTo>
                    <a:cubicBezTo>
                      <a:pt x="1111285" y="821253"/>
                      <a:pt x="1187069" y="843856"/>
                      <a:pt x="1152697" y="1013257"/>
                    </a:cubicBezTo>
                    <a:cubicBezTo>
                      <a:pt x="1067244" y="1116937"/>
                      <a:pt x="993585" y="1230448"/>
                      <a:pt x="933864" y="1351003"/>
                    </a:cubicBezTo>
                    <a:cubicBezTo>
                      <a:pt x="934206" y="1340209"/>
                      <a:pt x="933939" y="1331528"/>
                      <a:pt x="933214" y="1327448"/>
                    </a:cubicBezTo>
                    <a:cubicBezTo>
                      <a:pt x="931235" y="1299703"/>
                      <a:pt x="923749" y="1271819"/>
                      <a:pt x="913779" y="1245960"/>
                    </a:cubicBezTo>
                    <a:cubicBezTo>
                      <a:pt x="911463" y="1238955"/>
                      <a:pt x="900524" y="1242582"/>
                      <a:pt x="902764" y="1249546"/>
                    </a:cubicBezTo>
                    <a:cubicBezTo>
                      <a:pt x="907407" y="1264019"/>
                      <a:pt x="912148" y="1279328"/>
                      <a:pt x="914522" y="1294382"/>
                    </a:cubicBezTo>
                    <a:cubicBezTo>
                      <a:pt x="920946" y="1330866"/>
                      <a:pt x="919884" y="1369858"/>
                      <a:pt x="908161" y="1405228"/>
                    </a:cubicBezTo>
                    <a:cubicBezTo>
                      <a:pt x="901795" y="1419284"/>
                      <a:pt x="895598" y="1433415"/>
                      <a:pt x="889614" y="1447632"/>
                    </a:cubicBezTo>
                    <a:cubicBezTo>
                      <a:pt x="852799" y="1534715"/>
                      <a:pt x="823243" y="1624862"/>
                      <a:pt x="801087" y="1716848"/>
                    </a:cubicBezTo>
                    <a:cubicBezTo>
                      <a:pt x="783097" y="1671299"/>
                      <a:pt x="746815" y="1634205"/>
                      <a:pt x="703291" y="1609478"/>
                    </a:cubicBezTo>
                    <a:cubicBezTo>
                      <a:pt x="684808" y="1598974"/>
                      <a:pt x="675088" y="1577862"/>
                      <a:pt x="679156" y="1556994"/>
                    </a:cubicBezTo>
                    <a:lnTo>
                      <a:pt x="683230" y="1536085"/>
                    </a:lnTo>
                    <a:cubicBezTo>
                      <a:pt x="683276" y="1535882"/>
                      <a:pt x="683317" y="1535679"/>
                      <a:pt x="683357" y="1535475"/>
                    </a:cubicBezTo>
                    <a:cubicBezTo>
                      <a:pt x="716308" y="1366498"/>
                      <a:pt x="513382" y="1289588"/>
                      <a:pt x="336117" y="1313892"/>
                    </a:cubicBezTo>
                    <a:cubicBezTo>
                      <a:pt x="235896" y="1327634"/>
                      <a:pt x="150914" y="1394910"/>
                      <a:pt x="88518" y="1431093"/>
                    </a:cubicBezTo>
                    <a:cubicBezTo>
                      <a:pt x="39963" y="1459256"/>
                      <a:pt x="2782" y="1460991"/>
                      <a:pt x="37" y="1461078"/>
                    </a:cubicBezTo>
                    <a:cubicBezTo>
                      <a:pt x="-4" y="1461078"/>
                      <a:pt x="-15" y="1461131"/>
                      <a:pt x="25" y="1461148"/>
                    </a:cubicBezTo>
                    <a:cubicBezTo>
                      <a:pt x="2532" y="1462262"/>
                      <a:pt x="36336" y="1477867"/>
                      <a:pt x="70755" y="1522232"/>
                    </a:cubicBezTo>
                    <a:cubicBezTo>
                      <a:pt x="114975" y="1579249"/>
                      <a:pt x="168446" y="1673568"/>
                      <a:pt x="256149" y="1724021"/>
                    </a:cubicBezTo>
                    <a:cubicBezTo>
                      <a:pt x="411275" y="1813263"/>
                      <a:pt x="628198" y="1818375"/>
                      <a:pt x="661148" y="1649392"/>
                    </a:cubicBezTo>
                    <a:cubicBezTo>
                      <a:pt x="661189" y="1649189"/>
                      <a:pt x="661224" y="1648986"/>
                      <a:pt x="661259" y="1648789"/>
                    </a:cubicBezTo>
                    <a:lnTo>
                      <a:pt x="663679" y="1636387"/>
                    </a:lnTo>
                    <a:cubicBezTo>
                      <a:pt x="667103" y="1618809"/>
                      <a:pt x="687222" y="1609913"/>
                      <a:pt x="702276" y="1619616"/>
                    </a:cubicBezTo>
                    <a:cubicBezTo>
                      <a:pt x="748614" y="1649491"/>
                      <a:pt x="784867" y="1694303"/>
                      <a:pt x="793827" y="1748302"/>
                    </a:cubicBezTo>
                    <a:cubicBezTo>
                      <a:pt x="766854" y="1870024"/>
                      <a:pt x="752746" y="1994694"/>
                      <a:pt x="751939" y="2119521"/>
                    </a:cubicBezTo>
                    <a:lnTo>
                      <a:pt x="809971" y="2119521"/>
                    </a:lnTo>
                    <a:cubicBezTo>
                      <a:pt x="807238" y="1917883"/>
                      <a:pt x="840258" y="1715409"/>
                      <a:pt x="908098" y="1524577"/>
                    </a:cubicBezTo>
                    <a:cubicBezTo>
                      <a:pt x="935866" y="1468292"/>
                      <a:pt x="1010327" y="1410132"/>
                      <a:pt x="1047984" y="1419040"/>
                    </a:cubicBezTo>
                    <a:cubicBezTo>
                      <a:pt x="1055841" y="1420897"/>
                      <a:pt x="1060350" y="1428697"/>
                      <a:pt x="1059381" y="1436711"/>
                    </a:cubicBezTo>
                    <a:cubicBezTo>
                      <a:pt x="1059288" y="1437494"/>
                      <a:pt x="1059230" y="1438295"/>
                      <a:pt x="1059219" y="1439102"/>
                    </a:cubicBezTo>
                    <a:cubicBezTo>
                      <a:pt x="1056439" y="1611242"/>
                      <a:pt x="1269718" y="1651185"/>
                      <a:pt x="1439966" y="1596026"/>
                    </a:cubicBezTo>
                    <a:cubicBezTo>
                      <a:pt x="1536224" y="1564840"/>
                      <a:pt x="1608073" y="1483647"/>
                      <a:pt x="1663151" y="1437024"/>
                    </a:cubicBezTo>
                    <a:cubicBezTo>
                      <a:pt x="1706014" y="1400748"/>
                      <a:pt x="1742313" y="1392490"/>
                      <a:pt x="1745000" y="1391916"/>
                    </a:cubicBezTo>
                    <a:cubicBezTo>
                      <a:pt x="1745040" y="1391910"/>
                      <a:pt x="1745040" y="1391852"/>
                      <a:pt x="1745000" y="1391846"/>
                    </a:cubicBezTo>
                    <a:cubicBezTo>
                      <a:pt x="1742336" y="1391191"/>
                      <a:pt x="1706315" y="1381789"/>
                      <a:pt x="1664649" y="1344179"/>
                    </a:cubicBezTo>
                    <a:cubicBezTo>
                      <a:pt x="1611103" y="1295850"/>
                      <a:pt x="1541911" y="1212429"/>
                      <a:pt x="1446710" y="1178219"/>
                    </a:cubicBezTo>
                    <a:cubicBezTo>
                      <a:pt x="1278330" y="1117715"/>
                      <a:pt x="1063873" y="1150909"/>
                      <a:pt x="1061093" y="1323049"/>
                    </a:cubicBezTo>
                    <a:cubicBezTo>
                      <a:pt x="1061087" y="1323258"/>
                      <a:pt x="1061087" y="1323461"/>
                      <a:pt x="1061093" y="1323670"/>
                    </a:cubicBezTo>
                    <a:cubicBezTo>
                      <a:pt x="1061418" y="1353917"/>
                      <a:pt x="1053880" y="1394980"/>
                      <a:pt x="1024121" y="1400412"/>
                    </a:cubicBezTo>
                    <a:cubicBezTo>
                      <a:pt x="996915" y="1405379"/>
                      <a:pt x="966368" y="1421402"/>
                      <a:pt x="939713" y="1442491"/>
                    </a:cubicBezTo>
                    <a:cubicBezTo>
                      <a:pt x="1022409" y="1242890"/>
                      <a:pt x="1143725" y="1058743"/>
                      <a:pt x="1295200" y="902997"/>
                    </a:cubicBezTo>
                    <a:cubicBezTo>
                      <a:pt x="1452286" y="741534"/>
                      <a:pt x="1641668" y="610719"/>
                      <a:pt x="1849713" y="521239"/>
                    </a:cubicBezTo>
                    <a:cubicBezTo>
                      <a:pt x="2057647" y="431464"/>
                      <a:pt x="2284029" y="383617"/>
                      <a:pt x="2511724" y="380419"/>
                    </a:cubicBezTo>
                    <a:lnTo>
                      <a:pt x="2511724" y="376659"/>
                    </a:lnTo>
                    <a:cubicBezTo>
                      <a:pt x="2283571" y="375341"/>
                      <a:pt x="2054867" y="418761"/>
                      <a:pt x="1843079" y="505240"/>
                    </a:cubicBezTo>
                    <a:close/>
                  </a:path>
                </a:pathLst>
              </a:custGeom>
              <a:solidFill>
                <a:srgbClr val="737373"/>
              </a:solidFill>
              <a:ln w="5794" cap="flat">
                <a:noFill/>
                <a:prstDash val="solid"/>
                <a:miter/>
              </a:ln>
            </p:spPr>
            <p:txBody>
              <a:bodyPr rtlCol="0" anchor="ctr"/>
              <a:lstStyle/>
              <a:p>
                <a:endParaRPr lang="en-US"/>
              </a:p>
            </p:txBody>
          </p:sp>
          <p:grpSp>
            <p:nvGrpSpPr>
              <p:cNvPr id="129" name="Content Placeholder 3" descr="A wreath with lemons and leaves">
                <a:extLst>
                  <a:ext uri="{FF2B5EF4-FFF2-40B4-BE49-F238E27FC236}">
                    <a16:creationId xmlns:a16="http://schemas.microsoft.com/office/drawing/2014/main" id="{332FD0C4-39EC-4D80-86A5-A571AE7D9275}"/>
                  </a:ext>
                </a:extLst>
              </p:cNvPr>
              <p:cNvGrpSpPr/>
              <p:nvPr/>
            </p:nvGrpSpPr>
            <p:grpSpPr>
              <a:xfrm>
                <a:off x="3666027" y="1702542"/>
                <a:ext cx="1518063" cy="1250050"/>
                <a:chOff x="3666027" y="1702542"/>
                <a:chExt cx="1518063" cy="1250050"/>
              </a:xfrm>
              <a:solidFill>
                <a:srgbClr val="505050"/>
              </a:solidFill>
            </p:grpSpPr>
            <p:sp>
              <p:nvSpPr>
                <p:cNvPr id="130" name="Freeform: Shape 129">
                  <a:extLst>
                    <a:ext uri="{FF2B5EF4-FFF2-40B4-BE49-F238E27FC236}">
                      <a16:creationId xmlns:a16="http://schemas.microsoft.com/office/drawing/2014/main" id="{B56E8FC6-947F-47B8-B576-FA37523174A8}"/>
                    </a:ext>
                  </a:extLst>
                </p:cNvPr>
                <p:cNvSpPr/>
                <p:nvPr/>
              </p:nvSpPr>
              <p:spPr>
                <a:xfrm>
                  <a:off x="4940972" y="2588536"/>
                  <a:ext cx="243119" cy="248570"/>
                </a:xfrm>
                <a:custGeom>
                  <a:avLst/>
                  <a:gdLst>
                    <a:gd name="connsiteX0" fmla="*/ 0 w 243119"/>
                    <a:gd name="connsiteY0" fmla="*/ 104258 h 248570"/>
                    <a:gd name="connsiteX1" fmla="*/ 107452 w 243119"/>
                    <a:gd name="connsiteY1" fmla="*/ 236 h 248570"/>
                    <a:gd name="connsiteX2" fmla="*/ 108601 w 243119"/>
                    <a:gd name="connsiteY2" fmla="*/ 230 h 248570"/>
                    <a:gd name="connsiteX3" fmla="*/ 108618 w 243119"/>
                    <a:gd name="connsiteY3" fmla="*/ 1396 h 248570"/>
                    <a:gd name="connsiteX4" fmla="*/ 10074 w 243119"/>
                    <a:gd name="connsiteY4" fmla="*/ 104136 h 248570"/>
                    <a:gd name="connsiteX5" fmla="*/ 10103 w 243119"/>
                    <a:gd name="connsiteY5" fmla="*/ 104200 h 248570"/>
                    <a:gd name="connsiteX6" fmla="*/ 108688 w 243119"/>
                    <a:gd name="connsiteY6" fmla="*/ 103602 h 248570"/>
                    <a:gd name="connsiteX7" fmla="*/ 160336 w 243119"/>
                    <a:gd name="connsiteY7" fmla="*/ 52552 h 248570"/>
                    <a:gd name="connsiteX8" fmla="*/ 161474 w 243119"/>
                    <a:gd name="connsiteY8" fmla="*/ 52546 h 248570"/>
                    <a:gd name="connsiteX9" fmla="*/ 161509 w 243119"/>
                    <a:gd name="connsiteY9" fmla="*/ 53712 h 248570"/>
                    <a:gd name="connsiteX10" fmla="*/ 114671 w 243119"/>
                    <a:gd name="connsiteY10" fmla="*/ 103568 h 248570"/>
                    <a:gd name="connsiteX11" fmla="*/ 242289 w 243119"/>
                    <a:gd name="connsiteY11" fmla="*/ 102790 h 248570"/>
                    <a:gd name="connsiteX12" fmla="*/ 243119 w 243119"/>
                    <a:gd name="connsiteY12" fmla="*/ 103596 h 248570"/>
                    <a:gd name="connsiteX13" fmla="*/ 242312 w 243119"/>
                    <a:gd name="connsiteY13" fmla="*/ 104438 h 248570"/>
                    <a:gd name="connsiteX14" fmla="*/ 114398 w 243119"/>
                    <a:gd name="connsiteY14" fmla="*/ 106968 h 248570"/>
                    <a:gd name="connsiteX15" fmla="*/ 150593 w 243119"/>
                    <a:gd name="connsiteY15" fmla="*/ 147016 h 248570"/>
                    <a:gd name="connsiteX16" fmla="*/ 150599 w 243119"/>
                    <a:gd name="connsiteY16" fmla="*/ 148142 h 248570"/>
                    <a:gd name="connsiteX17" fmla="*/ 149432 w 243119"/>
                    <a:gd name="connsiteY17" fmla="*/ 148188 h 248570"/>
                    <a:gd name="connsiteX18" fmla="*/ 108085 w 243119"/>
                    <a:gd name="connsiteY18" fmla="*/ 107392 h 248570"/>
                    <a:gd name="connsiteX19" fmla="*/ 9871 w 243119"/>
                    <a:gd name="connsiteY19" fmla="*/ 109046 h 248570"/>
                    <a:gd name="connsiteX20" fmla="*/ 9842 w 243119"/>
                    <a:gd name="connsiteY20" fmla="*/ 109109 h 248570"/>
                    <a:gd name="connsiteX21" fmla="*/ 143542 w 243119"/>
                    <a:gd name="connsiteY21" fmla="*/ 247168 h 248570"/>
                    <a:gd name="connsiteX22" fmla="*/ 143548 w 243119"/>
                    <a:gd name="connsiteY22" fmla="*/ 248322 h 248570"/>
                    <a:gd name="connsiteX23" fmla="*/ 142381 w 243119"/>
                    <a:gd name="connsiteY23" fmla="*/ 248340 h 248570"/>
                    <a:gd name="connsiteX24" fmla="*/ 29 w 243119"/>
                    <a:gd name="connsiteY24" fmla="*/ 109231 h 248570"/>
                    <a:gd name="connsiteX25" fmla="*/ 0 w 243119"/>
                    <a:gd name="connsiteY25" fmla="*/ 104258 h 24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3119" h="248570">
                      <a:moveTo>
                        <a:pt x="0" y="104258"/>
                      </a:moveTo>
                      <a:cubicBezTo>
                        <a:pt x="16516" y="84777"/>
                        <a:pt x="107452" y="236"/>
                        <a:pt x="107452" y="236"/>
                      </a:cubicBezTo>
                      <a:cubicBezTo>
                        <a:pt x="107771" y="-78"/>
                        <a:pt x="108282" y="-78"/>
                        <a:pt x="108601" y="230"/>
                      </a:cubicBezTo>
                      <a:cubicBezTo>
                        <a:pt x="108926" y="543"/>
                        <a:pt x="108938" y="1066"/>
                        <a:pt x="108618" y="1396"/>
                      </a:cubicBezTo>
                      <a:lnTo>
                        <a:pt x="10074" y="104136"/>
                      </a:lnTo>
                      <a:cubicBezTo>
                        <a:pt x="10051" y="104159"/>
                        <a:pt x="10068" y="104200"/>
                        <a:pt x="10103" y="104200"/>
                      </a:cubicBezTo>
                      <a:lnTo>
                        <a:pt x="108688" y="103602"/>
                      </a:lnTo>
                      <a:cubicBezTo>
                        <a:pt x="120370" y="91694"/>
                        <a:pt x="160336" y="52552"/>
                        <a:pt x="160336" y="52552"/>
                      </a:cubicBezTo>
                      <a:cubicBezTo>
                        <a:pt x="160650" y="52250"/>
                        <a:pt x="161149" y="52244"/>
                        <a:pt x="161474" y="52546"/>
                      </a:cubicBezTo>
                      <a:cubicBezTo>
                        <a:pt x="161805" y="52859"/>
                        <a:pt x="161822" y="53381"/>
                        <a:pt x="161509" y="53712"/>
                      </a:cubicBezTo>
                      <a:lnTo>
                        <a:pt x="114671" y="103568"/>
                      </a:lnTo>
                      <a:lnTo>
                        <a:pt x="242289" y="102790"/>
                      </a:lnTo>
                      <a:cubicBezTo>
                        <a:pt x="242736" y="102790"/>
                        <a:pt x="243107" y="103144"/>
                        <a:pt x="243119" y="103596"/>
                      </a:cubicBezTo>
                      <a:cubicBezTo>
                        <a:pt x="243131" y="104049"/>
                        <a:pt x="242765" y="104426"/>
                        <a:pt x="242312" y="104438"/>
                      </a:cubicBezTo>
                      <a:lnTo>
                        <a:pt x="114398" y="106968"/>
                      </a:lnTo>
                      <a:lnTo>
                        <a:pt x="150593" y="147016"/>
                      </a:lnTo>
                      <a:cubicBezTo>
                        <a:pt x="150889" y="147329"/>
                        <a:pt x="150895" y="147823"/>
                        <a:pt x="150599" y="148142"/>
                      </a:cubicBezTo>
                      <a:cubicBezTo>
                        <a:pt x="150291" y="148473"/>
                        <a:pt x="149769" y="148496"/>
                        <a:pt x="149432" y="148188"/>
                      </a:cubicBezTo>
                      <a:cubicBezTo>
                        <a:pt x="149432" y="148188"/>
                        <a:pt x="109895" y="109736"/>
                        <a:pt x="108085" y="107392"/>
                      </a:cubicBezTo>
                      <a:lnTo>
                        <a:pt x="9871" y="109046"/>
                      </a:lnTo>
                      <a:cubicBezTo>
                        <a:pt x="9836" y="109046"/>
                        <a:pt x="9819" y="109086"/>
                        <a:pt x="9842" y="109109"/>
                      </a:cubicBezTo>
                      <a:lnTo>
                        <a:pt x="143542" y="247168"/>
                      </a:lnTo>
                      <a:cubicBezTo>
                        <a:pt x="143855" y="247487"/>
                        <a:pt x="143861" y="247997"/>
                        <a:pt x="143548" y="248322"/>
                      </a:cubicBezTo>
                      <a:cubicBezTo>
                        <a:pt x="143229" y="248647"/>
                        <a:pt x="142712" y="248653"/>
                        <a:pt x="142381" y="248340"/>
                      </a:cubicBezTo>
                      <a:lnTo>
                        <a:pt x="29" y="109231"/>
                      </a:lnTo>
                      <a:lnTo>
                        <a:pt x="0" y="104258"/>
                      </a:lnTo>
                      <a:close/>
                    </a:path>
                  </a:pathLst>
                </a:custGeom>
                <a:solidFill>
                  <a:srgbClr val="505050"/>
                </a:solidFill>
                <a:ln w="579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00A5511-37D4-4612-9073-D18B62F20C45}"/>
                    </a:ext>
                  </a:extLst>
                </p:cNvPr>
                <p:cNvSpPr/>
                <p:nvPr/>
              </p:nvSpPr>
              <p:spPr>
                <a:xfrm>
                  <a:off x="3666027" y="2714410"/>
                  <a:ext cx="275931" cy="238182"/>
                </a:xfrm>
                <a:custGeom>
                  <a:avLst/>
                  <a:gdLst>
                    <a:gd name="connsiteX0" fmla="*/ 273708 w 275931"/>
                    <a:gd name="connsiteY0" fmla="*/ 128692 h 238182"/>
                    <a:gd name="connsiteX1" fmla="*/ 238993 w 275931"/>
                    <a:gd name="connsiteY1" fmla="*/ 122088 h 238182"/>
                    <a:gd name="connsiteX2" fmla="*/ 152125 w 275931"/>
                    <a:gd name="connsiteY2" fmla="*/ 349 h 238182"/>
                    <a:gd name="connsiteX3" fmla="*/ 150993 w 275931"/>
                    <a:gd name="connsiteY3" fmla="*/ 140 h 238182"/>
                    <a:gd name="connsiteX4" fmla="*/ 150767 w 275931"/>
                    <a:gd name="connsiteY4" fmla="*/ 1283 h 238182"/>
                    <a:gd name="connsiteX5" fmla="*/ 229162 w 275931"/>
                    <a:gd name="connsiteY5" fmla="*/ 120220 h 238182"/>
                    <a:gd name="connsiteX6" fmla="*/ 132220 w 275931"/>
                    <a:gd name="connsiteY6" fmla="*/ 101789 h 238182"/>
                    <a:gd name="connsiteX7" fmla="*/ 90657 w 275931"/>
                    <a:gd name="connsiteY7" fmla="*/ 42242 h 238182"/>
                    <a:gd name="connsiteX8" fmla="*/ 89543 w 275931"/>
                    <a:gd name="connsiteY8" fmla="*/ 42033 h 238182"/>
                    <a:gd name="connsiteX9" fmla="*/ 89299 w 275931"/>
                    <a:gd name="connsiteY9" fmla="*/ 43171 h 238182"/>
                    <a:gd name="connsiteX10" fmla="*/ 126353 w 275931"/>
                    <a:gd name="connsiteY10" fmla="*/ 100675 h 238182"/>
                    <a:gd name="connsiteX11" fmla="*/ 981 w 275931"/>
                    <a:gd name="connsiteY11" fmla="*/ 76835 h 238182"/>
                    <a:gd name="connsiteX12" fmla="*/ 17 w 275931"/>
                    <a:gd name="connsiteY12" fmla="*/ 77479 h 238182"/>
                    <a:gd name="connsiteX13" fmla="*/ 661 w 275931"/>
                    <a:gd name="connsiteY13" fmla="*/ 78448 h 238182"/>
                    <a:gd name="connsiteX14" fmla="*/ 126005 w 275931"/>
                    <a:gd name="connsiteY14" fmla="*/ 104064 h 238182"/>
                    <a:gd name="connsiteX15" fmla="*/ 83165 w 275931"/>
                    <a:gd name="connsiteY15" fmla="*/ 136910 h 238182"/>
                    <a:gd name="connsiteX16" fmla="*/ 82957 w 275931"/>
                    <a:gd name="connsiteY16" fmla="*/ 138018 h 238182"/>
                    <a:gd name="connsiteX17" fmla="*/ 84094 w 275931"/>
                    <a:gd name="connsiteY17" fmla="*/ 138273 h 238182"/>
                    <a:gd name="connsiteX18" fmla="*/ 132139 w 275931"/>
                    <a:gd name="connsiteY18" fmla="*/ 105625 h 238182"/>
                    <a:gd name="connsiteX19" fmla="*/ 228524 w 275931"/>
                    <a:gd name="connsiteY19" fmla="*/ 125025 h 238182"/>
                    <a:gd name="connsiteX20" fmla="*/ 71994 w 275931"/>
                    <a:gd name="connsiteY20" fmla="*/ 236684 h 238182"/>
                    <a:gd name="connsiteX21" fmla="*/ 71780 w 275931"/>
                    <a:gd name="connsiteY21" fmla="*/ 237816 h 238182"/>
                    <a:gd name="connsiteX22" fmla="*/ 72923 w 275931"/>
                    <a:gd name="connsiteY22" fmla="*/ 238042 h 238182"/>
                    <a:gd name="connsiteX23" fmla="*/ 238082 w 275931"/>
                    <a:gd name="connsiteY23" fmla="*/ 126969 h 238182"/>
                    <a:gd name="connsiteX24" fmla="*/ 272669 w 275931"/>
                    <a:gd name="connsiteY24" fmla="*/ 134037 h 238182"/>
                    <a:gd name="connsiteX25" fmla="*/ 272704 w 275931"/>
                    <a:gd name="connsiteY25" fmla="*/ 134043 h 238182"/>
                    <a:gd name="connsiteX26" fmla="*/ 275884 w 275931"/>
                    <a:gd name="connsiteY26" fmla="*/ 131878 h 238182"/>
                    <a:gd name="connsiteX27" fmla="*/ 273708 w 275931"/>
                    <a:gd name="connsiteY27" fmla="*/ 128692 h 23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931" h="238182">
                      <a:moveTo>
                        <a:pt x="273708" y="128692"/>
                      </a:moveTo>
                      <a:lnTo>
                        <a:pt x="238993" y="122088"/>
                      </a:lnTo>
                      <a:cubicBezTo>
                        <a:pt x="226272" y="99938"/>
                        <a:pt x="152125" y="349"/>
                        <a:pt x="152125" y="349"/>
                      </a:cubicBezTo>
                      <a:cubicBezTo>
                        <a:pt x="151870" y="-17"/>
                        <a:pt x="151365" y="-110"/>
                        <a:pt x="150993" y="140"/>
                      </a:cubicBezTo>
                      <a:cubicBezTo>
                        <a:pt x="150616" y="390"/>
                        <a:pt x="150512" y="906"/>
                        <a:pt x="150767" y="1283"/>
                      </a:cubicBezTo>
                      <a:lnTo>
                        <a:pt x="229162" y="120220"/>
                      </a:lnTo>
                      <a:lnTo>
                        <a:pt x="132220" y="101789"/>
                      </a:lnTo>
                      <a:cubicBezTo>
                        <a:pt x="122883" y="87966"/>
                        <a:pt x="90657" y="42242"/>
                        <a:pt x="90657" y="42242"/>
                      </a:cubicBezTo>
                      <a:cubicBezTo>
                        <a:pt x="90402" y="41888"/>
                        <a:pt x="89915" y="41795"/>
                        <a:pt x="89543" y="42033"/>
                      </a:cubicBezTo>
                      <a:cubicBezTo>
                        <a:pt x="89160" y="42283"/>
                        <a:pt x="89050" y="42788"/>
                        <a:pt x="89299" y="43171"/>
                      </a:cubicBezTo>
                      <a:lnTo>
                        <a:pt x="126353" y="100675"/>
                      </a:lnTo>
                      <a:lnTo>
                        <a:pt x="981" y="76835"/>
                      </a:lnTo>
                      <a:cubicBezTo>
                        <a:pt x="540" y="76754"/>
                        <a:pt x="110" y="77038"/>
                        <a:pt x="17" y="77479"/>
                      </a:cubicBezTo>
                      <a:cubicBezTo>
                        <a:pt x="-76" y="77926"/>
                        <a:pt x="215" y="78361"/>
                        <a:pt x="661" y="78448"/>
                      </a:cubicBezTo>
                      <a:lnTo>
                        <a:pt x="126005" y="104064"/>
                      </a:lnTo>
                      <a:lnTo>
                        <a:pt x="83165" y="136910"/>
                      </a:lnTo>
                      <a:cubicBezTo>
                        <a:pt x="82817" y="137165"/>
                        <a:pt x="82724" y="137647"/>
                        <a:pt x="82957" y="138018"/>
                      </a:cubicBezTo>
                      <a:cubicBezTo>
                        <a:pt x="83200" y="138401"/>
                        <a:pt x="83711" y="138517"/>
                        <a:pt x="84094" y="138273"/>
                      </a:cubicBezTo>
                      <a:cubicBezTo>
                        <a:pt x="84094" y="138273"/>
                        <a:pt x="129933" y="107604"/>
                        <a:pt x="132139" y="105625"/>
                      </a:cubicBezTo>
                      <a:lnTo>
                        <a:pt x="228524" y="125025"/>
                      </a:lnTo>
                      <a:lnTo>
                        <a:pt x="71994" y="236684"/>
                      </a:lnTo>
                      <a:cubicBezTo>
                        <a:pt x="71629" y="236939"/>
                        <a:pt x="71530" y="237444"/>
                        <a:pt x="71780" y="237816"/>
                      </a:cubicBezTo>
                      <a:cubicBezTo>
                        <a:pt x="72035" y="238193"/>
                        <a:pt x="72546" y="238297"/>
                        <a:pt x="72923" y="238042"/>
                      </a:cubicBezTo>
                      <a:lnTo>
                        <a:pt x="238082" y="126969"/>
                      </a:lnTo>
                      <a:lnTo>
                        <a:pt x="272669" y="134037"/>
                      </a:lnTo>
                      <a:cubicBezTo>
                        <a:pt x="272675" y="134037"/>
                        <a:pt x="272698" y="134043"/>
                        <a:pt x="272704" y="134043"/>
                      </a:cubicBezTo>
                      <a:cubicBezTo>
                        <a:pt x="274178" y="134322"/>
                        <a:pt x="275605" y="133352"/>
                        <a:pt x="275884" y="131878"/>
                      </a:cubicBezTo>
                      <a:cubicBezTo>
                        <a:pt x="276162" y="130404"/>
                        <a:pt x="275187" y="128971"/>
                        <a:pt x="273708" y="128692"/>
                      </a:cubicBezTo>
                      <a:close/>
                    </a:path>
                  </a:pathLst>
                </a:custGeom>
                <a:solidFill>
                  <a:srgbClr val="505050"/>
                </a:solidFill>
                <a:ln w="579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3A360CE-E68B-44B0-A455-FCB76BA98DDF}"/>
                    </a:ext>
                  </a:extLst>
                </p:cNvPr>
                <p:cNvSpPr/>
                <p:nvPr/>
              </p:nvSpPr>
              <p:spPr>
                <a:xfrm>
                  <a:off x="4281090" y="1702542"/>
                  <a:ext cx="228416" cy="206193"/>
                </a:xfrm>
                <a:custGeom>
                  <a:avLst/>
                  <a:gdLst>
                    <a:gd name="connsiteX0" fmla="*/ 227672 w 228416"/>
                    <a:gd name="connsiteY0" fmla="*/ 201592 h 206193"/>
                    <a:gd name="connsiteX1" fmla="*/ 203339 w 228416"/>
                    <a:gd name="connsiteY1" fmla="*/ 175965 h 206193"/>
                    <a:gd name="connsiteX2" fmla="*/ 203890 w 228416"/>
                    <a:gd name="connsiteY2" fmla="*/ 26411 h 206193"/>
                    <a:gd name="connsiteX3" fmla="*/ 203095 w 228416"/>
                    <a:gd name="connsiteY3" fmla="*/ 25581 h 206193"/>
                    <a:gd name="connsiteX4" fmla="*/ 202242 w 228416"/>
                    <a:gd name="connsiteY4" fmla="*/ 26376 h 206193"/>
                    <a:gd name="connsiteX5" fmla="*/ 196445 w 228416"/>
                    <a:gd name="connsiteY5" fmla="*/ 168711 h 206193"/>
                    <a:gd name="connsiteX6" fmla="*/ 128507 w 228416"/>
                    <a:gd name="connsiteY6" fmla="*/ 97146 h 206193"/>
                    <a:gd name="connsiteX7" fmla="*/ 129528 w 228416"/>
                    <a:gd name="connsiteY7" fmla="*/ 24536 h 206193"/>
                    <a:gd name="connsiteX8" fmla="*/ 128744 w 228416"/>
                    <a:gd name="connsiteY8" fmla="*/ 23712 h 206193"/>
                    <a:gd name="connsiteX9" fmla="*/ 127880 w 228416"/>
                    <a:gd name="connsiteY9" fmla="*/ 24496 h 206193"/>
                    <a:gd name="connsiteX10" fmla="*/ 124386 w 228416"/>
                    <a:gd name="connsiteY10" fmla="*/ 92811 h 206193"/>
                    <a:gd name="connsiteX11" fmla="*/ 36520 w 228416"/>
                    <a:gd name="connsiteY11" fmla="*/ 256 h 206193"/>
                    <a:gd name="connsiteX12" fmla="*/ 35365 w 228416"/>
                    <a:gd name="connsiteY12" fmla="*/ 215 h 206193"/>
                    <a:gd name="connsiteX13" fmla="*/ 35319 w 228416"/>
                    <a:gd name="connsiteY13" fmla="*/ 1376 h 206193"/>
                    <a:gd name="connsiteX14" fmla="*/ 122123 w 228416"/>
                    <a:gd name="connsiteY14" fmla="*/ 95359 h 206193"/>
                    <a:gd name="connsiteX15" fmla="*/ 68165 w 228416"/>
                    <a:gd name="connsiteY15" fmla="*/ 97013 h 206193"/>
                    <a:gd name="connsiteX16" fmla="*/ 67347 w 228416"/>
                    <a:gd name="connsiteY16" fmla="*/ 97790 h 206193"/>
                    <a:gd name="connsiteX17" fmla="*/ 68124 w 228416"/>
                    <a:gd name="connsiteY17" fmla="*/ 98661 h 206193"/>
                    <a:gd name="connsiteX18" fmla="*/ 126191 w 228416"/>
                    <a:gd name="connsiteY18" fmla="*/ 100204 h 206193"/>
                    <a:gd name="connsiteX19" fmla="*/ 193113 w 228416"/>
                    <a:gd name="connsiteY19" fmla="*/ 172228 h 206193"/>
                    <a:gd name="connsiteX20" fmla="*/ 836 w 228416"/>
                    <a:gd name="connsiteY20" fmla="*/ 171485 h 206193"/>
                    <a:gd name="connsiteX21" fmla="*/ 1 w 228416"/>
                    <a:gd name="connsiteY21" fmla="*/ 172280 h 206193"/>
                    <a:gd name="connsiteX22" fmla="*/ 796 w 228416"/>
                    <a:gd name="connsiteY22" fmla="*/ 173133 h 206193"/>
                    <a:gd name="connsiteX23" fmla="*/ 199729 w 228416"/>
                    <a:gd name="connsiteY23" fmla="*/ 179389 h 206193"/>
                    <a:gd name="connsiteX24" fmla="*/ 223679 w 228416"/>
                    <a:gd name="connsiteY24" fmla="*/ 205318 h 206193"/>
                    <a:gd name="connsiteX25" fmla="*/ 223702 w 228416"/>
                    <a:gd name="connsiteY25" fmla="*/ 205347 h 206193"/>
                    <a:gd name="connsiteX26" fmla="*/ 227550 w 228416"/>
                    <a:gd name="connsiteY26" fmla="*/ 205445 h 206193"/>
                    <a:gd name="connsiteX27" fmla="*/ 227672 w 228416"/>
                    <a:gd name="connsiteY27" fmla="*/ 201592 h 20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416" h="206193">
                      <a:moveTo>
                        <a:pt x="227672" y="201592"/>
                      </a:moveTo>
                      <a:lnTo>
                        <a:pt x="203339" y="175965"/>
                      </a:lnTo>
                      <a:cubicBezTo>
                        <a:pt x="205944" y="150553"/>
                        <a:pt x="203890" y="26411"/>
                        <a:pt x="203890" y="26411"/>
                      </a:cubicBezTo>
                      <a:cubicBezTo>
                        <a:pt x="203896" y="25964"/>
                        <a:pt x="203542" y="25593"/>
                        <a:pt x="203095" y="25581"/>
                      </a:cubicBezTo>
                      <a:cubicBezTo>
                        <a:pt x="202642" y="25564"/>
                        <a:pt x="202259" y="25918"/>
                        <a:pt x="202242" y="26376"/>
                      </a:cubicBezTo>
                      <a:lnTo>
                        <a:pt x="196445" y="168711"/>
                      </a:lnTo>
                      <a:lnTo>
                        <a:pt x="128507" y="97146"/>
                      </a:lnTo>
                      <a:cubicBezTo>
                        <a:pt x="128994" y="80473"/>
                        <a:pt x="129528" y="24536"/>
                        <a:pt x="129528" y="24536"/>
                      </a:cubicBezTo>
                      <a:cubicBezTo>
                        <a:pt x="129528" y="24101"/>
                        <a:pt x="129186" y="23736"/>
                        <a:pt x="128744" y="23712"/>
                      </a:cubicBezTo>
                      <a:cubicBezTo>
                        <a:pt x="128292" y="23689"/>
                        <a:pt x="127903" y="24037"/>
                        <a:pt x="127880" y="24496"/>
                      </a:cubicBezTo>
                      <a:lnTo>
                        <a:pt x="124386" y="92811"/>
                      </a:lnTo>
                      <a:lnTo>
                        <a:pt x="36520" y="256"/>
                      </a:lnTo>
                      <a:cubicBezTo>
                        <a:pt x="36212" y="-69"/>
                        <a:pt x="35696" y="-87"/>
                        <a:pt x="35365" y="215"/>
                      </a:cubicBezTo>
                      <a:cubicBezTo>
                        <a:pt x="35029" y="523"/>
                        <a:pt x="35011" y="1045"/>
                        <a:pt x="35319" y="1376"/>
                      </a:cubicBezTo>
                      <a:lnTo>
                        <a:pt x="122123" y="95359"/>
                      </a:lnTo>
                      <a:lnTo>
                        <a:pt x="68165" y="97013"/>
                      </a:lnTo>
                      <a:cubicBezTo>
                        <a:pt x="67735" y="97018"/>
                        <a:pt x="67376" y="97355"/>
                        <a:pt x="67347" y="97790"/>
                      </a:cubicBezTo>
                      <a:cubicBezTo>
                        <a:pt x="67318" y="98243"/>
                        <a:pt x="67666" y="98632"/>
                        <a:pt x="68124" y="98661"/>
                      </a:cubicBezTo>
                      <a:cubicBezTo>
                        <a:pt x="68124" y="98661"/>
                        <a:pt x="123243" y="100523"/>
                        <a:pt x="126191" y="100204"/>
                      </a:cubicBezTo>
                      <a:lnTo>
                        <a:pt x="193113" y="172228"/>
                      </a:lnTo>
                      <a:lnTo>
                        <a:pt x="836" y="171485"/>
                      </a:lnTo>
                      <a:cubicBezTo>
                        <a:pt x="389" y="171479"/>
                        <a:pt x="18" y="171833"/>
                        <a:pt x="1" y="172280"/>
                      </a:cubicBezTo>
                      <a:cubicBezTo>
                        <a:pt x="-17" y="172733"/>
                        <a:pt x="343" y="173116"/>
                        <a:pt x="796" y="173133"/>
                      </a:cubicBezTo>
                      <a:lnTo>
                        <a:pt x="199729" y="179389"/>
                      </a:lnTo>
                      <a:lnTo>
                        <a:pt x="223679" y="205318"/>
                      </a:lnTo>
                      <a:cubicBezTo>
                        <a:pt x="223685" y="205323"/>
                        <a:pt x="223696" y="205341"/>
                        <a:pt x="223702" y="205347"/>
                      </a:cubicBezTo>
                      <a:cubicBezTo>
                        <a:pt x="224735" y="206438"/>
                        <a:pt x="226459" y="206478"/>
                        <a:pt x="227550" y="205445"/>
                      </a:cubicBezTo>
                      <a:cubicBezTo>
                        <a:pt x="228664" y="204401"/>
                        <a:pt x="228705" y="202677"/>
                        <a:pt x="227672" y="201592"/>
                      </a:cubicBezTo>
                      <a:close/>
                    </a:path>
                  </a:pathLst>
                </a:custGeom>
                <a:solidFill>
                  <a:srgbClr val="505050"/>
                </a:solidFill>
                <a:ln w="5794" cap="flat">
                  <a:noFill/>
                  <a:prstDash val="solid"/>
                  <a:miter/>
                </a:ln>
              </p:spPr>
              <p:txBody>
                <a:bodyPr rtlCol="0" anchor="ctr"/>
                <a:lstStyle/>
                <a:p>
                  <a:endParaRPr lang="en-US"/>
                </a:p>
              </p:txBody>
            </p:sp>
          </p:grpSp>
          <p:sp>
            <p:nvSpPr>
              <p:cNvPr id="133" name="Freeform: Shape 132">
                <a:extLst>
                  <a:ext uri="{FF2B5EF4-FFF2-40B4-BE49-F238E27FC236}">
                    <a16:creationId xmlns:a16="http://schemas.microsoft.com/office/drawing/2014/main" id="{F8A081A9-D89A-4C9E-87DB-B6D6B5D7FFF4}"/>
                  </a:ext>
                </a:extLst>
              </p:cNvPr>
              <p:cNvSpPr/>
              <p:nvPr/>
            </p:nvSpPr>
            <p:spPr>
              <a:xfrm>
                <a:off x="6087056" y="886182"/>
                <a:ext cx="2119531" cy="2511723"/>
              </a:xfrm>
              <a:custGeom>
                <a:avLst/>
                <a:gdLst>
                  <a:gd name="connsiteX0" fmla="*/ 1614292 w 2119531"/>
                  <a:gd name="connsiteY0" fmla="*/ 1843079 h 2511723"/>
                  <a:gd name="connsiteX1" fmla="*/ 1609806 w 2119531"/>
                  <a:gd name="connsiteY1" fmla="*/ 1832239 h 2511723"/>
                  <a:gd name="connsiteX2" fmla="*/ 1618998 w 2119531"/>
                  <a:gd name="connsiteY2" fmla="*/ 1837073 h 2511723"/>
                  <a:gd name="connsiteX3" fmla="*/ 1654833 w 2119531"/>
                  <a:gd name="connsiteY3" fmla="*/ 1852289 h 2511723"/>
                  <a:gd name="connsiteX4" fmla="*/ 1692055 w 2119531"/>
                  <a:gd name="connsiteY4" fmla="*/ 1862984 h 2511723"/>
                  <a:gd name="connsiteX5" fmla="*/ 1710979 w 2119531"/>
                  <a:gd name="connsiteY5" fmla="*/ 1866838 h 2511723"/>
                  <a:gd name="connsiteX6" fmla="*/ 1730043 w 2119531"/>
                  <a:gd name="connsiteY6" fmla="*/ 1869704 h 2511723"/>
                  <a:gd name="connsiteX7" fmla="*/ 1735927 w 2119531"/>
                  <a:gd name="connsiteY7" fmla="*/ 1865578 h 2511723"/>
                  <a:gd name="connsiteX8" fmla="*/ 1731847 w 2119531"/>
                  <a:gd name="connsiteY8" fmla="*/ 1859456 h 2511723"/>
                  <a:gd name="connsiteX9" fmla="*/ 1731545 w 2119531"/>
                  <a:gd name="connsiteY9" fmla="*/ 1859398 h 2511723"/>
                  <a:gd name="connsiteX10" fmla="*/ 1713173 w 2119531"/>
                  <a:gd name="connsiteY10" fmla="*/ 1855759 h 2511723"/>
                  <a:gd name="connsiteX11" fmla="*/ 1695049 w 2119531"/>
                  <a:gd name="connsiteY11" fmla="*/ 1851186 h 2511723"/>
                  <a:gd name="connsiteX12" fmla="*/ 1659749 w 2119531"/>
                  <a:gd name="connsiteY12" fmla="*/ 1839267 h 2511723"/>
                  <a:gd name="connsiteX13" fmla="*/ 1626351 w 2119531"/>
                  <a:gd name="connsiteY13" fmla="*/ 1823238 h 2511723"/>
                  <a:gd name="connsiteX14" fmla="*/ 1610659 w 2119531"/>
                  <a:gd name="connsiteY14" fmla="*/ 1813663 h 2511723"/>
                  <a:gd name="connsiteX15" fmla="*/ 1597979 w 2119531"/>
                  <a:gd name="connsiteY15" fmla="*/ 1804349 h 2511723"/>
                  <a:gd name="connsiteX16" fmla="*/ 1425131 w 2119531"/>
                  <a:gd name="connsiteY16" fmla="*/ 1496988 h 2511723"/>
                  <a:gd name="connsiteX17" fmla="*/ 1440811 w 2119531"/>
                  <a:gd name="connsiteY17" fmla="*/ 1506239 h 2511723"/>
                  <a:gd name="connsiteX18" fmla="*/ 1507241 w 2119531"/>
                  <a:gd name="connsiteY18" fmla="*/ 1536456 h 2511723"/>
                  <a:gd name="connsiteX19" fmla="*/ 1514077 w 2119531"/>
                  <a:gd name="connsiteY19" fmla="*/ 1538911 h 2511723"/>
                  <a:gd name="connsiteX20" fmla="*/ 1661658 w 2119531"/>
                  <a:gd name="connsiteY20" fmla="*/ 1713854 h 2511723"/>
                  <a:gd name="connsiteX21" fmla="*/ 1915176 w 2119531"/>
                  <a:gd name="connsiteY21" fmla="*/ 1654052 h 2511723"/>
                  <a:gd name="connsiteX22" fmla="*/ 2119524 w 2119531"/>
                  <a:gd name="connsiteY22" fmla="*/ 1442229 h 2511723"/>
                  <a:gd name="connsiteX23" fmla="*/ 2119495 w 2119531"/>
                  <a:gd name="connsiteY23" fmla="*/ 1442177 h 2511723"/>
                  <a:gd name="connsiteX24" fmla="*/ 1870155 w 2119531"/>
                  <a:gd name="connsiteY24" fmla="*/ 1512500 h 2511723"/>
                  <a:gd name="connsiteX25" fmla="*/ 1530813 w 2119531"/>
                  <a:gd name="connsiteY25" fmla="*/ 1530514 h 2511723"/>
                  <a:gd name="connsiteX26" fmla="*/ 1511941 w 2119531"/>
                  <a:gd name="connsiteY26" fmla="*/ 1523747 h 2511723"/>
                  <a:gd name="connsiteX27" fmla="*/ 1448646 w 2119531"/>
                  <a:gd name="connsiteY27" fmla="*/ 1492862 h 2511723"/>
                  <a:gd name="connsiteX28" fmla="*/ 1392036 w 2119531"/>
                  <a:gd name="connsiteY28" fmla="*/ 1451445 h 2511723"/>
                  <a:gd name="connsiteX29" fmla="*/ 1238373 w 2119531"/>
                  <a:gd name="connsiteY29" fmla="*/ 1273356 h 2511723"/>
                  <a:gd name="connsiteX30" fmla="*/ 1143531 w 2119531"/>
                  <a:gd name="connsiteY30" fmla="*/ 1184260 h 2511723"/>
                  <a:gd name="connsiteX31" fmla="*/ 1286296 w 2119531"/>
                  <a:gd name="connsiteY31" fmla="*/ 1150520 h 2511723"/>
                  <a:gd name="connsiteX32" fmla="*/ 1366252 w 2119531"/>
                  <a:gd name="connsiteY32" fmla="*/ 1179913 h 2511723"/>
                  <a:gd name="connsiteX33" fmla="*/ 1366687 w 2119531"/>
                  <a:gd name="connsiteY33" fmla="*/ 1180360 h 2511723"/>
                  <a:gd name="connsiteX34" fmla="*/ 1744423 w 2119531"/>
                  <a:gd name="connsiteY34" fmla="*/ 1016066 h 2511723"/>
                  <a:gd name="connsiteX35" fmla="*/ 1785475 w 2119531"/>
                  <a:gd name="connsiteY35" fmla="*/ 745225 h 2511723"/>
                  <a:gd name="connsiteX36" fmla="*/ 1810016 w 2119531"/>
                  <a:gd name="connsiteY36" fmla="*/ 655078 h 2511723"/>
                  <a:gd name="connsiteX37" fmla="*/ 1809964 w 2119531"/>
                  <a:gd name="connsiteY37" fmla="*/ 655026 h 2511723"/>
                  <a:gd name="connsiteX38" fmla="*/ 1719788 w 2119531"/>
                  <a:gd name="connsiteY38" fmla="*/ 679579 h 2511723"/>
                  <a:gd name="connsiteX39" fmla="*/ 1448860 w 2119531"/>
                  <a:gd name="connsiteY39" fmla="*/ 720672 h 2511723"/>
                  <a:gd name="connsiteX40" fmla="*/ 1284584 w 2119531"/>
                  <a:gd name="connsiteY40" fmla="*/ 1098303 h 2511723"/>
                  <a:gd name="connsiteX41" fmla="*/ 1285025 w 2119531"/>
                  <a:gd name="connsiteY41" fmla="*/ 1098733 h 2511723"/>
                  <a:gd name="connsiteX42" fmla="*/ 1106269 w 2119531"/>
                  <a:gd name="connsiteY42" fmla="*/ 1152696 h 2511723"/>
                  <a:gd name="connsiteX43" fmla="*/ 768523 w 2119531"/>
                  <a:gd name="connsiteY43" fmla="*/ 933864 h 2511723"/>
                  <a:gd name="connsiteX44" fmla="*/ 792078 w 2119531"/>
                  <a:gd name="connsiteY44" fmla="*/ 933214 h 2511723"/>
                  <a:gd name="connsiteX45" fmla="*/ 873567 w 2119531"/>
                  <a:gd name="connsiteY45" fmla="*/ 913779 h 2511723"/>
                  <a:gd name="connsiteX46" fmla="*/ 869980 w 2119531"/>
                  <a:gd name="connsiteY46" fmla="*/ 902764 h 2511723"/>
                  <a:gd name="connsiteX47" fmla="*/ 825144 w 2119531"/>
                  <a:gd name="connsiteY47" fmla="*/ 914522 h 2511723"/>
                  <a:gd name="connsiteX48" fmla="*/ 714298 w 2119531"/>
                  <a:gd name="connsiteY48" fmla="*/ 908161 h 2511723"/>
                  <a:gd name="connsiteX49" fmla="*/ 671888 w 2119531"/>
                  <a:gd name="connsiteY49" fmla="*/ 889614 h 2511723"/>
                  <a:gd name="connsiteX50" fmla="*/ 402672 w 2119531"/>
                  <a:gd name="connsiteY50" fmla="*/ 801087 h 2511723"/>
                  <a:gd name="connsiteX51" fmla="*/ 510043 w 2119531"/>
                  <a:gd name="connsiteY51" fmla="*/ 703291 h 2511723"/>
                  <a:gd name="connsiteX52" fmla="*/ 562527 w 2119531"/>
                  <a:gd name="connsiteY52" fmla="*/ 679156 h 2511723"/>
                  <a:gd name="connsiteX53" fmla="*/ 583436 w 2119531"/>
                  <a:gd name="connsiteY53" fmla="*/ 683230 h 2511723"/>
                  <a:gd name="connsiteX54" fmla="*/ 584045 w 2119531"/>
                  <a:gd name="connsiteY54" fmla="*/ 683357 h 2511723"/>
                  <a:gd name="connsiteX55" fmla="*/ 805628 w 2119531"/>
                  <a:gd name="connsiteY55" fmla="*/ 336117 h 2511723"/>
                  <a:gd name="connsiteX56" fmla="*/ 688427 w 2119531"/>
                  <a:gd name="connsiteY56" fmla="*/ 88518 h 2511723"/>
                  <a:gd name="connsiteX57" fmla="*/ 658442 w 2119531"/>
                  <a:gd name="connsiteY57" fmla="*/ 37 h 2511723"/>
                  <a:gd name="connsiteX58" fmla="*/ 658372 w 2119531"/>
                  <a:gd name="connsiteY58" fmla="*/ 25 h 2511723"/>
                  <a:gd name="connsiteX59" fmla="*/ 597288 w 2119531"/>
                  <a:gd name="connsiteY59" fmla="*/ 70755 h 2511723"/>
                  <a:gd name="connsiteX60" fmla="*/ 395499 w 2119531"/>
                  <a:gd name="connsiteY60" fmla="*/ 256149 h 2511723"/>
                  <a:gd name="connsiteX61" fmla="*/ 470128 w 2119531"/>
                  <a:gd name="connsiteY61" fmla="*/ 661149 h 2511723"/>
                  <a:gd name="connsiteX62" fmla="*/ 470732 w 2119531"/>
                  <a:gd name="connsiteY62" fmla="*/ 661259 h 2511723"/>
                  <a:gd name="connsiteX63" fmla="*/ 483133 w 2119531"/>
                  <a:gd name="connsiteY63" fmla="*/ 663679 h 2511723"/>
                  <a:gd name="connsiteX64" fmla="*/ 499904 w 2119531"/>
                  <a:gd name="connsiteY64" fmla="*/ 702276 h 2511723"/>
                  <a:gd name="connsiteX65" fmla="*/ 371219 w 2119531"/>
                  <a:gd name="connsiteY65" fmla="*/ 793827 h 2511723"/>
                  <a:gd name="connsiteX66" fmla="*/ 0 w 2119531"/>
                  <a:gd name="connsiteY66" fmla="*/ 751939 h 2511723"/>
                  <a:gd name="connsiteX67" fmla="*/ 0 w 2119531"/>
                  <a:gd name="connsiteY67" fmla="*/ 809971 h 2511723"/>
                  <a:gd name="connsiteX68" fmla="*/ 594943 w 2119531"/>
                  <a:gd name="connsiteY68" fmla="*/ 908098 h 2511723"/>
                  <a:gd name="connsiteX69" fmla="*/ 700480 w 2119531"/>
                  <a:gd name="connsiteY69" fmla="*/ 1047984 h 2511723"/>
                  <a:gd name="connsiteX70" fmla="*/ 682810 w 2119531"/>
                  <a:gd name="connsiteY70" fmla="*/ 1059381 h 2511723"/>
                  <a:gd name="connsiteX71" fmla="*/ 680419 w 2119531"/>
                  <a:gd name="connsiteY71" fmla="*/ 1059219 h 2511723"/>
                  <a:gd name="connsiteX72" fmla="*/ 523494 w 2119531"/>
                  <a:gd name="connsiteY72" fmla="*/ 1439966 h 2511723"/>
                  <a:gd name="connsiteX73" fmla="*/ 682496 w 2119531"/>
                  <a:gd name="connsiteY73" fmla="*/ 1663151 h 2511723"/>
                  <a:gd name="connsiteX74" fmla="*/ 727604 w 2119531"/>
                  <a:gd name="connsiteY74" fmla="*/ 1745000 h 2511723"/>
                  <a:gd name="connsiteX75" fmla="*/ 727674 w 2119531"/>
                  <a:gd name="connsiteY75" fmla="*/ 1745000 h 2511723"/>
                  <a:gd name="connsiteX76" fmla="*/ 775342 w 2119531"/>
                  <a:gd name="connsiteY76" fmla="*/ 1664648 h 2511723"/>
                  <a:gd name="connsiteX77" fmla="*/ 941301 w 2119531"/>
                  <a:gd name="connsiteY77" fmla="*/ 1446710 h 2511723"/>
                  <a:gd name="connsiteX78" fmla="*/ 796471 w 2119531"/>
                  <a:gd name="connsiteY78" fmla="*/ 1061093 h 2511723"/>
                  <a:gd name="connsiteX79" fmla="*/ 795850 w 2119531"/>
                  <a:gd name="connsiteY79" fmla="*/ 1061093 h 2511723"/>
                  <a:gd name="connsiteX80" fmla="*/ 719109 w 2119531"/>
                  <a:gd name="connsiteY80" fmla="*/ 1024121 h 2511723"/>
                  <a:gd name="connsiteX81" fmla="*/ 677030 w 2119531"/>
                  <a:gd name="connsiteY81" fmla="*/ 939713 h 2511723"/>
                  <a:gd name="connsiteX82" fmla="*/ 1216524 w 2119531"/>
                  <a:gd name="connsiteY82" fmla="*/ 1295200 h 2511723"/>
                  <a:gd name="connsiteX83" fmla="*/ 1598281 w 2119531"/>
                  <a:gd name="connsiteY83" fmla="*/ 1849712 h 2511723"/>
                  <a:gd name="connsiteX84" fmla="*/ 1739101 w 2119531"/>
                  <a:gd name="connsiteY84" fmla="*/ 2511724 h 2511723"/>
                  <a:gd name="connsiteX85" fmla="*/ 1742862 w 2119531"/>
                  <a:gd name="connsiteY85" fmla="*/ 2511724 h 2511723"/>
                  <a:gd name="connsiteX86" fmla="*/ 1614292 w 2119531"/>
                  <a:gd name="connsiteY86" fmla="*/ 1843079 h 251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19531" h="2511723">
                    <a:moveTo>
                      <a:pt x="1614292" y="1843079"/>
                    </a:moveTo>
                    <a:cubicBezTo>
                      <a:pt x="1612818" y="1839458"/>
                      <a:pt x="1611303" y="1835849"/>
                      <a:pt x="1609806" y="1832239"/>
                    </a:cubicBezTo>
                    <a:cubicBezTo>
                      <a:pt x="1612841" y="1833916"/>
                      <a:pt x="1615905" y="1835535"/>
                      <a:pt x="1618998" y="1837073"/>
                    </a:cubicBezTo>
                    <a:cubicBezTo>
                      <a:pt x="1630651" y="1842923"/>
                      <a:pt x="1642647" y="1847919"/>
                      <a:pt x="1654833" y="1852289"/>
                    </a:cubicBezTo>
                    <a:cubicBezTo>
                      <a:pt x="1667095" y="1856421"/>
                      <a:pt x="1679456" y="1860228"/>
                      <a:pt x="1692055" y="1862984"/>
                    </a:cubicBezTo>
                    <a:cubicBezTo>
                      <a:pt x="1698293" y="1864609"/>
                      <a:pt x="1704683" y="1865549"/>
                      <a:pt x="1710979" y="1866838"/>
                    </a:cubicBezTo>
                    <a:cubicBezTo>
                      <a:pt x="1717316" y="1867946"/>
                      <a:pt x="1723700" y="1868741"/>
                      <a:pt x="1730043" y="1869704"/>
                    </a:cubicBezTo>
                    <a:cubicBezTo>
                      <a:pt x="1732770" y="1870116"/>
                      <a:pt x="1735381" y="1868312"/>
                      <a:pt x="1735927" y="1865578"/>
                    </a:cubicBezTo>
                    <a:cubicBezTo>
                      <a:pt x="1736490" y="1862758"/>
                      <a:pt x="1734662" y="1860019"/>
                      <a:pt x="1731847" y="1859456"/>
                    </a:cubicBezTo>
                    <a:lnTo>
                      <a:pt x="1731545" y="1859398"/>
                    </a:lnTo>
                    <a:cubicBezTo>
                      <a:pt x="1725417" y="1858174"/>
                      <a:pt x="1719260" y="1857117"/>
                      <a:pt x="1713173" y="1855759"/>
                    </a:cubicBezTo>
                    <a:cubicBezTo>
                      <a:pt x="1707126" y="1854222"/>
                      <a:pt x="1700998" y="1853038"/>
                      <a:pt x="1695049" y="1851186"/>
                    </a:cubicBezTo>
                    <a:cubicBezTo>
                      <a:pt x="1683014" y="1847977"/>
                      <a:pt x="1671303" y="1843753"/>
                      <a:pt x="1659749" y="1839267"/>
                    </a:cubicBezTo>
                    <a:cubicBezTo>
                      <a:pt x="1648287" y="1834549"/>
                      <a:pt x="1637081" y="1829262"/>
                      <a:pt x="1626351" y="1823238"/>
                    </a:cubicBezTo>
                    <a:cubicBezTo>
                      <a:pt x="1620972" y="1820255"/>
                      <a:pt x="1615731" y="1817040"/>
                      <a:pt x="1610659" y="1813663"/>
                    </a:cubicBezTo>
                    <a:cubicBezTo>
                      <a:pt x="1606284" y="1810732"/>
                      <a:pt x="1601774" y="1807477"/>
                      <a:pt x="1597979" y="1804349"/>
                    </a:cubicBezTo>
                    <a:cubicBezTo>
                      <a:pt x="1550991" y="1696456"/>
                      <a:pt x="1492912" y="1593362"/>
                      <a:pt x="1425131" y="1496988"/>
                    </a:cubicBezTo>
                    <a:cubicBezTo>
                      <a:pt x="1430278" y="1500209"/>
                      <a:pt x="1435501" y="1503297"/>
                      <a:pt x="1440811" y="1506239"/>
                    </a:cubicBezTo>
                    <a:cubicBezTo>
                      <a:pt x="1462127" y="1518042"/>
                      <a:pt x="1484161" y="1528686"/>
                      <a:pt x="1507241" y="1536456"/>
                    </a:cubicBezTo>
                    <a:cubicBezTo>
                      <a:pt x="1509498" y="1537344"/>
                      <a:pt x="1511785" y="1538127"/>
                      <a:pt x="1514077" y="1538911"/>
                    </a:cubicBezTo>
                    <a:cubicBezTo>
                      <a:pt x="1498588" y="1644511"/>
                      <a:pt x="1588665" y="1704441"/>
                      <a:pt x="1661658" y="1713854"/>
                    </a:cubicBezTo>
                    <a:cubicBezTo>
                      <a:pt x="1740512" y="1724021"/>
                      <a:pt x="1821182" y="1710221"/>
                      <a:pt x="1915176" y="1654052"/>
                    </a:cubicBezTo>
                    <a:cubicBezTo>
                      <a:pt x="2032819" y="1583746"/>
                      <a:pt x="2117249" y="1445961"/>
                      <a:pt x="2119524" y="1442229"/>
                    </a:cubicBezTo>
                    <a:cubicBezTo>
                      <a:pt x="2119541" y="1442200"/>
                      <a:pt x="2119530" y="1442166"/>
                      <a:pt x="2119495" y="1442177"/>
                    </a:cubicBezTo>
                    <a:cubicBezTo>
                      <a:pt x="2116379" y="1443187"/>
                      <a:pt x="2014115" y="1476126"/>
                      <a:pt x="1870155" y="1512500"/>
                    </a:cubicBezTo>
                    <a:cubicBezTo>
                      <a:pt x="1747464" y="1543501"/>
                      <a:pt x="1581161" y="1534286"/>
                      <a:pt x="1530813" y="1530514"/>
                    </a:cubicBezTo>
                    <a:cubicBezTo>
                      <a:pt x="1524435" y="1528494"/>
                      <a:pt x="1518104" y="1526364"/>
                      <a:pt x="1511941" y="1523747"/>
                    </a:cubicBezTo>
                    <a:cubicBezTo>
                      <a:pt x="1489825" y="1515640"/>
                      <a:pt x="1468846" y="1504771"/>
                      <a:pt x="1448646" y="1492862"/>
                    </a:cubicBezTo>
                    <a:cubicBezTo>
                      <a:pt x="1428439" y="1480954"/>
                      <a:pt x="1409637" y="1466789"/>
                      <a:pt x="1392036" y="1451445"/>
                    </a:cubicBezTo>
                    <a:cubicBezTo>
                      <a:pt x="1344890" y="1388765"/>
                      <a:pt x="1293538" y="1329207"/>
                      <a:pt x="1238373" y="1273356"/>
                    </a:cubicBezTo>
                    <a:cubicBezTo>
                      <a:pt x="1207889" y="1242501"/>
                      <a:pt x="1176238" y="1212783"/>
                      <a:pt x="1143531" y="1184260"/>
                    </a:cubicBezTo>
                    <a:cubicBezTo>
                      <a:pt x="1213877" y="1195768"/>
                      <a:pt x="1286296" y="1150520"/>
                      <a:pt x="1286296" y="1150520"/>
                    </a:cubicBezTo>
                    <a:cubicBezTo>
                      <a:pt x="1316112" y="1145402"/>
                      <a:pt x="1345436" y="1157966"/>
                      <a:pt x="1366252" y="1179913"/>
                    </a:cubicBezTo>
                    <a:cubicBezTo>
                      <a:pt x="1366391" y="1180064"/>
                      <a:pt x="1366536" y="1180209"/>
                      <a:pt x="1366687" y="1180360"/>
                    </a:cubicBezTo>
                    <a:cubicBezTo>
                      <a:pt x="1488456" y="1302059"/>
                      <a:pt x="1665587" y="1176681"/>
                      <a:pt x="1744423" y="1016066"/>
                    </a:cubicBezTo>
                    <a:cubicBezTo>
                      <a:pt x="1788997" y="925252"/>
                      <a:pt x="1780646" y="817191"/>
                      <a:pt x="1785475" y="745225"/>
                    </a:cubicBezTo>
                    <a:cubicBezTo>
                      <a:pt x="1789229" y="689224"/>
                      <a:pt x="1808560" y="657405"/>
                      <a:pt x="1810016" y="655078"/>
                    </a:cubicBezTo>
                    <a:cubicBezTo>
                      <a:pt x="1810040" y="655044"/>
                      <a:pt x="1809999" y="655009"/>
                      <a:pt x="1809964" y="655026"/>
                    </a:cubicBezTo>
                    <a:cubicBezTo>
                      <a:pt x="1807637" y="656483"/>
                      <a:pt x="1775818" y="675813"/>
                      <a:pt x="1719788" y="679579"/>
                    </a:cubicBezTo>
                    <a:cubicBezTo>
                      <a:pt x="1647794" y="684419"/>
                      <a:pt x="1539692" y="676097"/>
                      <a:pt x="1448860" y="720672"/>
                    </a:cubicBezTo>
                    <a:cubicBezTo>
                      <a:pt x="1288205" y="799514"/>
                      <a:pt x="1162815" y="976604"/>
                      <a:pt x="1284584" y="1098303"/>
                    </a:cubicBezTo>
                    <a:cubicBezTo>
                      <a:pt x="1284729" y="1098448"/>
                      <a:pt x="1284874" y="1098593"/>
                      <a:pt x="1285025" y="1098733"/>
                    </a:cubicBezTo>
                    <a:cubicBezTo>
                      <a:pt x="1298273" y="1111285"/>
                      <a:pt x="1275670" y="1187069"/>
                      <a:pt x="1106269" y="1152696"/>
                    </a:cubicBezTo>
                    <a:cubicBezTo>
                      <a:pt x="1002589" y="1067244"/>
                      <a:pt x="889078" y="993584"/>
                      <a:pt x="768523" y="933864"/>
                    </a:cubicBezTo>
                    <a:cubicBezTo>
                      <a:pt x="779317" y="934206"/>
                      <a:pt x="787998" y="933939"/>
                      <a:pt x="792078" y="933214"/>
                    </a:cubicBezTo>
                    <a:cubicBezTo>
                      <a:pt x="819823" y="931235"/>
                      <a:pt x="847707" y="923749"/>
                      <a:pt x="873567" y="913779"/>
                    </a:cubicBezTo>
                    <a:cubicBezTo>
                      <a:pt x="880571" y="911463"/>
                      <a:pt x="876944" y="900524"/>
                      <a:pt x="869980" y="902764"/>
                    </a:cubicBezTo>
                    <a:cubicBezTo>
                      <a:pt x="855507" y="907407"/>
                      <a:pt x="840198" y="912148"/>
                      <a:pt x="825144" y="914522"/>
                    </a:cubicBezTo>
                    <a:cubicBezTo>
                      <a:pt x="788660" y="920946"/>
                      <a:pt x="749668" y="919884"/>
                      <a:pt x="714298" y="908161"/>
                    </a:cubicBezTo>
                    <a:cubicBezTo>
                      <a:pt x="700243" y="901795"/>
                      <a:pt x="686112" y="895603"/>
                      <a:pt x="671888" y="889614"/>
                    </a:cubicBezTo>
                    <a:cubicBezTo>
                      <a:pt x="584805" y="852799"/>
                      <a:pt x="494658" y="823243"/>
                      <a:pt x="402672" y="801087"/>
                    </a:cubicBezTo>
                    <a:cubicBezTo>
                      <a:pt x="448221" y="783097"/>
                      <a:pt x="485315" y="746815"/>
                      <a:pt x="510043" y="703291"/>
                    </a:cubicBezTo>
                    <a:cubicBezTo>
                      <a:pt x="520546" y="684808"/>
                      <a:pt x="541659" y="675088"/>
                      <a:pt x="562527" y="679156"/>
                    </a:cubicBezTo>
                    <a:lnTo>
                      <a:pt x="583436" y="683230"/>
                    </a:lnTo>
                    <a:cubicBezTo>
                      <a:pt x="583639" y="683276"/>
                      <a:pt x="583842" y="683317"/>
                      <a:pt x="584045" y="683357"/>
                    </a:cubicBezTo>
                    <a:cubicBezTo>
                      <a:pt x="753022" y="716308"/>
                      <a:pt x="829932" y="513382"/>
                      <a:pt x="805628" y="336117"/>
                    </a:cubicBezTo>
                    <a:cubicBezTo>
                      <a:pt x="791887" y="235896"/>
                      <a:pt x="724610" y="150914"/>
                      <a:pt x="688427" y="88518"/>
                    </a:cubicBezTo>
                    <a:cubicBezTo>
                      <a:pt x="660264" y="39963"/>
                      <a:pt x="658529" y="2782"/>
                      <a:pt x="658442" y="37"/>
                    </a:cubicBezTo>
                    <a:cubicBezTo>
                      <a:pt x="658442" y="-4"/>
                      <a:pt x="658390" y="-15"/>
                      <a:pt x="658372" y="25"/>
                    </a:cubicBezTo>
                    <a:cubicBezTo>
                      <a:pt x="657258" y="2532"/>
                      <a:pt x="641653" y="36336"/>
                      <a:pt x="597288" y="70755"/>
                    </a:cubicBezTo>
                    <a:cubicBezTo>
                      <a:pt x="540271" y="114975"/>
                      <a:pt x="445952" y="168446"/>
                      <a:pt x="395499" y="256149"/>
                    </a:cubicBezTo>
                    <a:cubicBezTo>
                      <a:pt x="306258" y="411274"/>
                      <a:pt x="301151" y="628198"/>
                      <a:pt x="470128" y="661149"/>
                    </a:cubicBezTo>
                    <a:cubicBezTo>
                      <a:pt x="470331" y="661189"/>
                      <a:pt x="470535" y="661224"/>
                      <a:pt x="470732" y="661259"/>
                    </a:cubicBezTo>
                    <a:lnTo>
                      <a:pt x="483133" y="663679"/>
                    </a:lnTo>
                    <a:cubicBezTo>
                      <a:pt x="500711" y="667103"/>
                      <a:pt x="509607" y="687222"/>
                      <a:pt x="499904" y="702276"/>
                    </a:cubicBezTo>
                    <a:cubicBezTo>
                      <a:pt x="470030" y="748614"/>
                      <a:pt x="425217" y="784867"/>
                      <a:pt x="371219" y="793827"/>
                    </a:cubicBezTo>
                    <a:cubicBezTo>
                      <a:pt x="249497" y="766854"/>
                      <a:pt x="124827" y="752746"/>
                      <a:pt x="0" y="751939"/>
                    </a:cubicBezTo>
                    <a:lnTo>
                      <a:pt x="0" y="809971"/>
                    </a:lnTo>
                    <a:cubicBezTo>
                      <a:pt x="201638" y="807238"/>
                      <a:pt x="404111" y="840258"/>
                      <a:pt x="594943" y="908098"/>
                    </a:cubicBezTo>
                    <a:cubicBezTo>
                      <a:pt x="651229" y="935866"/>
                      <a:pt x="709388" y="1010327"/>
                      <a:pt x="700480" y="1047984"/>
                    </a:cubicBezTo>
                    <a:cubicBezTo>
                      <a:pt x="698623" y="1055841"/>
                      <a:pt x="690824" y="1060350"/>
                      <a:pt x="682810" y="1059381"/>
                    </a:cubicBezTo>
                    <a:cubicBezTo>
                      <a:pt x="682026" y="1059288"/>
                      <a:pt x="681225" y="1059230"/>
                      <a:pt x="680419" y="1059219"/>
                    </a:cubicBezTo>
                    <a:cubicBezTo>
                      <a:pt x="508278" y="1056439"/>
                      <a:pt x="468335" y="1269718"/>
                      <a:pt x="523494" y="1439966"/>
                    </a:cubicBezTo>
                    <a:cubicBezTo>
                      <a:pt x="554681" y="1536224"/>
                      <a:pt x="635873" y="1608073"/>
                      <a:pt x="682496" y="1663151"/>
                    </a:cubicBezTo>
                    <a:cubicBezTo>
                      <a:pt x="718772" y="1706014"/>
                      <a:pt x="727030" y="1742313"/>
                      <a:pt x="727604" y="1745000"/>
                    </a:cubicBezTo>
                    <a:cubicBezTo>
                      <a:pt x="727610" y="1745040"/>
                      <a:pt x="727668" y="1745040"/>
                      <a:pt x="727674" y="1745000"/>
                    </a:cubicBezTo>
                    <a:cubicBezTo>
                      <a:pt x="728330" y="1742336"/>
                      <a:pt x="737731" y="1706316"/>
                      <a:pt x="775342" y="1664648"/>
                    </a:cubicBezTo>
                    <a:cubicBezTo>
                      <a:pt x="823671" y="1611102"/>
                      <a:pt x="907092" y="1541911"/>
                      <a:pt x="941301" y="1446710"/>
                    </a:cubicBezTo>
                    <a:cubicBezTo>
                      <a:pt x="1001805" y="1278330"/>
                      <a:pt x="968611" y="1063873"/>
                      <a:pt x="796471" y="1061093"/>
                    </a:cubicBezTo>
                    <a:cubicBezTo>
                      <a:pt x="796262" y="1061087"/>
                      <a:pt x="796059" y="1061087"/>
                      <a:pt x="795850" y="1061093"/>
                    </a:cubicBezTo>
                    <a:cubicBezTo>
                      <a:pt x="765604" y="1061418"/>
                      <a:pt x="724540" y="1053880"/>
                      <a:pt x="719109" y="1024121"/>
                    </a:cubicBezTo>
                    <a:cubicBezTo>
                      <a:pt x="714141" y="996916"/>
                      <a:pt x="698118" y="966368"/>
                      <a:pt x="677030" y="939713"/>
                    </a:cubicBezTo>
                    <a:cubicBezTo>
                      <a:pt x="876636" y="1022409"/>
                      <a:pt x="1060777" y="1143725"/>
                      <a:pt x="1216524" y="1295200"/>
                    </a:cubicBezTo>
                    <a:cubicBezTo>
                      <a:pt x="1377986" y="1452286"/>
                      <a:pt x="1508801" y="1641668"/>
                      <a:pt x="1598281" y="1849712"/>
                    </a:cubicBezTo>
                    <a:cubicBezTo>
                      <a:pt x="1688057" y="2057647"/>
                      <a:pt x="1735904" y="2284029"/>
                      <a:pt x="1739101" y="2511724"/>
                    </a:cubicBezTo>
                    <a:lnTo>
                      <a:pt x="1742862" y="2511724"/>
                    </a:lnTo>
                    <a:cubicBezTo>
                      <a:pt x="1744191" y="2283571"/>
                      <a:pt x="1700771" y="2054867"/>
                      <a:pt x="1614292" y="1843079"/>
                    </a:cubicBezTo>
                    <a:close/>
                  </a:path>
                </a:pathLst>
              </a:custGeom>
              <a:solidFill>
                <a:srgbClr val="737373"/>
              </a:solidFill>
              <a:ln w="5794" cap="flat">
                <a:noFill/>
                <a:prstDash val="solid"/>
                <a:miter/>
              </a:ln>
            </p:spPr>
            <p:txBody>
              <a:bodyPr rtlCol="0" anchor="ctr"/>
              <a:lstStyle/>
              <a:p>
                <a:endParaRPr lang="en-US"/>
              </a:p>
            </p:txBody>
          </p:sp>
          <p:grpSp>
            <p:nvGrpSpPr>
              <p:cNvPr id="134" name="Content Placeholder 3" descr="A wreath with lemons and leaves">
                <a:extLst>
                  <a:ext uri="{FF2B5EF4-FFF2-40B4-BE49-F238E27FC236}">
                    <a16:creationId xmlns:a16="http://schemas.microsoft.com/office/drawing/2014/main" id="{8524C4D4-60F3-4E4C-8859-059A65051270}"/>
                  </a:ext>
                </a:extLst>
              </p:cNvPr>
              <p:cNvGrpSpPr/>
              <p:nvPr/>
            </p:nvGrpSpPr>
            <p:grpSpPr>
              <a:xfrm>
                <a:off x="6561472" y="1008875"/>
                <a:ext cx="1250055" cy="1518052"/>
                <a:chOff x="6561472" y="1008875"/>
                <a:chExt cx="1250055" cy="1518052"/>
              </a:xfrm>
              <a:solidFill>
                <a:srgbClr val="505050"/>
              </a:solidFill>
            </p:grpSpPr>
            <p:sp>
              <p:nvSpPr>
                <p:cNvPr id="135" name="Freeform: Shape 134">
                  <a:extLst>
                    <a:ext uri="{FF2B5EF4-FFF2-40B4-BE49-F238E27FC236}">
                      <a16:creationId xmlns:a16="http://schemas.microsoft.com/office/drawing/2014/main" id="{4FDFD264-7A70-4349-B0E2-E2E85F8E9A6D}"/>
                    </a:ext>
                  </a:extLst>
                </p:cNvPr>
                <p:cNvSpPr/>
                <p:nvPr/>
              </p:nvSpPr>
              <p:spPr>
                <a:xfrm>
                  <a:off x="6676976" y="2283814"/>
                  <a:ext cx="248553" cy="243113"/>
                </a:xfrm>
                <a:custGeom>
                  <a:avLst/>
                  <a:gdLst>
                    <a:gd name="connsiteX0" fmla="*/ 144295 w 248553"/>
                    <a:gd name="connsiteY0" fmla="*/ 0 h 243113"/>
                    <a:gd name="connsiteX1" fmla="*/ 248317 w 248553"/>
                    <a:gd name="connsiteY1" fmla="*/ 107452 h 243113"/>
                    <a:gd name="connsiteX2" fmla="*/ 248323 w 248553"/>
                    <a:gd name="connsiteY2" fmla="*/ 108601 h 243113"/>
                    <a:gd name="connsiteX3" fmla="*/ 247157 w 248553"/>
                    <a:gd name="connsiteY3" fmla="*/ 108618 h 243113"/>
                    <a:gd name="connsiteX4" fmla="*/ 144423 w 248553"/>
                    <a:gd name="connsiteY4" fmla="*/ 10074 h 243113"/>
                    <a:gd name="connsiteX5" fmla="*/ 144359 w 248553"/>
                    <a:gd name="connsiteY5" fmla="*/ 10103 h 243113"/>
                    <a:gd name="connsiteX6" fmla="*/ 144963 w 248553"/>
                    <a:gd name="connsiteY6" fmla="*/ 108688 h 243113"/>
                    <a:gd name="connsiteX7" fmla="*/ 196013 w 248553"/>
                    <a:gd name="connsiteY7" fmla="*/ 160336 h 243113"/>
                    <a:gd name="connsiteX8" fmla="*/ 196019 w 248553"/>
                    <a:gd name="connsiteY8" fmla="*/ 161468 h 243113"/>
                    <a:gd name="connsiteX9" fmla="*/ 194853 w 248553"/>
                    <a:gd name="connsiteY9" fmla="*/ 161503 h 243113"/>
                    <a:gd name="connsiteX10" fmla="*/ 144997 w 248553"/>
                    <a:gd name="connsiteY10" fmla="*/ 114665 h 243113"/>
                    <a:gd name="connsiteX11" fmla="*/ 145775 w 248553"/>
                    <a:gd name="connsiteY11" fmla="*/ 242283 h 243113"/>
                    <a:gd name="connsiteX12" fmla="*/ 144968 w 248553"/>
                    <a:gd name="connsiteY12" fmla="*/ 243113 h 243113"/>
                    <a:gd name="connsiteX13" fmla="*/ 144127 w 248553"/>
                    <a:gd name="connsiteY13" fmla="*/ 242307 h 243113"/>
                    <a:gd name="connsiteX14" fmla="*/ 141597 w 248553"/>
                    <a:gd name="connsiteY14" fmla="*/ 114393 h 243113"/>
                    <a:gd name="connsiteX15" fmla="*/ 101549 w 248553"/>
                    <a:gd name="connsiteY15" fmla="*/ 150587 h 243113"/>
                    <a:gd name="connsiteX16" fmla="*/ 100423 w 248553"/>
                    <a:gd name="connsiteY16" fmla="*/ 150593 h 243113"/>
                    <a:gd name="connsiteX17" fmla="*/ 100376 w 248553"/>
                    <a:gd name="connsiteY17" fmla="*/ 149426 h 243113"/>
                    <a:gd name="connsiteX18" fmla="*/ 141179 w 248553"/>
                    <a:gd name="connsiteY18" fmla="*/ 108079 h 243113"/>
                    <a:gd name="connsiteX19" fmla="*/ 139525 w 248553"/>
                    <a:gd name="connsiteY19" fmla="*/ 9866 h 243113"/>
                    <a:gd name="connsiteX20" fmla="*/ 139461 w 248553"/>
                    <a:gd name="connsiteY20" fmla="*/ 9836 h 243113"/>
                    <a:gd name="connsiteX21" fmla="*/ 1403 w 248553"/>
                    <a:gd name="connsiteY21" fmla="*/ 143536 h 243113"/>
                    <a:gd name="connsiteX22" fmla="*/ 248 w 248553"/>
                    <a:gd name="connsiteY22" fmla="*/ 143542 h 243113"/>
                    <a:gd name="connsiteX23" fmla="*/ 231 w 248553"/>
                    <a:gd name="connsiteY23" fmla="*/ 142376 h 243113"/>
                    <a:gd name="connsiteX24" fmla="*/ 139339 w 248553"/>
                    <a:gd name="connsiteY24" fmla="*/ 23 h 243113"/>
                    <a:gd name="connsiteX25" fmla="*/ 144295 w 248553"/>
                    <a:gd name="connsiteY25" fmla="*/ 0 h 2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8553" h="243113">
                      <a:moveTo>
                        <a:pt x="144295" y="0"/>
                      </a:moveTo>
                      <a:cubicBezTo>
                        <a:pt x="163777" y="16516"/>
                        <a:pt x="248317" y="107452"/>
                        <a:pt x="248317" y="107452"/>
                      </a:cubicBezTo>
                      <a:cubicBezTo>
                        <a:pt x="248631" y="107771"/>
                        <a:pt x="248631" y="108282"/>
                        <a:pt x="248323" y="108601"/>
                      </a:cubicBezTo>
                      <a:cubicBezTo>
                        <a:pt x="248004" y="108926"/>
                        <a:pt x="247488" y="108938"/>
                        <a:pt x="247157" y="108618"/>
                      </a:cubicBezTo>
                      <a:lnTo>
                        <a:pt x="144423" y="10074"/>
                      </a:lnTo>
                      <a:cubicBezTo>
                        <a:pt x="144399" y="10051"/>
                        <a:pt x="144359" y="10069"/>
                        <a:pt x="144359" y="10103"/>
                      </a:cubicBezTo>
                      <a:lnTo>
                        <a:pt x="144963" y="108688"/>
                      </a:lnTo>
                      <a:cubicBezTo>
                        <a:pt x="156871" y="120370"/>
                        <a:pt x="196013" y="160336"/>
                        <a:pt x="196013" y="160336"/>
                      </a:cubicBezTo>
                      <a:cubicBezTo>
                        <a:pt x="196315" y="160650"/>
                        <a:pt x="196321" y="161149"/>
                        <a:pt x="196019" y="161468"/>
                      </a:cubicBezTo>
                      <a:cubicBezTo>
                        <a:pt x="195705" y="161799"/>
                        <a:pt x="195189" y="161816"/>
                        <a:pt x="194853" y="161503"/>
                      </a:cubicBezTo>
                      <a:lnTo>
                        <a:pt x="144997" y="114665"/>
                      </a:lnTo>
                      <a:lnTo>
                        <a:pt x="145775" y="242283"/>
                      </a:lnTo>
                      <a:cubicBezTo>
                        <a:pt x="145775" y="242730"/>
                        <a:pt x="145421" y="243102"/>
                        <a:pt x="144968" y="243113"/>
                      </a:cubicBezTo>
                      <a:cubicBezTo>
                        <a:pt x="144516" y="243125"/>
                        <a:pt x="144138" y="242759"/>
                        <a:pt x="144127" y="242307"/>
                      </a:cubicBezTo>
                      <a:lnTo>
                        <a:pt x="141597" y="114393"/>
                      </a:lnTo>
                      <a:lnTo>
                        <a:pt x="101549" y="150587"/>
                      </a:lnTo>
                      <a:cubicBezTo>
                        <a:pt x="101235" y="150883"/>
                        <a:pt x="100742" y="150889"/>
                        <a:pt x="100423" y="150593"/>
                      </a:cubicBezTo>
                      <a:cubicBezTo>
                        <a:pt x="100092" y="150285"/>
                        <a:pt x="100069" y="149763"/>
                        <a:pt x="100376" y="149426"/>
                      </a:cubicBezTo>
                      <a:cubicBezTo>
                        <a:pt x="100376" y="149426"/>
                        <a:pt x="138829" y="109889"/>
                        <a:pt x="141179" y="108079"/>
                      </a:cubicBezTo>
                      <a:lnTo>
                        <a:pt x="139525" y="9866"/>
                      </a:lnTo>
                      <a:cubicBezTo>
                        <a:pt x="139525" y="9831"/>
                        <a:pt x="139484" y="9813"/>
                        <a:pt x="139461" y="9836"/>
                      </a:cubicBezTo>
                      <a:lnTo>
                        <a:pt x="1403" y="143536"/>
                      </a:lnTo>
                      <a:cubicBezTo>
                        <a:pt x="1084" y="143850"/>
                        <a:pt x="573" y="143855"/>
                        <a:pt x="248" y="143542"/>
                      </a:cubicBezTo>
                      <a:cubicBezTo>
                        <a:pt x="-77" y="143223"/>
                        <a:pt x="-83" y="142706"/>
                        <a:pt x="231" y="142376"/>
                      </a:cubicBezTo>
                      <a:lnTo>
                        <a:pt x="139339" y="23"/>
                      </a:lnTo>
                      <a:lnTo>
                        <a:pt x="144295" y="0"/>
                      </a:lnTo>
                      <a:close/>
                    </a:path>
                  </a:pathLst>
                </a:custGeom>
                <a:solidFill>
                  <a:srgbClr val="505050"/>
                </a:solidFill>
                <a:ln w="579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1A21E23E-FB56-4B19-88DE-95DE723D5409}"/>
                    </a:ext>
                  </a:extLst>
                </p:cNvPr>
                <p:cNvSpPr/>
                <p:nvPr/>
              </p:nvSpPr>
              <p:spPr>
                <a:xfrm>
                  <a:off x="6561472" y="1008875"/>
                  <a:ext cx="238181" cy="275928"/>
                </a:xfrm>
                <a:custGeom>
                  <a:avLst/>
                  <a:gdLst>
                    <a:gd name="connsiteX0" fmla="*/ 109490 w 238181"/>
                    <a:gd name="connsiteY0" fmla="*/ 273708 h 275928"/>
                    <a:gd name="connsiteX1" fmla="*/ 116094 w 238181"/>
                    <a:gd name="connsiteY1" fmla="*/ 238993 h 275928"/>
                    <a:gd name="connsiteX2" fmla="*/ 237833 w 238181"/>
                    <a:gd name="connsiteY2" fmla="*/ 152125 h 275928"/>
                    <a:gd name="connsiteX3" fmla="*/ 238042 w 238181"/>
                    <a:gd name="connsiteY3" fmla="*/ 150993 h 275928"/>
                    <a:gd name="connsiteX4" fmla="*/ 236899 w 238181"/>
                    <a:gd name="connsiteY4" fmla="*/ 150767 h 275928"/>
                    <a:gd name="connsiteX5" fmla="*/ 117962 w 238181"/>
                    <a:gd name="connsiteY5" fmla="*/ 229162 h 275928"/>
                    <a:gd name="connsiteX6" fmla="*/ 136393 w 238181"/>
                    <a:gd name="connsiteY6" fmla="*/ 132220 h 275928"/>
                    <a:gd name="connsiteX7" fmla="*/ 195940 w 238181"/>
                    <a:gd name="connsiteY7" fmla="*/ 90657 h 275928"/>
                    <a:gd name="connsiteX8" fmla="*/ 196149 w 238181"/>
                    <a:gd name="connsiteY8" fmla="*/ 89543 h 275928"/>
                    <a:gd name="connsiteX9" fmla="*/ 195011 w 238181"/>
                    <a:gd name="connsiteY9" fmla="*/ 89299 h 275928"/>
                    <a:gd name="connsiteX10" fmla="*/ 137508 w 238181"/>
                    <a:gd name="connsiteY10" fmla="*/ 126353 h 275928"/>
                    <a:gd name="connsiteX11" fmla="*/ 161347 w 238181"/>
                    <a:gd name="connsiteY11" fmla="*/ 981 h 275928"/>
                    <a:gd name="connsiteX12" fmla="*/ 160703 w 238181"/>
                    <a:gd name="connsiteY12" fmla="*/ 17 h 275928"/>
                    <a:gd name="connsiteX13" fmla="*/ 159734 w 238181"/>
                    <a:gd name="connsiteY13" fmla="*/ 661 h 275928"/>
                    <a:gd name="connsiteX14" fmla="*/ 134118 w 238181"/>
                    <a:gd name="connsiteY14" fmla="*/ 126005 h 275928"/>
                    <a:gd name="connsiteX15" fmla="*/ 101272 w 238181"/>
                    <a:gd name="connsiteY15" fmla="*/ 83165 h 275928"/>
                    <a:gd name="connsiteX16" fmla="*/ 100164 w 238181"/>
                    <a:gd name="connsiteY16" fmla="*/ 82957 h 275928"/>
                    <a:gd name="connsiteX17" fmla="*/ 99909 w 238181"/>
                    <a:gd name="connsiteY17" fmla="*/ 84094 h 275928"/>
                    <a:gd name="connsiteX18" fmla="*/ 132557 w 238181"/>
                    <a:gd name="connsiteY18" fmla="*/ 132139 h 275928"/>
                    <a:gd name="connsiteX19" fmla="*/ 113157 w 238181"/>
                    <a:gd name="connsiteY19" fmla="*/ 228524 h 275928"/>
                    <a:gd name="connsiteX20" fmla="*/ 1498 w 238181"/>
                    <a:gd name="connsiteY20" fmla="*/ 71994 h 275928"/>
                    <a:gd name="connsiteX21" fmla="*/ 366 w 238181"/>
                    <a:gd name="connsiteY21" fmla="*/ 71780 h 275928"/>
                    <a:gd name="connsiteX22" fmla="*/ 140 w 238181"/>
                    <a:gd name="connsiteY22" fmla="*/ 72923 h 275928"/>
                    <a:gd name="connsiteX23" fmla="*/ 111213 w 238181"/>
                    <a:gd name="connsiteY23" fmla="*/ 238082 h 275928"/>
                    <a:gd name="connsiteX24" fmla="*/ 104145 w 238181"/>
                    <a:gd name="connsiteY24" fmla="*/ 272669 h 275928"/>
                    <a:gd name="connsiteX25" fmla="*/ 104139 w 238181"/>
                    <a:gd name="connsiteY25" fmla="*/ 272704 h 275928"/>
                    <a:gd name="connsiteX26" fmla="*/ 106304 w 238181"/>
                    <a:gd name="connsiteY26" fmla="*/ 275884 h 275928"/>
                    <a:gd name="connsiteX27" fmla="*/ 109490 w 238181"/>
                    <a:gd name="connsiteY27" fmla="*/ 273708 h 2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8181" h="275928">
                      <a:moveTo>
                        <a:pt x="109490" y="273708"/>
                      </a:moveTo>
                      <a:lnTo>
                        <a:pt x="116094" y="238993"/>
                      </a:lnTo>
                      <a:cubicBezTo>
                        <a:pt x="138244" y="226272"/>
                        <a:pt x="237833" y="152125"/>
                        <a:pt x="237833" y="152125"/>
                      </a:cubicBezTo>
                      <a:cubicBezTo>
                        <a:pt x="238199" y="151870"/>
                        <a:pt x="238291" y="151365"/>
                        <a:pt x="238042" y="150993"/>
                      </a:cubicBezTo>
                      <a:cubicBezTo>
                        <a:pt x="237792" y="150616"/>
                        <a:pt x="237282" y="150512"/>
                        <a:pt x="236899" y="150767"/>
                      </a:cubicBezTo>
                      <a:lnTo>
                        <a:pt x="117962" y="229162"/>
                      </a:lnTo>
                      <a:lnTo>
                        <a:pt x="136393" y="132220"/>
                      </a:lnTo>
                      <a:cubicBezTo>
                        <a:pt x="150216" y="122883"/>
                        <a:pt x="195940" y="90657"/>
                        <a:pt x="195940" y="90657"/>
                      </a:cubicBezTo>
                      <a:cubicBezTo>
                        <a:pt x="196294" y="90402"/>
                        <a:pt x="196387" y="89915"/>
                        <a:pt x="196149" y="89543"/>
                      </a:cubicBezTo>
                      <a:cubicBezTo>
                        <a:pt x="195899" y="89160"/>
                        <a:pt x="195394" y="89050"/>
                        <a:pt x="195011" y="89299"/>
                      </a:cubicBezTo>
                      <a:lnTo>
                        <a:pt x="137508" y="126353"/>
                      </a:lnTo>
                      <a:lnTo>
                        <a:pt x="161347" y="981"/>
                      </a:lnTo>
                      <a:cubicBezTo>
                        <a:pt x="161428" y="540"/>
                        <a:pt x="161144" y="110"/>
                        <a:pt x="160703" y="17"/>
                      </a:cubicBezTo>
                      <a:cubicBezTo>
                        <a:pt x="160256" y="-76"/>
                        <a:pt x="159821" y="215"/>
                        <a:pt x="159734" y="661"/>
                      </a:cubicBezTo>
                      <a:lnTo>
                        <a:pt x="134118" y="126005"/>
                      </a:lnTo>
                      <a:lnTo>
                        <a:pt x="101272" y="83165"/>
                      </a:lnTo>
                      <a:cubicBezTo>
                        <a:pt x="101017" y="82817"/>
                        <a:pt x="100535" y="82724"/>
                        <a:pt x="100164" y="82957"/>
                      </a:cubicBezTo>
                      <a:cubicBezTo>
                        <a:pt x="99781" y="83200"/>
                        <a:pt x="99665" y="83711"/>
                        <a:pt x="99909" y="84094"/>
                      </a:cubicBezTo>
                      <a:cubicBezTo>
                        <a:pt x="99909" y="84094"/>
                        <a:pt x="130578" y="129933"/>
                        <a:pt x="132557" y="132139"/>
                      </a:cubicBezTo>
                      <a:lnTo>
                        <a:pt x="113157" y="228524"/>
                      </a:lnTo>
                      <a:lnTo>
                        <a:pt x="1498" y="71994"/>
                      </a:lnTo>
                      <a:cubicBezTo>
                        <a:pt x="1243" y="71629"/>
                        <a:pt x="738" y="71530"/>
                        <a:pt x="366" y="71780"/>
                      </a:cubicBezTo>
                      <a:cubicBezTo>
                        <a:pt x="-11" y="72035"/>
                        <a:pt x="-115" y="72546"/>
                        <a:pt x="140" y="72923"/>
                      </a:cubicBezTo>
                      <a:lnTo>
                        <a:pt x="111213" y="238082"/>
                      </a:lnTo>
                      <a:lnTo>
                        <a:pt x="104145" y="272669"/>
                      </a:lnTo>
                      <a:cubicBezTo>
                        <a:pt x="104145" y="272675"/>
                        <a:pt x="104139" y="272698"/>
                        <a:pt x="104139" y="272704"/>
                      </a:cubicBezTo>
                      <a:cubicBezTo>
                        <a:pt x="103861" y="274178"/>
                        <a:pt x="104830" y="275605"/>
                        <a:pt x="106304" y="275884"/>
                      </a:cubicBezTo>
                      <a:cubicBezTo>
                        <a:pt x="107789" y="276151"/>
                        <a:pt x="109211" y="275182"/>
                        <a:pt x="109490" y="273708"/>
                      </a:cubicBezTo>
                      <a:close/>
                    </a:path>
                  </a:pathLst>
                </a:custGeom>
                <a:solidFill>
                  <a:srgbClr val="505050"/>
                </a:solidFill>
                <a:ln w="579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887C0B5-555E-457B-9B64-E9806965FD37}"/>
                    </a:ext>
                  </a:extLst>
                </p:cNvPr>
                <p:cNvSpPr/>
                <p:nvPr/>
              </p:nvSpPr>
              <p:spPr>
                <a:xfrm>
                  <a:off x="7605341" y="1623949"/>
                  <a:ext cx="206187" cy="228402"/>
                </a:xfrm>
                <a:custGeom>
                  <a:avLst/>
                  <a:gdLst>
                    <a:gd name="connsiteX0" fmla="*/ 4596 w 206187"/>
                    <a:gd name="connsiteY0" fmla="*/ 227660 h 228402"/>
                    <a:gd name="connsiteX1" fmla="*/ 30223 w 206187"/>
                    <a:gd name="connsiteY1" fmla="*/ 203327 h 228402"/>
                    <a:gd name="connsiteX2" fmla="*/ 179777 w 206187"/>
                    <a:gd name="connsiteY2" fmla="*/ 203878 h 228402"/>
                    <a:gd name="connsiteX3" fmla="*/ 180607 w 206187"/>
                    <a:gd name="connsiteY3" fmla="*/ 203083 h 228402"/>
                    <a:gd name="connsiteX4" fmla="*/ 179811 w 206187"/>
                    <a:gd name="connsiteY4" fmla="*/ 202230 h 228402"/>
                    <a:gd name="connsiteX5" fmla="*/ 37477 w 206187"/>
                    <a:gd name="connsiteY5" fmla="*/ 196433 h 228402"/>
                    <a:gd name="connsiteX6" fmla="*/ 109041 w 206187"/>
                    <a:gd name="connsiteY6" fmla="*/ 128495 h 228402"/>
                    <a:gd name="connsiteX7" fmla="*/ 181651 w 206187"/>
                    <a:gd name="connsiteY7" fmla="*/ 129516 h 228402"/>
                    <a:gd name="connsiteX8" fmla="*/ 182475 w 206187"/>
                    <a:gd name="connsiteY8" fmla="*/ 128733 h 228402"/>
                    <a:gd name="connsiteX9" fmla="*/ 181691 w 206187"/>
                    <a:gd name="connsiteY9" fmla="*/ 127868 h 228402"/>
                    <a:gd name="connsiteX10" fmla="*/ 113376 w 206187"/>
                    <a:gd name="connsiteY10" fmla="*/ 124375 h 228402"/>
                    <a:gd name="connsiteX11" fmla="*/ 205931 w 206187"/>
                    <a:gd name="connsiteY11" fmla="*/ 36509 h 228402"/>
                    <a:gd name="connsiteX12" fmla="*/ 205972 w 206187"/>
                    <a:gd name="connsiteY12" fmla="*/ 35354 h 228402"/>
                    <a:gd name="connsiteX13" fmla="*/ 204806 w 206187"/>
                    <a:gd name="connsiteY13" fmla="*/ 35307 h 228402"/>
                    <a:gd name="connsiteX14" fmla="*/ 110835 w 206187"/>
                    <a:gd name="connsiteY14" fmla="*/ 122123 h 228402"/>
                    <a:gd name="connsiteX15" fmla="*/ 109181 w 206187"/>
                    <a:gd name="connsiteY15" fmla="*/ 68165 h 228402"/>
                    <a:gd name="connsiteX16" fmla="*/ 108403 w 206187"/>
                    <a:gd name="connsiteY16" fmla="*/ 67347 h 228402"/>
                    <a:gd name="connsiteX17" fmla="*/ 107532 w 206187"/>
                    <a:gd name="connsiteY17" fmla="*/ 68124 h 228402"/>
                    <a:gd name="connsiteX18" fmla="*/ 105989 w 206187"/>
                    <a:gd name="connsiteY18" fmla="*/ 126191 h 228402"/>
                    <a:gd name="connsiteX19" fmla="*/ 33965 w 206187"/>
                    <a:gd name="connsiteY19" fmla="*/ 193114 h 228402"/>
                    <a:gd name="connsiteX20" fmla="*/ 34708 w 206187"/>
                    <a:gd name="connsiteY20" fmla="*/ 836 h 228402"/>
                    <a:gd name="connsiteX21" fmla="*/ 33913 w 206187"/>
                    <a:gd name="connsiteY21" fmla="*/ 1 h 228402"/>
                    <a:gd name="connsiteX22" fmla="*/ 33060 w 206187"/>
                    <a:gd name="connsiteY22" fmla="*/ 796 h 228402"/>
                    <a:gd name="connsiteX23" fmla="*/ 26804 w 206187"/>
                    <a:gd name="connsiteY23" fmla="*/ 199729 h 228402"/>
                    <a:gd name="connsiteX24" fmla="*/ 876 w 206187"/>
                    <a:gd name="connsiteY24" fmla="*/ 223679 h 228402"/>
                    <a:gd name="connsiteX25" fmla="*/ 847 w 206187"/>
                    <a:gd name="connsiteY25" fmla="*/ 223702 h 228402"/>
                    <a:gd name="connsiteX26" fmla="*/ 748 w 206187"/>
                    <a:gd name="connsiteY26" fmla="*/ 227550 h 228402"/>
                    <a:gd name="connsiteX27" fmla="*/ 4596 w 206187"/>
                    <a:gd name="connsiteY27" fmla="*/ 227660 h 22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6187" h="228402">
                      <a:moveTo>
                        <a:pt x="4596" y="227660"/>
                      </a:moveTo>
                      <a:lnTo>
                        <a:pt x="30223" y="203327"/>
                      </a:lnTo>
                      <a:cubicBezTo>
                        <a:pt x="55635" y="205927"/>
                        <a:pt x="179777" y="203878"/>
                        <a:pt x="179777" y="203878"/>
                      </a:cubicBezTo>
                      <a:cubicBezTo>
                        <a:pt x="180223" y="203884"/>
                        <a:pt x="180595" y="203530"/>
                        <a:pt x="180607" y="203083"/>
                      </a:cubicBezTo>
                      <a:cubicBezTo>
                        <a:pt x="180624" y="202631"/>
                        <a:pt x="180270" y="202248"/>
                        <a:pt x="179811" y="202230"/>
                      </a:cubicBezTo>
                      <a:lnTo>
                        <a:pt x="37477" y="196433"/>
                      </a:lnTo>
                      <a:lnTo>
                        <a:pt x="109041" y="128495"/>
                      </a:lnTo>
                      <a:cubicBezTo>
                        <a:pt x="125714" y="128982"/>
                        <a:pt x="181651" y="129516"/>
                        <a:pt x="181651" y="129516"/>
                      </a:cubicBezTo>
                      <a:cubicBezTo>
                        <a:pt x="182086" y="129516"/>
                        <a:pt x="182452" y="129174"/>
                        <a:pt x="182475" y="128733"/>
                      </a:cubicBezTo>
                      <a:cubicBezTo>
                        <a:pt x="182498" y="128280"/>
                        <a:pt x="182150" y="127891"/>
                        <a:pt x="181691" y="127868"/>
                      </a:cubicBezTo>
                      <a:lnTo>
                        <a:pt x="113376" y="124375"/>
                      </a:lnTo>
                      <a:lnTo>
                        <a:pt x="205931" y="36509"/>
                      </a:lnTo>
                      <a:cubicBezTo>
                        <a:pt x="206257" y="36201"/>
                        <a:pt x="206274" y="35684"/>
                        <a:pt x="205972" y="35354"/>
                      </a:cubicBezTo>
                      <a:cubicBezTo>
                        <a:pt x="205665" y="35017"/>
                        <a:pt x="205142" y="35000"/>
                        <a:pt x="204806" y="35307"/>
                      </a:cubicBezTo>
                      <a:lnTo>
                        <a:pt x="110835" y="122123"/>
                      </a:lnTo>
                      <a:lnTo>
                        <a:pt x="109181" y="68165"/>
                      </a:lnTo>
                      <a:cubicBezTo>
                        <a:pt x="109175" y="67736"/>
                        <a:pt x="108838" y="67376"/>
                        <a:pt x="108403" y="67347"/>
                      </a:cubicBezTo>
                      <a:cubicBezTo>
                        <a:pt x="107950" y="67318"/>
                        <a:pt x="107562" y="67666"/>
                        <a:pt x="107532" y="68124"/>
                      </a:cubicBezTo>
                      <a:cubicBezTo>
                        <a:pt x="107532" y="68124"/>
                        <a:pt x="105670" y="123243"/>
                        <a:pt x="105989" y="126191"/>
                      </a:cubicBezTo>
                      <a:lnTo>
                        <a:pt x="33965" y="193114"/>
                      </a:lnTo>
                      <a:lnTo>
                        <a:pt x="34708" y="836"/>
                      </a:lnTo>
                      <a:cubicBezTo>
                        <a:pt x="34714" y="389"/>
                        <a:pt x="34360" y="18"/>
                        <a:pt x="33913" y="1"/>
                      </a:cubicBezTo>
                      <a:cubicBezTo>
                        <a:pt x="33461" y="-17"/>
                        <a:pt x="33078" y="343"/>
                        <a:pt x="33060" y="796"/>
                      </a:cubicBezTo>
                      <a:lnTo>
                        <a:pt x="26804" y="199729"/>
                      </a:lnTo>
                      <a:lnTo>
                        <a:pt x="876" y="223679"/>
                      </a:lnTo>
                      <a:cubicBezTo>
                        <a:pt x="870" y="223685"/>
                        <a:pt x="852" y="223696"/>
                        <a:pt x="847" y="223702"/>
                      </a:cubicBezTo>
                      <a:cubicBezTo>
                        <a:pt x="-244" y="224735"/>
                        <a:pt x="-285" y="226459"/>
                        <a:pt x="748" y="227550"/>
                      </a:cubicBezTo>
                      <a:cubicBezTo>
                        <a:pt x="1781" y="228641"/>
                        <a:pt x="3505" y="228693"/>
                        <a:pt x="4596" y="227660"/>
                      </a:cubicBezTo>
                      <a:close/>
                    </a:path>
                  </a:pathLst>
                </a:custGeom>
                <a:solidFill>
                  <a:srgbClr val="505050"/>
                </a:solidFill>
                <a:ln w="5794" cap="flat">
                  <a:noFill/>
                  <a:prstDash val="solid"/>
                  <a:miter/>
                </a:ln>
              </p:spPr>
              <p:txBody>
                <a:bodyPr rtlCol="0" anchor="ctr"/>
                <a:lstStyle/>
                <a:p>
                  <a:endParaRPr lang="en-US"/>
                </a:p>
              </p:txBody>
            </p:sp>
          </p:grpSp>
          <p:sp>
            <p:nvSpPr>
              <p:cNvPr id="138" name="Freeform: Shape 137">
                <a:extLst>
                  <a:ext uri="{FF2B5EF4-FFF2-40B4-BE49-F238E27FC236}">
                    <a16:creationId xmlns:a16="http://schemas.microsoft.com/office/drawing/2014/main" id="{492C82B2-EDF5-454C-95C4-98D9E0659481}"/>
                  </a:ext>
                </a:extLst>
              </p:cNvPr>
              <p:cNvSpPr/>
              <p:nvPr/>
            </p:nvSpPr>
            <p:spPr>
              <a:xfrm>
                <a:off x="6139645" y="3431007"/>
                <a:ext cx="2511717" cy="2119520"/>
              </a:xfrm>
              <a:custGeom>
                <a:avLst/>
                <a:gdLst>
                  <a:gd name="connsiteX0" fmla="*/ 668638 w 2511717"/>
                  <a:gd name="connsiteY0" fmla="*/ 1614275 h 2119520"/>
                  <a:gd name="connsiteX1" fmla="*/ 679479 w 2511717"/>
                  <a:gd name="connsiteY1" fmla="*/ 1609789 h 2119520"/>
                  <a:gd name="connsiteX2" fmla="*/ 674645 w 2511717"/>
                  <a:gd name="connsiteY2" fmla="*/ 1618981 h 2119520"/>
                  <a:gd name="connsiteX3" fmla="*/ 659429 w 2511717"/>
                  <a:gd name="connsiteY3" fmla="*/ 1654816 h 2119520"/>
                  <a:gd name="connsiteX4" fmla="*/ 648733 w 2511717"/>
                  <a:gd name="connsiteY4" fmla="*/ 1692038 h 2119520"/>
                  <a:gd name="connsiteX5" fmla="*/ 644880 w 2511717"/>
                  <a:gd name="connsiteY5" fmla="*/ 1710962 h 2119520"/>
                  <a:gd name="connsiteX6" fmla="*/ 642013 w 2511717"/>
                  <a:gd name="connsiteY6" fmla="*/ 1730031 h 2119520"/>
                  <a:gd name="connsiteX7" fmla="*/ 646139 w 2511717"/>
                  <a:gd name="connsiteY7" fmla="*/ 1735915 h 2119520"/>
                  <a:gd name="connsiteX8" fmla="*/ 652262 w 2511717"/>
                  <a:gd name="connsiteY8" fmla="*/ 1731836 h 2119520"/>
                  <a:gd name="connsiteX9" fmla="*/ 652320 w 2511717"/>
                  <a:gd name="connsiteY9" fmla="*/ 1731534 h 2119520"/>
                  <a:gd name="connsiteX10" fmla="*/ 655958 w 2511717"/>
                  <a:gd name="connsiteY10" fmla="*/ 1713161 h 2119520"/>
                  <a:gd name="connsiteX11" fmla="*/ 660531 w 2511717"/>
                  <a:gd name="connsiteY11" fmla="*/ 1695038 h 2119520"/>
                  <a:gd name="connsiteX12" fmla="*/ 672451 w 2511717"/>
                  <a:gd name="connsiteY12" fmla="*/ 1659737 h 2119520"/>
                  <a:gd name="connsiteX13" fmla="*/ 688479 w 2511717"/>
                  <a:gd name="connsiteY13" fmla="*/ 1626339 h 2119520"/>
                  <a:gd name="connsiteX14" fmla="*/ 698055 w 2511717"/>
                  <a:gd name="connsiteY14" fmla="*/ 1610648 h 2119520"/>
                  <a:gd name="connsiteX15" fmla="*/ 707369 w 2511717"/>
                  <a:gd name="connsiteY15" fmla="*/ 1597968 h 2119520"/>
                  <a:gd name="connsiteX16" fmla="*/ 1014729 w 2511717"/>
                  <a:gd name="connsiteY16" fmla="*/ 1425120 h 2119520"/>
                  <a:gd name="connsiteX17" fmla="*/ 1005479 w 2511717"/>
                  <a:gd name="connsiteY17" fmla="*/ 1440800 h 2119520"/>
                  <a:gd name="connsiteX18" fmla="*/ 975262 w 2511717"/>
                  <a:gd name="connsiteY18" fmla="*/ 1507229 h 2119520"/>
                  <a:gd name="connsiteX19" fmla="*/ 972807 w 2511717"/>
                  <a:gd name="connsiteY19" fmla="*/ 1514065 h 2119520"/>
                  <a:gd name="connsiteX20" fmla="*/ 797864 w 2511717"/>
                  <a:gd name="connsiteY20" fmla="*/ 1661646 h 2119520"/>
                  <a:gd name="connsiteX21" fmla="*/ 857666 w 2511717"/>
                  <a:gd name="connsiteY21" fmla="*/ 1915164 h 2119520"/>
                  <a:gd name="connsiteX22" fmla="*/ 1069488 w 2511717"/>
                  <a:gd name="connsiteY22" fmla="*/ 2119513 h 2119520"/>
                  <a:gd name="connsiteX23" fmla="*/ 1069540 w 2511717"/>
                  <a:gd name="connsiteY23" fmla="*/ 2119483 h 2119520"/>
                  <a:gd name="connsiteX24" fmla="*/ 999217 w 2511717"/>
                  <a:gd name="connsiteY24" fmla="*/ 1870143 h 2119520"/>
                  <a:gd name="connsiteX25" fmla="*/ 981204 w 2511717"/>
                  <a:gd name="connsiteY25" fmla="*/ 1530802 h 2119520"/>
                  <a:gd name="connsiteX26" fmla="*/ 987971 w 2511717"/>
                  <a:gd name="connsiteY26" fmla="*/ 1511930 h 2119520"/>
                  <a:gd name="connsiteX27" fmla="*/ 1018855 w 2511717"/>
                  <a:gd name="connsiteY27" fmla="*/ 1448634 h 2119520"/>
                  <a:gd name="connsiteX28" fmla="*/ 1060273 w 2511717"/>
                  <a:gd name="connsiteY28" fmla="*/ 1392024 h 2119520"/>
                  <a:gd name="connsiteX29" fmla="*/ 1238361 w 2511717"/>
                  <a:gd name="connsiteY29" fmla="*/ 1238361 h 2119520"/>
                  <a:gd name="connsiteX30" fmla="*/ 1327458 w 2511717"/>
                  <a:gd name="connsiteY30" fmla="*/ 1143520 h 2119520"/>
                  <a:gd name="connsiteX31" fmla="*/ 1361197 w 2511717"/>
                  <a:gd name="connsiteY31" fmla="*/ 1286284 h 2119520"/>
                  <a:gd name="connsiteX32" fmla="*/ 1331804 w 2511717"/>
                  <a:gd name="connsiteY32" fmla="*/ 1366241 h 2119520"/>
                  <a:gd name="connsiteX33" fmla="*/ 1331358 w 2511717"/>
                  <a:gd name="connsiteY33" fmla="*/ 1366675 h 2119520"/>
                  <a:gd name="connsiteX34" fmla="*/ 1495652 w 2511717"/>
                  <a:gd name="connsiteY34" fmla="*/ 1744411 h 2119520"/>
                  <a:gd name="connsiteX35" fmla="*/ 1766493 w 2511717"/>
                  <a:gd name="connsiteY35" fmla="*/ 1785463 h 2119520"/>
                  <a:gd name="connsiteX36" fmla="*/ 1856640 w 2511717"/>
                  <a:gd name="connsiteY36" fmla="*/ 1810005 h 2119520"/>
                  <a:gd name="connsiteX37" fmla="*/ 1856692 w 2511717"/>
                  <a:gd name="connsiteY37" fmla="*/ 1809953 h 2119520"/>
                  <a:gd name="connsiteX38" fmla="*/ 1832138 w 2511717"/>
                  <a:gd name="connsiteY38" fmla="*/ 1719783 h 2119520"/>
                  <a:gd name="connsiteX39" fmla="*/ 1791046 w 2511717"/>
                  <a:gd name="connsiteY39" fmla="*/ 1448855 h 2119520"/>
                  <a:gd name="connsiteX40" fmla="*/ 1413414 w 2511717"/>
                  <a:gd name="connsiteY40" fmla="*/ 1284578 h 2119520"/>
                  <a:gd name="connsiteX41" fmla="*/ 1412985 w 2511717"/>
                  <a:gd name="connsiteY41" fmla="*/ 1285019 h 2119520"/>
                  <a:gd name="connsiteX42" fmla="*/ 1359021 w 2511717"/>
                  <a:gd name="connsiteY42" fmla="*/ 1106263 h 2119520"/>
                  <a:gd name="connsiteX43" fmla="*/ 1577854 w 2511717"/>
                  <a:gd name="connsiteY43" fmla="*/ 768517 h 2119520"/>
                  <a:gd name="connsiteX44" fmla="*/ 1578504 w 2511717"/>
                  <a:gd name="connsiteY44" fmla="*/ 792072 h 2119520"/>
                  <a:gd name="connsiteX45" fmla="*/ 1597939 w 2511717"/>
                  <a:gd name="connsiteY45" fmla="*/ 873561 h 2119520"/>
                  <a:gd name="connsiteX46" fmla="*/ 1608953 w 2511717"/>
                  <a:gd name="connsiteY46" fmla="*/ 869974 h 2119520"/>
                  <a:gd name="connsiteX47" fmla="*/ 1597196 w 2511717"/>
                  <a:gd name="connsiteY47" fmla="*/ 825139 h 2119520"/>
                  <a:gd name="connsiteX48" fmla="*/ 1603556 w 2511717"/>
                  <a:gd name="connsiteY48" fmla="*/ 714292 h 2119520"/>
                  <a:gd name="connsiteX49" fmla="*/ 1622103 w 2511717"/>
                  <a:gd name="connsiteY49" fmla="*/ 671888 h 2119520"/>
                  <a:gd name="connsiteX50" fmla="*/ 1710631 w 2511717"/>
                  <a:gd name="connsiteY50" fmla="*/ 402672 h 2119520"/>
                  <a:gd name="connsiteX51" fmla="*/ 1808426 w 2511717"/>
                  <a:gd name="connsiteY51" fmla="*/ 510043 h 2119520"/>
                  <a:gd name="connsiteX52" fmla="*/ 1832562 w 2511717"/>
                  <a:gd name="connsiteY52" fmla="*/ 562527 h 2119520"/>
                  <a:gd name="connsiteX53" fmla="*/ 1828488 w 2511717"/>
                  <a:gd name="connsiteY53" fmla="*/ 583436 h 2119520"/>
                  <a:gd name="connsiteX54" fmla="*/ 1828360 w 2511717"/>
                  <a:gd name="connsiteY54" fmla="*/ 584045 h 2119520"/>
                  <a:gd name="connsiteX55" fmla="*/ 2175601 w 2511717"/>
                  <a:gd name="connsiteY55" fmla="*/ 805629 h 2119520"/>
                  <a:gd name="connsiteX56" fmla="*/ 2423199 w 2511717"/>
                  <a:gd name="connsiteY56" fmla="*/ 688427 h 2119520"/>
                  <a:gd name="connsiteX57" fmla="*/ 2511681 w 2511717"/>
                  <a:gd name="connsiteY57" fmla="*/ 658442 h 2119520"/>
                  <a:gd name="connsiteX58" fmla="*/ 2511693 w 2511717"/>
                  <a:gd name="connsiteY58" fmla="*/ 658373 h 2119520"/>
                  <a:gd name="connsiteX59" fmla="*/ 2440963 w 2511717"/>
                  <a:gd name="connsiteY59" fmla="*/ 597288 h 2119520"/>
                  <a:gd name="connsiteX60" fmla="*/ 2255568 w 2511717"/>
                  <a:gd name="connsiteY60" fmla="*/ 395499 h 2119520"/>
                  <a:gd name="connsiteX61" fmla="*/ 1850569 w 2511717"/>
                  <a:gd name="connsiteY61" fmla="*/ 470128 h 2119520"/>
                  <a:gd name="connsiteX62" fmla="*/ 1850459 w 2511717"/>
                  <a:gd name="connsiteY62" fmla="*/ 470732 h 2119520"/>
                  <a:gd name="connsiteX63" fmla="*/ 1848039 w 2511717"/>
                  <a:gd name="connsiteY63" fmla="*/ 483133 h 2119520"/>
                  <a:gd name="connsiteX64" fmla="*/ 1809442 w 2511717"/>
                  <a:gd name="connsiteY64" fmla="*/ 499905 h 2119520"/>
                  <a:gd name="connsiteX65" fmla="*/ 1717891 w 2511717"/>
                  <a:gd name="connsiteY65" fmla="*/ 371219 h 2119520"/>
                  <a:gd name="connsiteX66" fmla="*/ 1759778 w 2511717"/>
                  <a:gd name="connsiteY66" fmla="*/ 0 h 2119520"/>
                  <a:gd name="connsiteX67" fmla="*/ 1701746 w 2511717"/>
                  <a:gd name="connsiteY67" fmla="*/ 0 h 2119520"/>
                  <a:gd name="connsiteX68" fmla="*/ 1603620 w 2511717"/>
                  <a:gd name="connsiteY68" fmla="*/ 594944 h 2119520"/>
                  <a:gd name="connsiteX69" fmla="*/ 1463734 w 2511717"/>
                  <a:gd name="connsiteY69" fmla="*/ 700480 h 2119520"/>
                  <a:gd name="connsiteX70" fmla="*/ 1452337 w 2511717"/>
                  <a:gd name="connsiteY70" fmla="*/ 682810 h 2119520"/>
                  <a:gd name="connsiteX71" fmla="*/ 1452499 w 2511717"/>
                  <a:gd name="connsiteY71" fmla="*/ 680419 h 2119520"/>
                  <a:gd name="connsiteX72" fmla="*/ 1071751 w 2511717"/>
                  <a:gd name="connsiteY72" fmla="*/ 523495 h 2119520"/>
                  <a:gd name="connsiteX73" fmla="*/ 848572 w 2511717"/>
                  <a:gd name="connsiteY73" fmla="*/ 682496 h 2119520"/>
                  <a:gd name="connsiteX74" fmla="*/ 766724 w 2511717"/>
                  <a:gd name="connsiteY74" fmla="*/ 727605 h 2119520"/>
                  <a:gd name="connsiteX75" fmla="*/ 766724 w 2511717"/>
                  <a:gd name="connsiteY75" fmla="*/ 727674 h 2119520"/>
                  <a:gd name="connsiteX76" fmla="*/ 847075 w 2511717"/>
                  <a:gd name="connsiteY76" fmla="*/ 775342 h 2119520"/>
                  <a:gd name="connsiteX77" fmla="*/ 1065014 w 2511717"/>
                  <a:gd name="connsiteY77" fmla="*/ 941301 h 2119520"/>
                  <a:gd name="connsiteX78" fmla="*/ 1450631 w 2511717"/>
                  <a:gd name="connsiteY78" fmla="*/ 796471 h 2119520"/>
                  <a:gd name="connsiteX79" fmla="*/ 1450631 w 2511717"/>
                  <a:gd name="connsiteY79" fmla="*/ 795850 h 2119520"/>
                  <a:gd name="connsiteX80" fmla="*/ 1487603 w 2511717"/>
                  <a:gd name="connsiteY80" fmla="*/ 719109 h 2119520"/>
                  <a:gd name="connsiteX81" fmla="*/ 1572010 w 2511717"/>
                  <a:gd name="connsiteY81" fmla="*/ 677030 h 2119520"/>
                  <a:gd name="connsiteX82" fmla="*/ 1216524 w 2511717"/>
                  <a:gd name="connsiteY82" fmla="*/ 1216524 h 2119520"/>
                  <a:gd name="connsiteX83" fmla="*/ 662011 w 2511717"/>
                  <a:gd name="connsiteY83" fmla="*/ 1598281 h 2119520"/>
                  <a:gd name="connsiteX84" fmla="*/ 0 w 2511717"/>
                  <a:gd name="connsiteY84" fmla="*/ 1739101 h 2119520"/>
                  <a:gd name="connsiteX85" fmla="*/ 0 w 2511717"/>
                  <a:gd name="connsiteY85" fmla="*/ 1742862 h 2119520"/>
                  <a:gd name="connsiteX86" fmla="*/ 668638 w 2511717"/>
                  <a:gd name="connsiteY86" fmla="*/ 1614275 h 21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11717" h="2119520">
                    <a:moveTo>
                      <a:pt x="668638" y="1614275"/>
                    </a:moveTo>
                    <a:cubicBezTo>
                      <a:pt x="672260" y="1612801"/>
                      <a:pt x="675869" y="1611286"/>
                      <a:pt x="679479" y="1609789"/>
                    </a:cubicBezTo>
                    <a:cubicBezTo>
                      <a:pt x="677801" y="1612824"/>
                      <a:pt x="676182" y="1615888"/>
                      <a:pt x="674645" y="1618981"/>
                    </a:cubicBezTo>
                    <a:cubicBezTo>
                      <a:pt x="668795" y="1630634"/>
                      <a:pt x="663799" y="1642629"/>
                      <a:pt x="659429" y="1654816"/>
                    </a:cubicBezTo>
                    <a:cubicBezTo>
                      <a:pt x="655297" y="1667078"/>
                      <a:pt x="651490" y="1679439"/>
                      <a:pt x="648733" y="1692038"/>
                    </a:cubicBezTo>
                    <a:cubicBezTo>
                      <a:pt x="647109" y="1698276"/>
                      <a:pt x="646168" y="1704665"/>
                      <a:pt x="644880" y="1710962"/>
                    </a:cubicBezTo>
                    <a:cubicBezTo>
                      <a:pt x="643772" y="1717299"/>
                      <a:pt x="642977" y="1723682"/>
                      <a:pt x="642013" y="1730031"/>
                    </a:cubicBezTo>
                    <a:cubicBezTo>
                      <a:pt x="641601" y="1732758"/>
                      <a:pt x="643406" y="1735370"/>
                      <a:pt x="646139" y="1735915"/>
                    </a:cubicBezTo>
                    <a:cubicBezTo>
                      <a:pt x="648960" y="1736478"/>
                      <a:pt x="651699" y="1734650"/>
                      <a:pt x="652262" y="1731836"/>
                    </a:cubicBezTo>
                    <a:lnTo>
                      <a:pt x="652320" y="1731534"/>
                    </a:lnTo>
                    <a:cubicBezTo>
                      <a:pt x="653544" y="1725406"/>
                      <a:pt x="654600" y="1719249"/>
                      <a:pt x="655958" y="1713161"/>
                    </a:cubicBezTo>
                    <a:cubicBezTo>
                      <a:pt x="657496" y="1707114"/>
                      <a:pt x="658680" y="1700986"/>
                      <a:pt x="660531" y="1695038"/>
                    </a:cubicBezTo>
                    <a:cubicBezTo>
                      <a:pt x="663740" y="1683002"/>
                      <a:pt x="667965" y="1671291"/>
                      <a:pt x="672451" y="1659737"/>
                    </a:cubicBezTo>
                    <a:cubicBezTo>
                      <a:pt x="677169" y="1648276"/>
                      <a:pt x="682456" y="1637069"/>
                      <a:pt x="688479" y="1626339"/>
                    </a:cubicBezTo>
                    <a:cubicBezTo>
                      <a:pt x="691462" y="1620960"/>
                      <a:pt x="694677" y="1615720"/>
                      <a:pt x="698055" y="1610648"/>
                    </a:cubicBezTo>
                    <a:cubicBezTo>
                      <a:pt x="700986" y="1606272"/>
                      <a:pt x="704241" y="1601763"/>
                      <a:pt x="707369" y="1597968"/>
                    </a:cubicBezTo>
                    <a:cubicBezTo>
                      <a:pt x="815262" y="1550979"/>
                      <a:pt x="918356" y="1492901"/>
                      <a:pt x="1014729" y="1425120"/>
                    </a:cubicBezTo>
                    <a:cubicBezTo>
                      <a:pt x="1011509" y="1430267"/>
                      <a:pt x="1008421" y="1435490"/>
                      <a:pt x="1005479" y="1440800"/>
                    </a:cubicBezTo>
                    <a:cubicBezTo>
                      <a:pt x="993675" y="1462115"/>
                      <a:pt x="983032" y="1484150"/>
                      <a:pt x="975262" y="1507229"/>
                    </a:cubicBezTo>
                    <a:cubicBezTo>
                      <a:pt x="974374" y="1509486"/>
                      <a:pt x="973590" y="1511773"/>
                      <a:pt x="972807" y="1514065"/>
                    </a:cubicBezTo>
                    <a:cubicBezTo>
                      <a:pt x="867206" y="1498576"/>
                      <a:pt x="807277" y="1588654"/>
                      <a:pt x="797864" y="1661646"/>
                    </a:cubicBezTo>
                    <a:cubicBezTo>
                      <a:pt x="787697" y="1740500"/>
                      <a:pt x="801497" y="1821170"/>
                      <a:pt x="857666" y="1915164"/>
                    </a:cubicBezTo>
                    <a:cubicBezTo>
                      <a:pt x="927971" y="2032807"/>
                      <a:pt x="1065757" y="2117238"/>
                      <a:pt x="1069488" y="2119513"/>
                    </a:cubicBezTo>
                    <a:cubicBezTo>
                      <a:pt x="1069517" y="2119530"/>
                      <a:pt x="1069552" y="2119518"/>
                      <a:pt x="1069540" y="2119483"/>
                    </a:cubicBezTo>
                    <a:cubicBezTo>
                      <a:pt x="1068531" y="2116367"/>
                      <a:pt x="1035592" y="2014103"/>
                      <a:pt x="999217" y="1870143"/>
                    </a:cubicBezTo>
                    <a:cubicBezTo>
                      <a:pt x="968217" y="1747452"/>
                      <a:pt x="977432" y="1581150"/>
                      <a:pt x="981204" y="1530802"/>
                    </a:cubicBezTo>
                    <a:cubicBezTo>
                      <a:pt x="983224" y="1524424"/>
                      <a:pt x="985353" y="1518093"/>
                      <a:pt x="987971" y="1511930"/>
                    </a:cubicBezTo>
                    <a:cubicBezTo>
                      <a:pt x="996078" y="1489813"/>
                      <a:pt x="1006947" y="1468835"/>
                      <a:pt x="1018855" y="1448634"/>
                    </a:cubicBezTo>
                    <a:cubicBezTo>
                      <a:pt x="1030763" y="1428428"/>
                      <a:pt x="1044923" y="1409625"/>
                      <a:pt x="1060273" y="1392024"/>
                    </a:cubicBezTo>
                    <a:cubicBezTo>
                      <a:pt x="1122953" y="1344879"/>
                      <a:pt x="1182511" y="1293526"/>
                      <a:pt x="1238361" y="1238361"/>
                    </a:cubicBezTo>
                    <a:cubicBezTo>
                      <a:pt x="1269217" y="1207877"/>
                      <a:pt x="1298935" y="1176226"/>
                      <a:pt x="1327458" y="1143520"/>
                    </a:cubicBezTo>
                    <a:cubicBezTo>
                      <a:pt x="1315950" y="1213866"/>
                      <a:pt x="1361197" y="1286284"/>
                      <a:pt x="1361197" y="1286284"/>
                    </a:cubicBezTo>
                    <a:cubicBezTo>
                      <a:pt x="1366316" y="1316101"/>
                      <a:pt x="1353752" y="1345424"/>
                      <a:pt x="1331804" y="1366241"/>
                    </a:cubicBezTo>
                    <a:cubicBezTo>
                      <a:pt x="1331653" y="1366380"/>
                      <a:pt x="1331508" y="1366525"/>
                      <a:pt x="1331358" y="1366675"/>
                    </a:cubicBezTo>
                    <a:cubicBezTo>
                      <a:pt x="1209659" y="1488444"/>
                      <a:pt x="1335037" y="1665575"/>
                      <a:pt x="1495652" y="1744411"/>
                    </a:cubicBezTo>
                    <a:cubicBezTo>
                      <a:pt x="1586466" y="1788986"/>
                      <a:pt x="1694527" y="1780635"/>
                      <a:pt x="1766493" y="1785463"/>
                    </a:cubicBezTo>
                    <a:cubicBezTo>
                      <a:pt x="1822493" y="1789218"/>
                      <a:pt x="1854312" y="1808548"/>
                      <a:pt x="1856640" y="1810005"/>
                    </a:cubicBezTo>
                    <a:cubicBezTo>
                      <a:pt x="1856674" y="1810028"/>
                      <a:pt x="1856709" y="1809988"/>
                      <a:pt x="1856692" y="1809953"/>
                    </a:cubicBezTo>
                    <a:cubicBezTo>
                      <a:pt x="1855235" y="1807625"/>
                      <a:pt x="1835905" y="1775807"/>
                      <a:pt x="1832138" y="1719783"/>
                    </a:cubicBezTo>
                    <a:cubicBezTo>
                      <a:pt x="1827298" y="1647788"/>
                      <a:pt x="1835620" y="1539686"/>
                      <a:pt x="1791046" y="1448855"/>
                    </a:cubicBezTo>
                    <a:cubicBezTo>
                      <a:pt x="1712204" y="1288199"/>
                      <a:pt x="1535113" y="1162809"/>
                      <a:pt x="1413414" y="1284578"/>
                    </a:cubicBezTo>
                    <a:cubicBezTo>
                      <a:pt x="1413270" y="1284723"/>
                      <a:pt x="1413124" y="1284868"/>
                      <a:pt x="1412985" y="1285019"/>
                    </a:cubicBezTo>
                    <a:cubicBezTo>
                      <a:pt x="1400433" y="1298268"/>
                      <a:pt x="1324649" y="1275664"/>
                      <a:pt x="1359021" y="1106263"/>
                    </a:cubicBezTo>
                    <a:cubicBezTo>
                      <a:pt x="1444473" y="1002583"/>
                      <a:pt x="1518133" y="889073"/>
                      <a:pt x="1577854" y="768517"/>
                    </a:cubicBezTo>
                    <a:cubicBezTo>
                      <a:pt x="1577512" y="779311"/>
                      <a:pt x="1577778" y="787993"/>
                      <a:pt x="1578504" y="792072"/>
                    </a:cubicBezTo>
                    <a:cubicBezTo>
                      <a:pt x="1580483" y="819817"/>
                      <a:pt x="1587969" y="847702"/>
                      <a:pt x="1597939" y="873561"/>
                    </a:cubicBezTo>
                    <a:cubicBezTo>
                      <a:pt x="1600254" y="880565"/>
                      <a:pt x="1611193" y="876938"/>
                      <a:pt x="1608953" y="869974"/>
                    </a:cubicBezTo>
                    <a:cubicBezTo>
                      <a:pt x="1604311" y="855501"/>
                      <a:pt x="1599569" y="840192"/>
                      <a:pt x="1597196" y="825139"/>
                    </a:cubicBezTo>
                    <a:cubicBezTo>
                      <a:pt x="1590772" y="788654"/>
                      <a:pt x="1591834" y="749662"/>
                      <a:pt x="1603556" y="714292"/>
                    </a:cubicBezTo>
                    <a:cubicBezTo>
                      <a:pt x="1609922" y="700237"/>
                      <a:pt x="1616114" y="686106"/>
                      <a:pt x="1622103" y="671888"/>
                    </a:cubicBezTo>
                    <a:cubicBezTo>
                      <a:pt x="1658919" y="584805"/>
                      <a:pt x="1688474" y="494659"/>
                      <a:pt x="1710631" y="402672"/>
                    </a:cubicBezTo>
                    <a:cubicBezTo>
                      <a:pt x="1728621" y="448221"/>
                      <a:pt x="1764902" y="485315"/>
                      <a:pt x="1808426" y="510043"/>
                    </a:cubicBezTo>
                    <a:cubicBezTo>
                      <a:pt x="1826909" y="520547"/>
                      <a:pt x="1836630" y="541659"/>
                      <a:pt x="1832562" y="562527"/>
                    </a:cubicBezTo>
                    <a:lnTo>
                      <a:pt x="1828488" y="583436"/>
                    </a:lnTo>
                    <a:cubicBezTo>
                      <a:pt x="1828442" y="583639"/>
                      <a:pt x="1828401" y="583842"/>
                      <a:pt x="1828360" y="584045"/>
                    </a:cubicBezTo>
                    <a:cubicBezTo>
                      <a:pt x="1795410" y="753023"/>
                      <a:pt x="1998336" y="829932"/>
                      <a:pt x="2175601" y="805629"/>
                    </a:cubicBezTo>
                    <a:cubicBezTo>
                      <a:pt x="2275822" y="791886"/>
                      <a:pt x="2360803" y="724610"/>
                      <a:pt x="2423199" y="688427"/>
                    </a:cubicBezTo>
                    <a:cubicBezTo>
                      <a:pt x="2471755" y="660264"/>
                      <a:pt x="2508936" y="658529"/>
                      <a:pt x="2511681" y="658442"/>
                    </a:cubicBezTo>
                    <a:cubicBezTo>
                      <a:pt x="2511722" y="658442"/>
                      <a:pt x="2511733" y="658390"/>
                      <a:pt x="2511693" y="658373"/>
                    </a:cubicBezTo>
                    <a:cubicBezTo>
                      <a:pt x="2509186" y="657253"/>
                      <a:pt x="2475382" y="641653"/>
                      <a:pt x="2440963" y="597288"/>
                    </a:cubicBezTo>
                    <a:cubicBezTo>
                      <a:pt x="2396743" y="540272"/>
                      <a:pt x="2343272" y="445952"/>
                      <a:pt x="2255568" y="395499"/>
                    </a:cubicBezTo>
                    <a:cubicBezTo>
                      <a:pt x="2100443" y="306258"/>
                      <a:pt x="1883520" y="301151"/>
                      <a:pt x="1850569" y="470128"/>
                    </a:cubicBezTo>
                    <a:cubicBezTo>
                      <a:pt x="1850529" y="470332"/>
                      <a:pt x="1850494" y="470534"/>
                      <a:pt x="1850459" y="470732"/>
                    </a:cubicBezTo>
                    <a:lnTo>
                      <a:pt x="1848039" y="483133"/>
                    </a:lnTo>
                    <a:cubicBezTo>
                      <a:pt x="1844615" y="500711"/>
                      <a:pt x="1824496" y="509608"/>
                      <a:pt x="1809442" y="499905"/>
                    </a:cubicBezTo>
                    <a:cubicBezTo>
                      <a:pt x="1763103" y="470030"/>
                      <a:pt x="1726851" y="425218"/>
                      <a:pt x="1717891" y="371219"/>
                    </a:cubicBezTo>
                    <a:cubicBezTo>
                      <a:pt x="1744864" y="249497"/>
                      <a:pt x="1758972" y="124827"/>
                      <a:pt x="1759778" y="0"/>
                    </a:cubicBezTo>
                    <a:lnTo>
                      <a:pt x="1701746" y="0"/>
                    </a:lnTo>
                    <a:cubicBezTo>
                      <a:pt x="1704480" y="201638"/>
                      <a:pt x="1671459" y="404111"/>
                      <a:pt x="1603620" y="594944"/>
                    </a:cubicBezTo>
                    <a:cubicBezTo>
                      <a:pt x="1575852" y="651229"/>
                      <a:pt x="1501391" y="709388"/>
                      <a:pt x="1463734" y="700480"/>
                    </a:cubicBezTo>
                    <a:cubicBezTo>
                      <a:pt x="1455877" y="698623"/>
                      <a:pt x="1451368" y="690824"/>
                      <a:pt x="1452337" y="682810"/>
                    </a:cubicBezTo>
                    <a:cubicBezTo>
                      <a:pt x="1452429" y="682026"/>
                      <a:pt x="1452488" y="681225"/>
                      <a:pt x="1452499" y="680419"/>
                    </a:cubicBezTo>
                    <a:cubicBezTo>
                      <a:pt x="1455279" y="508279"/>
                      <a:pt x="1242000" y="468335"/>
                      <a:pt x="1071751" y="523495"/>
                    </a:cubicBezTo>
                    <a:cubicBezTo>
                      <a:pt x="975494" y="554681"/>
                      <a:pt x="903645" y="635873"/>
                      <a:pt x="848572" y="682496"/>
                    </a:cubicBezTo>
                    <a:cubicBezTo>
                      <a:pt x="805710" y="718772"/>
                      <a:pt x="769411" y="727030"/>
                      <a:pt x="766724" y="727605"/>
                    </a:cubicBezTo>
                    <a:cubicBezTo>
                      <a:pt x="766683" y="727610"/>
                      <a:pt x="766683" y="727668"/>
                      <a:pt x="766724" y="727674"/>
                    </a:cubicBezTo>
                    <a:cubicBezTo>
                      <a:pt x="769388" y="728330"/>
                      <a:pt x="805408" y="737731"/>
                      <a:pt x="847075" y="775342"/>
                    </a:cubicBezTo>
                    <a:cubicBezTo>
                      <a:pt x="900621" y="823671"/>
                      <a:pt x="969813" y="907092"/>
                      <a:pt x="1065014" y="941301"/>
                    </a:cubicBezTo>
                    <a:cubicBezTo>
                      <a:pt x="1233394" y="1001806"/>
                      <a:pt x="1447851" y="968611"/>
                      <a:pt x="1450631" y="796471"/>
                    </a:cubicBezTo>
                    <a:cubicBezTo>
                      <a:pt x="1450636" y="796262"/>
                      <a:pt x="1450636" y="796059"/>
                      <a:pt x="1450631" y="795850"/>
                    </a:cubicBezTo>
                    <a:cubicBezTo>
                      <a:pt x="1450305" y="765604"/>
                      <a:pt x="1457844" y="724540"/>
                      <a:pt x="1487603" y="719109"/>
                    </a:cubicBezTo>
                    <a:cubicBezTo>
                      <a:pt x="1514808" y="714141"/>
                      <a:pt x="1545356" y="698119"/>
                      <a:pt x="1572010" y="677030"/>
                    </a:cubicBezTo>
                    <a:cubicBezTo>
                      <a:pt x="1489315" y="876631"/>
                      <a:pt x="1367999" y="1060778"/>
                      <a:pt x="1216524" y="1216524"/>
                    </a:cubicBezTo>
                    <a:cubicBezTo>
                      <a:pt x="1059437" y="1377986"/>
                      <a:pt x="870056" y="1508802"/>
                      <a:pt x="662011" y="1598281"/>
                    </a:cubicBezTo>
                    <a:cubicBezTo>
                      <a:pt x="454077" y="1688056"/>
                      <a:pt x="227694" y="1735904"/>
                      <a:pt x="0" y="1739101"/>
                    </a:cubicBezTo>
                    <a:lnTo>
                      <a:pt x="0" y="1742862"/>
                    </a:lnTo>
                    <a:cubicBezTo>
                      <a:pt x="228153" y="1744174"/>
                      <a:pt x="456851" y="1700748"/>
                      <a:pt x="668638" y="1614275"/>
                    </a:cubicBezTo>
                    <a:close/>
                  </a:path>
                </a:pathLst>
              </a:custGeom>
              <a:solidFill>
                <a:srgbClr val="737373"/>
              </a:solidFill>
              <a:ln w="5794" cap="flat">
                <a:noFill/>
                <a:prstDash val="solid"/>
                <a:miter/>
              </a:ln>
            </p:spPr>
            <p:txBody>
              <a:bodyPr rtlCol="0" anchor="ctr"/>
              <a:lstStyle/>
              <a:p>
                <a:endParaRPr lang="en-US"/>
              </a:p>
            </p:txBody>
          </p:sp>
          <p:grpSp>
            <p:nvGrpSpPr>
              <p:cNvPr id="139" name="Content Placeholder 3" descr="A wreath with lemons and leaves">
                <a:extLst>
                  <a:ext uri="{FF2B5EF4-FFF2-40B4-BE49-F238E27FC236}">
                    <a16:creationId xmlns:a16="http://schemas.microsoft.com/office/drawing/2014/main" id="{7758DB54-D85C-4835-9C03-EDD835ECF242}"/>
                  </a:ext>
                </a:extLst>
              </p:cNvPr>
              <p:cNvGrpSpPr/>
              <p:nvPr/>
            </p:nvGrpSpPr>
            <p:grpSpPr>
              <a:xfrm>
                <a:off x="7010617" y="3905406"/>
                <a:ext cx="1518057" cy="1250050"/>
                <a:chOff x="7010617" y="3905406"/>
                <a:chExt cx="1518057" cy="1250050"/>
              </a:xfrm>
              <a:solidFill>
                <a:srgbClr val="505050"/>
              </a:solidFill>
            </p:grpSpPr>
            <p:sp>
              <p:nvSpPr>
                <p:cNvPr id="140" name="Freeform: Shape 139">
                  <a:extLst>
                    <a:ext uri="{FF2B5EF4-FFF2-40B4-BE49-F238E27FC236}">
                      <a16:creationId xmlns:a16="http://schemas.microsoft.com/office/drawing/2014/main" id="{460DAAD2-A64A-4CB5-90FA-455A39F56014}"/>
                    </a:ext>
                  </a:extLst>
                </p:cNvPr>
                <p:cNvSpPr/>
                <p:nvPr/>
              </p:nvSpPr>
              <p:spPr>
                <a:xfrm>
                  <a:off x="7010617" y="4020891"/>
                  <a:ext cx="243113" cy="248564"/>
                </a:xfrm>
                <a:custGeom>
                  <a:avLst/>
                  <a:gdLst>
                    <a:gd name="connsiteX0" fmla="*/ 243114 w 243113"/>
                    <a:gd name="connsiteY0" fmla="*/ 144307 h 248564"/>
                    <a:gd name="connsiteX1" fmla="*/ 135661 w 243113"/>
                    <a:gd name="connsiteY1" fmla="*/ 248329 h 248564"/>
                    <a:gd name="connsiteX2" fmla="*/ 134512 w 243113"/>
                    <a:gd name="connsiteY2" fmla="*/ 248335 h 248564"/>
                    <a:gd name="connsiteX3" fmla="*/ 134495 w 243113"/>
                    <a:gd name="connsiteY3" fmla="*/ 247168 h 248564"/>
                    <a:gd name="connsiteX4" fmla="*/ 233039 w 243113"/>
                    <a:gd name="connsiteY4" fmla="*/ 144429 h 248564"/>
                    <a:gd name="connsiteX5" fmla="*/ 233010 w 243113"/>
                    <a:gd name="connsiteY5" fmla="*/ 144365 h 248564"/>
                    <a:gd name="connsiteX6" fmla="*/ 134425 w 243113"/>
                    <a:gd name="connsiteY6" fmla="*/ 144968 h 248564"/>
                    <a:gd name="connsiteX7" fmla="*/ 82777 w 243113"/>
                    <a:gd name="connsiteY7" fmla="*/ 196019 h 248564"/>
                    <a:gd name="connsiteX8" fmla="*/ 81645 w 243113"/>
                    <a:gd name="connsiteY8" fmla="*/ 196025 h 248564"/>
                    <a:gd name="connsiteX9" fmla="*/ 81611 w 243113"/>
                    <a:gd name="connsiteY9" fmla="*/ 194858 h 248564"/>
                    <a:gd name="connsiteX10" fmla="*/ 128448 w 243113"/>
                    <a:gd name="connsiteY10" fmla="*/ 145003 h 248564"/>
                    <a:gd name="connsiteX11" fmla="*/ 830 w 243113"/>
                    <a:gd name="connsiteY11" fmla="*/ 145781 h 248564"/>
                    <a:gd name="connsiteX12" fmla="*/ 0 w 243113"/>
                    <a:gd name="connsiteY12" fmla="*/ 144974 h 248564"/>
                    <a:gd name="connsiteX13" fmla="*/ 807 w 243113"/>
                    <a:gd name="connsiteY13" fmla="*/ 144133 h 248564"/>
                    <a:gd name="connsiteX14" fmla="*/ 128721 w 243113"/>
                    <a:gd name="connsiteY14" fmla="*/ 141603 h 248564"/>
                    <a:gd name="connsiteX15" fmla="*/ 92526 w 243113"/>
                    <a:gd name="connsiteY15" fmla="*/ 101555 h 248564"/>
                    <a:gd name="connsiteX16" fmla="*/ 92521 w 243113"/>
                    <a:gd name="connsiteY16" fmla="*/ 100429 h 248564"/>
                    <a:gd name="connsiteX17" fmla="*/ 93687 w 243113"/>
                    <a:gd name="connsiteY17" fmla="*/ 100382 h 248564"/>
                    <a:gd name="connsiteX18" fmla="*/ 135035 w 243113"/>
                    <a:gd name="connsiteY18" fmla="*/ 141179 h 248564"/>
                    <a:gd name="connsiteX19" fmla="*/ 233248 w 243113"/>
                    <a:gd name="connsiteY19" fmla="*/ 139525 h 248564"/>
                    <a:gd name="connsiteX20" fmla="*/ 233277 w 243113"/>
                    <a:gd name="connsiteY20" fmla="*/ 139461 h 248564"/>
                    <a:gd name="connsiteX21" fmla="*/ 99577 w 243113"/>
                    <a:gd name="connsiteY21" fmla="*/ 1403 h 248564"/>
                    <a:gd name="connsiteX22" fmla="*/ 99571 w 243113"/>
                    <a:gd name="connsiteY22" fmla="*/ 248 h 248564"/>
                    <a:gd name="connsiteX23" fmla="*/ 100738 w 243113"/>
                    <a:gd name="connsiteY23" fmla="*/ 231 h 248564"/>
                    <a:gd name="connsiteX24" fmla="*/ 243090 w 243113"/>
                    <a:gd name="connsiteY24" fmla="*/ 139339 h 248564"/>
                    <a:gd name="connsiteX25" fmla="*/ 243114 w 243113"/>
                    <a:gd name="connsiteY25" fmla="*/ 144307 h 24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3113" h="248564">
                      <a:moveTo>
                        <a:pt x="243114" y="144307"/>
                      </a:moveTo>
                      <a:cubicBezTo>
                        <a:pt x="226598" y="163788"/>
                        <a:pt x="135661" y="248329"/>
                        <a:pt x="135661" y="248329"/>
                      </a:cubicBezTo>
                      <a:cubicBezTo>
                        <a:pt x="135342" y="248642"/>
                        <a:pt x="134832" y="248642"/>
                        <a:pt x="134512" y="248335"/>
                      </a:cubicBezTo>
                      <a:cubicBezTo>
                        <a:pt x="134187" y="248021"/>
                        <a:pt x="134176" y="247499"/>
                        <a:pt x="134495" y="247168"/>
                      </a:cubicBezTo>
                      <a:lnTo>
                        <a:pt x="233039" y="144429"/>
                      </a:lnTo>
                      <a:cubicBezTo>
                        <a:pt x="233062" y="144405"/>
                        <a:pt x="233045" y="144365"/>
                        <a:pt x="233010" y="144365"/>
                      </a:cubicBezTo>
                      <a:lnTo>
                        <a:pt x="134425" y="144968"/>
                      </a:lnTo>
                      <a:cubicBezTo>
                        <a:pt x="122744" y="156876"/>
                        <a:pt x="82777" y="196019"/>
                        <a:pt x="82777" y="196019"/>
                      </a:cubicBezTo>
                      <a:cubicBezTo>
                        <a:pt x="82463" y="196321"/>
                        <a:pt x="81964" y="196327"/>
                        <a:pt x="81645" y="196025"/>
                      </a:cubicBezTo>
                      <a:cubicBezTo>
                        <a:pt x="81314" y="195711"/>
                        <a:pt x="81297" y="195195"/>
                        <a:pt x="81611" y="194858"/>
                      </a:cubicBezTo>
                      <a:lnTo>
                        <a:pt x="128448" y="145003"/>
                      </a:lnTo>
                      <a:lnTo>
                        <a:pt x="830" y="145781"/>
                      </a:lnTo>
                      <a:cubicBezTo>
                        <a:pt x="383" y="145781"/>
                        <a:pt x="12" y="145427"/>
                        <a:pt x="0" y="144974"/>
                      </a:cubicBezTo>
                      <a:cubicBezTo>
                        <a:pt x="-11" y="144521"/>
                        <a:pt x="354" y="144144"/>
                        <a:pt x="807" y="144133"/>
                      </a:cubicBezTo>
                      <a:lnTo>
                        <a:pt x="128721" y="141603"/>
                      </a:lnTo>
                      <a:lnTo>
                        <a:pt x="92526" y="101555"/>
                      </a:lnTo>
                      <a:cubicBezTo>
                        <a:pt x="92230" y="101241"/>
                        <a:pt x="92224" y="100748"/>
                        <a:pt x="92521" y="100429"/>
                      </a:cubicBezTo>
                      <a:cubicBezTo>
                        <a:pt x="92828" y="100098"/>
                        <a:pt x="93350" y="100075"/>
                        <a:pt x="93687" y="100382"/>
                      </a:cubicBezTo>
                      <a:cubicBezTo>
                        <a:pt x="93687" y="100382"/>
                        <a:pt x="133224" y="138834"/>
                        <a:pt x="135035" y="141179"/>
                      </a:cubicBezTo>
                      <a:lnTo>
                        <a:pt x="233248" y="139525"/>
                      </a:lnTo>
                      <a:cubicBezTo>
                        <a:pt x="233283" y="139525"/>
                        <a:pt x="233300" y="139484"/>
                        <a:pt x="233277" y="139461"/>
                      </a:cubicBezTo>
                      <a:lnTo>
                        <a:pt x="99577" y="1403"/>
                      </a:lnTo>
                      <a:cubicBezTo>
                        <a:pt x="99264" y="1084"/>
                        <a:pt x="99258" y="573"/>
                        <a:pt x="99571" y="248"/>
                      </a:cubicBezTo>
                      <a:cubicBezTo>
                        <a:pt x="99890" y="-77"/>
                        <a:pt x="100413" y="-83"/>
                        <a:pt x="100738" y="231"/>
                      </a:cubicBezTo>
                      <a:lnTo>
                        <a:pt x="243090" y="139339"/>
                      </a:lnTo>
                      <a:lnTo>
                        <a:pt x="243114" y="144307"/>
                      </a:lnTo>
                      <a:close/>
                    </a:path>
                  </a:pathLst>
                </a:custGeom>
                <a:solidFill>
                  <a:srgbClr val="505050"/>
                </a:solidFill>
                <a:ln w="579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CC82F6F9-8FF1-44B5-B0E9-6FFD27D5DAAF}"/>
                    </a:ext>
                  </a:extLst>
                </p:cNvPr>
                <p:cNvSpPr/>
                <p:nvPr/>
              </p:nvSpPr>
              <p:spPr>
                <a:xfrm>
                  <a:off x="8252745" y="3905406"/>
                  <a:ext cx="275929" cy="238182"/>
                </a:xfrm>
                <a:custGeom>
                  <a:avLst/>
                  <a:gdLst>
                    <a:gd name="connsiteX0" fmla="*/ 2222 w 275929"/>
                    <a:gd name="connsiteY0" fmla="*/ 109490 h 238182"/>
                    <a:gd name="connsiteX1" fmla="*/ 36937 w 275929"/>
                    <a:gd name="connsiteY1" fmla="*/ 116094 h 238182"/>
                    <a:gd name="connsiteX2" fmla="*/ 123805 w 275929"/>
                    <a:gd name="connsiteY2" fmla="*/ 237833 h 238182"/>
                    <a:gd name="connsiteX3" fmla="*/ 124936 w 275929"/>
                    <a:gd name="connsiteY3" fmla="*/ 238042 h 238182"/>
                    <a:gd name="connsiteX4" fmla="*/ 125163 w 275929"/>
                    <a:gd name="connsiteY4" fmla="*/ 236899 h 238182"/>
                    <a:gd name="connsiteX5" fmla="*/ 46767 w 275929"/>
                    <a:gd name="connsiteY5" fmla="*/ 117963 h 238182"/>
                    <a:gd name="connsiteX6" fmla="*/ 143710 w 275929"/>
                    <a:gd name="connsiteY6" fmla="*/ 136393 h 238182"/>
                    <a:gd name="connsiteX7" fmla="*/ 185272 w 275929"/>
                    <a:gd name="connsiteY7" fmla="*/ 195940 h 238182"/>
                    <a:gd name="connsiteX8" fmla="*/ 186386 w 275929"/>
                    <a:gd name="connsiteY8" fmla="*/ 196149 h 238182"/>
                    <a:gd name="connsiteX9" fmla="*/ 186630 w 275929"/>
                    <a:gd name="connsiteY9" fmla="*/ 195011 h 238182"/>
                    <a:gd name="connsiteX10" fmla="*/ 149577 w 275929"/>
                    <a:gd name="connsiteY10" fmla="*/ 137508 h 238182"/>
                    <a:gd name="connsiteX11" fmla="*/ 274949 w 275929"/>
                    <a:gd name="connsiteY11" fmla="*/ 161347 h 238182"/>
                    <a:gd name="connsiteX12" fmla="*/ 275912 w 275929"/>
                    <a:gd name="connsiteY12" fmla="*/ 160703 h 238182"/>
                    <a:gd name="connsiteX13" fmla="*/ 275268 w 275929"/>
                    <a:gd name="connsiteY13" fmla="*/ 159734 h 238182"/>
                    <a:gd name="connsiteX14" fmla="*/ 149925 w 275929"/>
                    <a:gd name="connsiteY14" fmla="*/ 134119 h 238182"/>
                    <a:gd name="connsiteX15" fmla="*/ 192764 w 275929"/>
                    <a:gd name="connsiteY15" fmla="*/ 101272 h 238182"/>
                    <a:gd name="connsiteX16" fmla="*/ 192973 w 275929"/>
                    <a:gd name="connsiteY16" fmla="*/ 100164 h 238182"/>
                    <a:gd name="connsiteX17" fmla="*/ 191836 w 275929"/>
                    <a:gd name="connsiteY17" fmla="*/ 99909 h 238182"/>
                    <a:gd name="connsiteX18" fmla="*/ 143791 w 275929"/>
                    <a:gd name="connsiteY18" fmla="*/ 132557 h 238182"/>
                    <a:gd name="connsiteX19" fmla="*/ 47406 w 275929"/>
                    <a:gd name="connsiteY19" fmla="*/ 113158 h 238182"/>
                    <a:gd name="connsiteX20" fmla="*/ 203935 w 275929"/>
                    <a:gd name="connsiteY20" fmla="*/ 1498 h 238182"/>
                    <a:gd name="connsiteX21" fmla="*/ 204150 w 275929"/>
                    <a:gd name="connsiteY21" fmla="*/ 366 h 238182"/>
                    <a:gd name="connsiteX22" fmla="*/ 203007 w 275929"/>
                    <a:gd name="connsiteY22" fmla="*/ 140 h 238182"/>
                    <a:gd name="connsiteX23" fmla="*/ 37848 w 275929"/>
                    <a:gd name="connsiteY23" fmla="*/ 111213 h 238182"/>
                    <a:gd name="connsiteX24" fmla="*/ 3261 w 275929"/>
                    <a:gd name="connsiteY24" fmla="*/ 104145 h 238182"/>
                    <a:gd name="connsiteX25" fmla="*/ 3226 w 275929"/>
                    <a:gd name="connsiteY25" fmla="*/ 104139 h 238182"/>
                    <a:gd name="connsiteX26" fmla="*/ 46 w 275929"/>
                    <a:gd name="connsiteY26" fmla="*/ 106304 h 238182"/>
                    <a:gd name="connsiteX27" fmla="*/ 2222 w 275929"/>
                    <a:gd name="connsiteY27" fmla="*/ 109490 h 23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929" h="238182">
                      <a:moveTo>
                        <a:pt x="2222" y="109490"/>
                      </a:moveTo>
                      <a:lnTo>
                        <a:pt x="36937" y="116094"/>
                      </a:lnTo>
                      <a:cubicBezTo>
                        <a:pt x="49658" y="138245"/>
                        <a:pt x="123805" y="237833"/>
                        <a:pt x="123805" y="237833"/>
                      </a:cubicBezTo>
                      <a:cubicBezTo>
                        <a:pt x="124060" y="238199"/>
                        <a:pt x="124565" y="238292"/>
                        <a:pt x="124936" y="238042"/>
                      </a:cubicBezTo>
                      <a:cubicBezTo>
                        <a:pt x="125314" y="237793"/>
                        <a:pt x="125418" y="237282"/>
                        <a:pt x="125163" y="236899"/>
                      </a:cubicBezTo>
                      <a:lnTo>
                        <a:pt x="46767" y="117963"/>
                      </a:lnTo>
                      <a:lnTo>
                        <a:pt x="143710" y="136393"/>
                      </a:lnTo>
                      <a:cubicBezTo>
                        <a:pt x="153047" y="150217"/>
                        <a:pt x="185272" y="195940"/>
                        <a:pt x="185272" y="195940"/>
                      </a:cubicBezTo>
                      <a:cubicBezTo>
                        <a:pt x="185528" y="196294"/>
                        <a:pt x="186015" y="196392"/>
                        <a:pt x="186386" y="196149"/>
                      </a:cubicBezTo>
                      <a:cubicBezTo>
                        <a:pt x="186769" y="195905"/>
                        <a:pt x="186880" y="195394"/>
                        <a:pt x="186630" y="195011"/>
                      </a:cubicBezTo>
                      <a:lnTo>
                        <a:pt x="149577" y="137508"/>
                      </a:lnTo>
                      <a:lnTo>
                        <a:pt x="274949" y="161347"/>
                      </a:lnTo>
                      <a:cubicBezTo>
                        <a:pt x="275390" y="161428"/>
                        <a:pt x="275820" y="161144"/>
                        <a:pt x="275912" y="160703"/>
                      </a:cubicBezTo>
                      <a:cubicBezTo>
                        <a:pt x="276005" y="160256"/>
                        <a:pt x="275715" y="159821"/>
                        <a:pt x="275268" y="159734"/>
                      </a:cubicBezTo>
                      <a:lnTo>
                        <a:pt x="149925" y="134119"/>
                      </a:lnTo>
                      <a:lnTo>
                        <a:pt x="192764" y="101272"/>
                      </a:lnTo>
                      <a:cubicBezTo>
                        <a:pt x="193112" y="101017"/>
                        <a:pt x="193205" y="100536"/>
                        <a:pt x="192973" y="100164"/>
                      </a:cubicBezTo>
                      <a:cubicBezTo>
                        <a:pt x="192729" y="99781"/>
                        <a:pt x="192219" y="99665"/>
                        <a:pt x="191836" y="99909"/>
                      </a:cubicBezTo>
                      <a:cubicBezTo>
                        <a:pt x="191836" y="99909"/>
                        <a:pt x="146002" y="130578"/>
                        <a:pt x="143791" y="132557"/>
                      </a:cubicBezTo>
                      <a:lnTo>
                        <a:pt x="47406" y="113158"/>
                      </a:lnTo>
                      <a:lnTo>
                        <a:pt x="203935" y="1498"/>
                      </a:lnTo>
                      <a:cubicBezTo>
                        <a:pt x="204301" y="1243"/>
                        <a:pt x="204400" y="738"/>
                        <a:pt x="204150" y="366"/>
                      </a:cubicBezTo>
                      <a:cubicBezTo>
                        <a:pt x="203895" y="-11"/>
                        <a:pt x="203384" y="-115"/>
                        <a:pt x="203007" y="140"/>
                      </a:cubicBezTo>
                      <a:lnTo>
                        <a:pt x="37848" y="111213"/>
                      </a:lnTo>
                      <a:lnTo>
                        <a:pt x="3261" y="104145"/>
                      </a:lnTo>
                      <a:cubicBezTo>
                        <a:pt x="3255" y="104145"/>
                        <a:pt x="3232" y="104139"/>
                        <a:pt x="3226" y="104139"/>
                      </a:cubicBezTo>
                      <a:cubicBezTo>
                        <a:pt x="1752" y="103861"/>
                        <a:pt x="324" y="104830"/>
                        <a:pt x="46" y="106304"/>
                      </a:cubicBezTo>
                      <a:cubicBezTo>
                        <a:pt x="-227" y="107784"/>
                        <a:pt x="742" y="109211"/>
                        <a:pt x="2222" y="109490"/>
                      </a:cubicBezTo>
                      <a:close/>
                    </a:path>
                  </a:pathLst>
                </a:custGeom>
                <a:solidFill>
                  <a:srgbClr val="505050"/>
                </a:solidFill>
                <a:ln w="579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FC43B03-8C74-4B07-9134-5D231A56435B}"/>
                    </a:ext>
                  </a:extLst>
                </p:cNvPr>
                <p:cNvSpPr/>
                <p:nvPr/>
              </p:nvSpPr>
              <p:spPr>
                <a:xfrm>
                  <a:off x="7685194" y="4949257"/>
                  <a:ext cx="228424" cy="206199"/>
                </a:xfrm>
                <a:custGeom>
                  <a:avLst/>
                  <a:gdLst>
                    <a:gd name="connsiteX0" fmla="*/ 747 w 228424"/>
                    <a:gd name="connsiteY0" fmla="*/ 4607 h 206199"/>
                    <a:gd name="connsiteX1" fmla="*/ 25080 w 228424"/>
                    <a:gd name="connsiteY1" fmla="*/ 30234 h 206199"/>
                    <a:gd name="connsiteX2" fmla="*/ 24529 w 228424"/>
                    <a:gd name="connsiteY2" fmla="*/ 179788 h 206199"/>
                    <a:gd name="connsiteX3" fmla="*/ 25323 w 228424"/>
                    <a:gd name="connsiteY3" fmla="*/ 180618 h 206199"/>
                    <a:gd name="connsiteX4" fmla="*/ 26177 w 228424"/>
                    <a:gd name="connsiteY4" fmla="*/ 179823 h 206199"/>
                    <a:gd name="connsiteX5" fmla="*/ 31974 w 228424"/>
                    <a:gd name="connsiteY5" fmla="*/ 37488 h 206199"/>
                    <a:gd name="connsiteX6" fmla="*/ 99912 w 228424"/>
                    <a:gd name="connsiteY6" fmla="*/ 109053 h 206199"/>
                    <a:gd name="connsiteX7" fmla="*/ 98891 w 228424"/>
                    <a:gd name="connsiteY7" fmla="*/ 181663 h 206199"/>
                    <a:gd name="connsiteX8" fmla="*/ 99674 w 228424"/>
                    <a:gd name="connsiteY8" fmla="*/ 182487 h 206199"/>
                    <a:gd name="connsiteX9" fmla="*/ 100539 w 228424"/>
                    <a:gd name="connsiteY9" fmla="*/ 181703 h 206199"/>
                    <a:gd name="connsiteX10" fmla="*/ 104032 w 228424"/>
                    <a:gd name="connsiteY10" fmla="*/ 113388 h 206199"/>
                    <a:gd name="connsiteX11" fmla="*/ 191899 w 228424"/>
                    <a:gd name="connsiteY11" fmla="*/ 205943 h 206199"/>
                    <a:gd name="connsiteX12" fmla="*/ 193053 w 228424"/>
                    <a:gd name="connsiteY12" fmla="*/ 205984 h 206199"/>
                    <a:gd name="connsiteX13" fmla="*/ 193100 w 228424"/>
                    <a:gd name="connsiteY13" fmla="*/ 204817 h 206199"/>
                    <a:gd name="connsiteX14" fmla="*/ 106295 w 228424"/>
                    <a:gd name="connsiteY14" fmla="*/ 110835 h 206199"/>
                    <a:gd name="connsiteX15" fmla="*/ 160254 w 228424"/>
                    <a:gd name="connsiteY15" fmla="*/ 109181 h 206199"/>
                    <a:gd name="connsiteX16" fmla="*/ 161072 w 228424"/>
                    <a:gd name="connsiteY16" fmla="*/ 108403 h 206199"/>
                    <a:gd name="connsiteX17" fmla="*/ 160300 w 228424"/>
                    <a:gd name="connsiteY17" fmla="*/ 107533 h 206199"/>
                    <a:gd name="connsiteX18" fmla="*/ 102233 w 228424"/>
                    <a:gd name="connsiteY18" fmla="*/ 105989 h 206199"/>
                    <a:gd name="connsiteX19" fmla="*/ 35311 w 228424"/>
                    <a:gd name="connsiteY19" fmla="*/ 33966 h 206199"/>
                    <a:gd name="connsiteX20" fmla="*/ 227588 w 228424"/>
                    <a:gd name="connsiteY20" fmla="*/ 34708 h 206199"/>
                    <a:gd name="connsiteX21" fmla="*/ 228424 w 228424"/>
                    <a:gd name="connsiteY21" fmla="*/ 33913 h 206199"/>
                    <a:gd name="connsiteX22" fmla="*/ 227629 w 228424"/>
                    <a:gd name="connsiteY22" fmla="*/ 33060 h 206199"/>
                    <a:gd name="connsiteX23" fmla="*/ 28695 w 228424"/>
                    <a:gd name="connsiteY23" fmla="*/ 26804 h 206199"/>
                    <a:gd name="connsiteX24" fmla="*/ 4746 w 228424"/>
                    <a:gd name="connsiteY24" fmla="*/ 876 h 206199"/>
                    <a:gd name="connsiteX25" fmla="*/ 4722 w 228424"/>
                    <a:gd name="connsiteY25" fmla="*/ 847 h 206199"/>
                    <a:gd name="connsiteX26" fmla="*/ 875 w 228424"/>
                    <a:gd name="connsiteY26" fmla="*/ 748 h 206199"/>
                    <a:gd name="connsiteX27" fmla="*/ 747 w 228424"/>
                    <a:gd name="connsiteY27" fmla="*/ 4607 h 20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424" h="206199">
                      <a:moveTo>
                        <a:pt x="747" y="4607"/>
                      </a:moveTo>
                      <a:lnTo>
                        <a:pt x="25080" y="30234"/>
                      </a:lnTo>
                      <a:cubicBezTo>
                        <a:pt x="22480" y="55646"/>
                        <a:pt x="24529" y="179788"/>
                        <a:pt x="24529" y="179788"/>
                      </a:cubicBezTo>
                      <a:cubicBezTo>
                        <a:pt x="24523" y="180235"/>
                        <a:pt x="24877" y="180606"/>
                        <a:pt x="25323" y="180618"/>
                      </a:cubicBezTo>
                      <a:cubicBezTo>
                        <a:pt x="25776" y="180636"/>
                        <a:pt x="26159" y="180281"/>
                        <a:pt x="26177" y="179823"/>
                      </a:cubicBezTo>
                      <a:lnTo>
                        <a:pt x="31974" y="37488"/>
                      </a:lnTo>
                      <a:lnTo>
                        <a:pt x="99912" y="109053"/>
                      </a:lnTo>
                      <a:cubicBezTo>
                        <a:pt x="99425" y="125725"/>
                        <a:pt x="98891" y="181663"/>
                        <a:pt x="98891" y="181663"/>
                      </a:cubicBezTo>
                      <a:cubicBezTo>
                        <a:pt x="98891" y="182098"/>
                        <a:pt x="99233" y="182464"/>
                        <a:pt x="99674" y="182487"/>
                      </a:cubicBezTo>
                      <a:cubicBezTo>
                        <a:pt x="100127" y="182510"/>
                        <a:pt x="100516" y="182162"/>
                        <a:pt x="100539" y="181703"/>
                      </a:cubicBezTo>
                      <a:lnTo>
                        <a:pt x="104032" y="113388"/>
                      </a:lnTo>
                      <a:lnTo>
                        <a:pt x="191899" y="205943"/>
                      </a:lnTo>
                      <a:cubicBezTo>
                        <a:pt x="192206" y="206268"/>
                        <a:pt x="192722" y="206286"/>
                        <a:pt x="193053" y="205984"/>
                      </a:cubicBezTo>
                      <a:cubicBezTo>
                        <a:pt x="193390" y="205676"/>
                        <a:pt x="193407" y="205154"/>
                        <a:pt x="193100" y="204817"/>
                      </a:cubicBezTo>
                      <a:lnTo>
                        <a:pt x="106295" y="110835"/>
                      </a:lnTo>
                      <a:lnTo>
                        <a:pt x="160254" y="109181"/>
                      </a:lnTo>
                      <a:cubicBezTo>
                        <a:pt x="160683" y="109175"/>
                        <a:pt x="161043" y="108838"/>
                        <a:pt x="161072" y="108403"/>
                      </a:cubicBezTo>
                      <a:cubicBezTo>
                        <a:pt x="161101" y="107950"/>
                        <a:pt x="160753" y="107562"/>
                        <a:pt x="160300" y="107533"/>
                      </a:cubicBezTo>
                      <a:cubicBezTo>
                        <a:pt x="160300" y="107533"/>
                        <a:pt x="105181" y="105670"/>
                        <a:pt x="102233" y="105989"/>
                      </a:cubicBezTo>
                      <a:lnTo>
                        <a:pt x="35311" y="33966"/>
                      </a:lnTo>
                      <a:lnTo>
                        <a:pt x="227588" y="34708"/>
                      </a:lnTo>
                      <a:cubicBezTo>
                        <a:pt x="228035" y="34714"/>
                        <a:pt x="228406" y="34360"/>
                        <a:pt x="228424" y="33913"/>
                      </a:cubicBezTo>
                      <a:cubicBezTo>
                        <a:pt x="228441" y="33461"/>
                        <a:pt x="228081" y="33078"/>
                        <a:pt x="227629" y="33060"/>
                      </a:cubicBezTo>
                      <a:lnTo>
                        <a:pt x="28695" y="26804"/>
                      </a:lnTo>
                      <a:lnTo>
                        <a:pt x="4746" y="876"/>
                      </a:lnTo>
                      <a:cubicBezTo>
                        <a:pt x="4739" y="870"/>
                        <a:pt x="4728" y="853"/>
                        <a:pt x="4722" y="847"/>
                      </a:cubicBezTo>
                      <a:cubicBezTo>
                        <a:pt x="3689" y="-244"/>
                        <a:pt x="1966" y="-285"/>
                        <a:pt x="875" y="748"/>
                      </a:cubicBezTo>
                      <a:cubicBezTo>
                        <a:pt x="-245" y="1798"/>
                        <a:pt x="-292" y="3522"/>
                        <a:pt x="747" y="4607"/>
                      </a:cubicBezTo>
                      <a:close/>
                    </a:path>
                  </a:pathLst>
                </a:custGeom>
                <a:solidFill>
                  <a:srgbClr val="505050"/>
                </a:solidFill>
                <a:ln w="5794" cap="flat">
                  <a:noFill/>
                  <a:prstDash val="solid"/>
                  <a:miter/>
                </a:ln>
              </p:spPr>
              <p:txBody>
                <a:bodyPr rtlCol="0" anchor="ctr"/>
                <a:lstStyle/>
                <a:p>
                  <a:endParaRPr lang="en-US"/>
                </a:p>
              </p:txBody>
            </p:sp>
          </p:grpSp>
          <p:sp>
            <p:nvSpPr>
              <p:cNvPr id="143" name="Freeform: Shape 142">
                <a:extLst>
                  <a:ext uri="{FF2B5EF4-FFF2-40B4-BE49-F238E27FC236}">
                    <a16:creationId xmlns:a16="http://schemas.microsoft.com/office/drawing/2014/main" id="{C3013324-E569-4FBB-8972-4C6FB997F1CD}"/>
                  </a:ext>
                </a:extLst>
              </p:cNvPr>
              <p:cNvSpPr/>
              <p:nvPr/>
            </p:nvSpPr>
            <p:spPr>
              <a:xfrm>
                <a:off x="3976722" y="3477270"/>
                <a:ext cx="2119520" cy="2511723"/>
              </a:xfrm>
              <a:custGeom>
                <a:avLst/>
                <a:gdLst>
                  <a:gd name="connsiteX0" fmla="*/ 505240 w 2119520"/>
                  <a:gd name="connsiteY0" fmla="*/ 668638 h 2511723"/>
                  <a:gd name="connsiteX1" fmla="*/ 509726 w 2119520"/>
                  <a:gd name="connsiteY1" fmla="*/ 679479 h 2511723"/>
                  <a:gd name="connsiteX2" fmla="*/ 500534 w 2119520"/>
                  <a:gd name="connsiteY2" fmla="*/ 674645 h 2511723"/>
                  <a:gd name="connsiteX3" fmla="*/ 464699 w 2119520"/>
                  <a:gd name="connsiteY3" fmla="*/ 659429 h 2511723"/>
                  <a:gd name="connsiteX4" fmla="*/ 427477 w 2119520"/>
                  <a:gd name="connsiteY4" fmla="*/ 648733 h 2511723"/>
                  <a:gd name="connsiteX5" fmla="*/ 408553 w 2119520"/>
                  <a:gd name="connsiteY5" fmla="*/ 644880 h 2511723"/>
                  <a:gd name="connsiteX6" fmla="*/ 389489 w 2119520"/>
                  <a:gd name="connsiteY6" fmla="*/ 642013 h 2511723"/>
                  <a:gd name="connsiteX7" fmla="*/ 383605 w 2119520"/>
                  <a:gd name="connsiteY7" fmla="*/ 646139 h 2511723"/>
                  <a:gd name="connsiteX8" fmla="*/ 387685 w 2119520"/>
                  <a:gd name="connsiteY8" fmla="*/ 652262 h 2511723"/>
                  <a:gd name="connsiteX9" fmla="*/ 387986 w 2119520"/>
                  <a:gd name="connsiteY9" fmla="*/ 652320 h 2511723"/>
                  <a:gd name="connsiteX10" fmla="*/ 406359 w 2119520"/>
                  <a:gd name="connsiteY10" fmla="*/ 655958 h 2511723"/>
                  <a:gd name="connsiteX11" fmla="*/ 424483 w 2119520"/>
                  <a:gd name="connsiteY11" fmla="*/ 660531 h 2511723"/>
                  <a:gd name="connsiteX12" fmla="*/ 459784 w 2119520"/>
                  <a:gd name="connsiteY12" fmla="*/ 672451 h 2511723"/>
                  <a:gd name="connsiteX13" fmla="*/ 493181 w 2119520"/>
                  <a:gd name="connsiteY13" fmla="*/ 688479 h 2511723"/>
                  <a:gd name="connsiteX14" fmla="*/ 508873 w 2119520"/>
                  <a:gd name="connsiteY14" fmla="*/ 698055 h 2511723"/>
                  <a:gd name="connsiteX15" fmla="*/ 521553 w 2119520"/>
                  <a:gd name="connsiteY15" fmla="*/ 707369 h 2511723"/>
                  <a:gd name="connsiteX16" fmla="*/ 694401 w 2119520"/>
                  <a:gd name="connsiteY16" fmla="*/ 1014729 h 2511723"/>
                  <a:gd name="connsiteX17" fmla="*/ 678721 w 2119520"/>
                  <a:gd name="connsiteY17" fmla="*/ 1005479 h 2511723"/>
                  <a:gd name="connsiteX18" fmla="*/ 612291 w 2119520"/>
                  <a:gd name="connsiteY18" fmla="*/ 975262 h 2511723"/>
                  <a:gd name="connsiteX19" fmla="*/ 605455 w 2119520"/>
                  <a:gd name="connsiteY19" fmla="*/ 972807 h 2511723"/>
                  <a:gd name="connsiteX20" fmla="*/ 457874 w 2119520"/>
                  <a:gd name="connsiteY20" fmla="*/ 797864 h 2511723"/>
                  <a:gd name="connsiteX21" fmla="*/ 204356 w 2119520"/>
                  <a:gd name="connsiteY21" fmla="*/ 857666 h 2511723"/>
                  <a:gd name="connsiteX22" fmla="*/ 8 w 2119520"/>
                  <a:gd name="connsiteY22" fmla="*/ 1069488 h 2511723"/>
                  <a:gd name="connsiteX23" fmla="*/ 37 w 2119520"/>
                  <a:gd name="connsiteY23" fmla="*/ 1069540 h 2511723"/>
                  <a:gd name="connsiteX24" fmla="*/ 249377 w 2119520"/>
                  <a:gd name="connsiteY24" fmla="*/ 999217 h 2511723"/>
                  <a:gd name="connsiteX25" fmla="*/ 588719 w 2119520"/>
                  <a:gd name="connsiteY25" fmla="*/ 981204 h 2511723"/>
                  <a:gd name="connsiteX26" fmla="*/ 607591 w 2119520"/>
                  <a:gd name="connsiteY26" fmla="*/ 987971 h 2511723"/>
                  <a:gd name="connsiteX27" fmla="*/ 670886 w 2119520"/>
                  <a:gd name="connsiteY27" fmla="*/ 1018855 h 2511723"/>
                  <a:gd name="connsiteX28" fmla="*/ 727497 w 2119520"/>
                  <a:gd name="connsiteY28" fmla="*/ 1060273 h 2511723"/>
                  <a:gd name="connsiteX29" fmla="*/ 881159 w 2119520"/>
                  <a:gd name="connsiteY29" fmla="*/ 1238361 h 2511723"/>
                  <a:gd name="connsiteX30" fmla="*/ 976001 w 2119520"/>
                  <a:gd name="connsiteY30" fmla="*/ 1327458 h 2511723"/>
                  <a:gd name="connsiteX31" fmla="*/ 833236 w 2119520"/>
                  <a:gd name="connsiteY31" fmla="*/ 1361197 h 2511723"/>
                  <a:gd name="connsiteX32" fmla="*/ 753280 w 2119520"/>
                  <a:gd name="connsiteY32" fmla="*/ 1331804 h 2511723"/>
                  <a:gd name="connsiteX33" fmla="*/ 752845 w 2119520"/>
                  <a:gd name="connsiteY33" fmla="*/ 1331358 h 2511723"/>
                  <a:gd name="connsiteX34" fmla="*/ 375109 w 2119520"/>
                  <a:gd name="connsiteY34" fmla="*/ 1495652 h 2511723"/>
                  <a:gd name="connsiteX35" fmla="*/ 334057 w 2119520"/>
                  <a:gd name="connsiteY35" fmla="*/ 1766493 h 2511723"/>
                  <a:gd name="connsiteX36" fmla="*/ 309516 w 2119520"/>
                  <a:gd name="connsiteY36" fmla="*/ 1856640 h 2511723"/>
                  <a:gd name="connsiteX37" fmla="*/ 309568 w 2119520"/>
                  <a:gd name="connsiteY37" fmla="*/ 1856692 h 2511723"/>
                  <a:gd name="connsiteX38" fmla="*/ 399738 w 2119520"/>
                  <a:gd name="connsiteY38" fmla="*/ 1832139 h 2511723"/>
                  <a:gd name="connsiteX39" fmla="*/ 670666 w 2119520"/>
                  <a:gd name="connsiteY39" fmla="*/ 1791046 h 2511723"/>
                  <a:gd name="connsiteX40" fmla="*/ 834943 w 2119520"/>
                  <a:gd name="connsiteY40" fmla="*/ 1413414 h 2511723"/>
                  <a:gd name="connsiteX41" fmla="*/ 834502 w 2119520"/>
                  <a:gd name="connsiteY41" fmla="*/ 1412985 h 2511723"/>
                  <a:gd name="connsiteX42" fmla="*/ 1013257 w 2119520"/>
                  <a:gd name="connsiteY42" fmla="*/ 1359021 h 2511723"/>
                  <a:gd name="connsiteX43" fmla="*/ 1351003 w 2119520"/>
                  <a:gd name="connsiteY43" fmla="*/ 1577854 h 2511723"/>
                  <a:gd name="connsiteX44" fmla="*/ 1327448 w 2119520"/>
                  <a:gd name="connsiteY44" fmla="*/ 1578504 h 2511723"/>
                  <a:gd name="connsiteX45" fmla="*/ 1245960 w 2119520"/>
                  <a:gd name="connsiteY45" fmla="*/ 1597939 h 2511723"/>
                  <a:gd name="connsiteX46" fmla="*/ 1249546 w 2119520"/>
                  <a:gd name="connsiteY46" fmla="*/ 1608953 h 2511723"/>
                  <a:gd name="connsiteX47" fmla="*/ 1294382 w 2119520"/>
                  <a:gd name="connsiteY47" fmla="*/ 1597196 h 2511723"/>
                  <a:gd name="connsiteX48" fmla="*/ 1405228 w 2119520"/>
                  <a:gd name="connsiteY48" fmla="*/ 1603556 h 2511723"/>
                  <a:gd name="connsiteX49" fmla="*/ 1447632 w 2119520"/>
                  <a:gd name="connsiteY49" fmla="*/ 1622109 h 2511723"/>
                  <a:gd name="connsiteX50" fmla="*/ 1716848 w 2119520"/>
                  <a:gd name="connsiteY50" fmla="*/ 1710637 h 2511723"/>
                  <a:gd name="connsiteX51" fmla="*/ 1609478 w 2119520"/>
                  <a:gd name="connsiteY51" fmla="*/ 1808432 h 2511723"/>
                  <a:gd name="connsiteX52" fmla="*/ 1556994 w 2119520"/>
                  <a:gd name="connsiteY52" fmla="*/ 1832568 h 2511723"/>
                  <a:gd name="connsiteX53" fmla="*/ 1536085 w 2119520"/>
                  <a:gd name="connsiteY53" fmla="*/ 1828494 h 2511723"/>
                  <a:gd name="connsiteX54" fmla="*/ 1535475 w 2119520"/>
                  <a:gd name="connsiteY54" fmla="*/ 1828366 h 2511723"/>
                  <a:gd name="connsiteX55" fmla="*/ 1313892 w 2119520"/>
                  <a:gd name="connsiteY55" fmla="*/ 2175606 h 2511723"/>
                  <a:gd name="connsiteX56" fmla="*/ 1431093 w 2119520"/>
                  <a:gd name="connsiteY56" fmla="*/ 2423206 h 2511723"/>
                  <a:gd name="connsiteX57" fmla="*/ 1461078 w 2119520"/>
                  <a:gd name="connsiteY57" fmla="*/ 2511687 h 2511723"/>
                  <a:gd name="connsiteX58" fmla="*/ 1461148 w 2119520"/>
                  <a:gd name="connsiteY58" fmla="*/ 2511698 h 2511723"/>
                  <a:gd name="connsiteX59" fmla="*/ 1522233 w 2119520"/>
                  <a:gd name="connsiteY59" fmla="*/ 2440969 h 2511723"/>
                  <a:gd name="connsiteX60" fmla="*/ 1724021 w 2119520"/>
                  <a:gd name="connsiteY60" fmla="*/ 2255574 h 2511723"/>
                  <a:gd name="connsiteX61" fmla="*/ 1649392 w 2119520"/>
                  <a:gd name="connsiteY61" fmla="*/ 1850575 h 2511723"/>
                  <a:gd name="connsiteX62" fmla="*/ 1648789 w 2119520"/>
                  <a:gd name="connsiteY62" fmla="*/ 1850465 h 2511723"/>
                  <a:gd name="connsiteX63" fmla="*/ 1636387 w 2119520"/>
                  <a:gd name="connsiteY63" fmla="*/ 1848045 h 2511723"/>
                  <a:gd name="connsiteX64" fmla="*/ 1619616 w 2119520"/>
                  <a:gd name="connsiteY64" fmla="*/ 1809448 h 2511723"/>
                  <a:gd name="connsiteX65" fmla="*/ 1748302 w 2119520"/>
                  <a:gd name="connsiteY65" fmla="*/ 1717897 h 2511723"/>
                  <a:gd name="connsiteX66" fmla="*/ 2119521 w 2119520"/>
                  <a:gd name="connsiteY66" fmla="*/ 1759784 h 2511723"/>
                  <a:gd name="connsiteX67" fmla="*/ 2119521 w 2119520"/>
                  <a:gd name="connsiteY67" fmla="*/ 1701752 h 2511723"/>
                  <a:gd name="connsiteX68" fmla="*/ 1524577 w 2119520"/>
                  <a:gd name="connsiteY68" fmla="*/ 1603626 h 2511723"/>
                  <a:gd name="connsiteX69" fmla="*/ 1419040 w 2119520"/>
                  <a:gd name="connsiteY69" fmla="*/ 1463740 h 2511723"/>
                  <a:gd name="connsiteX70" fmla="*/ 1436711 w 2119520"/>
                  <a:gd name="connsiteY70" fmla="*/ 1452342 h 2511723"/>
                  <a:gd name="connsiteX71" fmla="*/ 1439102 w 2119520"/>
                  <a:gd name="connsiteY71" fmla="*/ 1452505 h 2511723"/>
                  <a:gd name="connsiteX72" fmla="*/ 1596026 w 2119520"/>
                  <a:gd name="connsiteY72" fmla="*/ 1071757 h 2511723"/>
                  <a:gd name="connsiteX73" fmla="*/ 1437024 w 2119520"/>
                  <a:gd name="connsiteY73" fmla="*/ 848572 h 2511723"/>
                  <a:gd name="connsiteX74" fmla="*/ 1391916 w 2119520"/>
                  <a:gd name="connsiteY74" fmla="*/ 766724 h 2511723"/>
                  <a:gd name="connsiteX75" fmla="*/ 1391846 w 2119520"/>
                  <a:gd name="connsiteY75" fmla="*/ 766724 h 2511723"/>
                  <a:gd name="connsiteX76" fmla="*/ 1344179 w 2119520"/>
                  <a:gd name="connsiteY76" fmla="*/ 847075 h 2511723"/>
                  <a:gd name="connsiteX77" fmla="*/ 1178219 w 2119520"/>
                  <a:gd name="connsiteY77" fmla="*/ 1065014 h 2511723"/>
                  <a:gd name="connsiteX78" fmla="*/ 1323050 w 2119520"/>
                  <a:gd name="connsiteY78" fmla="*/ 1450631 h 2511723"/>
                  <a:gd name="connsiteX79" fmla="*/ 1323670 w 2119520"/>
                  <a:gd name="connsiteY79" fmla="*/ 1450631 h 2511723"/>
                  <a:gd name="connsiteX80" fmla="*/ 1400412 w 2119520"/>
                  <a:gd name="connsiteY80" fmla="*/ 1487603 h 2511723"/>
                  <a:gd name="connsiteX81" fmla="*/ 1442491 w 2119520"/>
                  <a:gd name="connsiteY81" fmla="*/ 1572010 h 2511723"/>
                  <a:gd name="connsiteX82" fmla="*/ 902997 w 2119520"/>
                  <a:gd name="connsiteY82" fmla="*/ 1216524 h 2511723"/>
                  <a:gd name="connsiteX83" fmla="*/ 521239 w 2119520"/>
                  <a:gd name="connsiteY83" fmla="*/ 662011 h 2511723"/>
                  <a:gd name="connsiteX84" fmla="*/ 380419 w 2119520"/>
                  <a:gd name="connsiteY84" fmla="*/ 0 h 2511723"/>
                  <a:gd name="connsiteX85" fmla="*/ 376659 w 2119520"/>
                  <a:gd name="connsiteY85" fmla="*/ 0 h 2511723"/>
                  <a:gd name="connsiteX86" fmla="*/ 505240 w 2119520"/>
                  <a:gd name="connsiteY86" fmla="*/ 668638 h 251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19520" h="2511723">
                    <a:moveTo>
                      <a:pt x="505240" y="668638"/>
                    </a:moveTo>
                    <a:cubicBezTo>
                      <a:pt x="506714" y="672260"/>
                      <a:pt x="508229" y="675869"/>
                      <a:pt x="509726" y="679479"/>
                    </a:cubicBezTo>
                    <a:cubicBezTo>
                      <a:pt x="506691" y="677802"/>
                      <a:pt x="503627" y="676182"/>
                      <a:pt x="500534" y="674645"/>
                    </a:cubicBezTo>
                    <a:cubicBezTo>
                      <a:pt x="488881" y="668795"/>
                      <a:pt x="476886" y="663799"/>
                      <a:pt x="464699" y="659429"/>
                    </a:cubicBezTo>
                    <a:cubicBezTo>
                      <a:pt x="452437" y="655297"/>
                      <a:pt x="440076" y="651490"/>
                      <a:pt x="427477" y="648733"/>
                    </a:cubicBezTo>
                    <a:cubicBezTo>
                      <a:pt x="421239" y="647109"/>
                      <a:pt x="414849" y="646168"/>
                      <a:pt x="408553" y="644880"/>
                    </a:cubicBezTo>
                    <a:cubicBezTo>
                      <a:pt x="402216" y="643772"/>
                      <a:pt x="395832" y="642977"/>
                      <a:pt x="389489" y="642013"/>
                    </a:cubicBezTo>
                    <a:cubicBezTo>
                      <a:pt x="386762" y="641601"/>
                      <a:pt x="384151" y="643406"/>
                      <a:pt x="383605" y="646139"/>
                    </a:cubicBezTo>
                    <a:cubicBezTo>
                      <a:pt x="383042" y="648960"/>
                      <a:pt x="384870" y="651699"/>
                      <a:pt x="387685" y="652262"/>
                    </a:cubicBezTo>
                    <a:lnTo>
                      <a:pt x="387986" y="652320"/>
                    </a:lnTo>
                    <a:cubicBezTo>
                      <a:pt x="394115" y="653544"/>
                      <a:pt x="400272" y="654600"/>
                      <a:pt x="406359" y="655958"/>
                    </a:cubicBezTo>
                    <a:cubicBezTo>
                      <a:pt x="412406" y="657496"/>
                      <a:pt x="418534" y="658680"/>
                      <a:pt x="424483" y="660531"/>
                    </a:cubicBezTo>
                    <a:cubicBezTo>
                      <a:pt x="436519" y="663740"/>
                      <a:pt x="448229" y="667965"/>
                      <a:pt x="459784" y="672451"/>
                    </a:cubicBezTo>
                    <a:cubicBezTo>
                      <a:pt x="471245" y="677169"/>
                      <a:pt x="482451" y="682456"/>
                      <a:pt x="493181" y="688479"/>
                    </a:cubicBezTo>
                    <a:cubicBezTo>
                      <a:pt x="498560" y="691462"/>
                      <a:pt x="503801" y="694677"/>
                      <a:pt x="508873" y="698055"/>
                    </a:cubicBezTo>
                    <a:cubicBezTo>
                      <a:pt x="513248" y="700986"/>
                      <a:pt x="517757" y="704241"/>
                      <a:pt x="521553" y="707369"/>
                    </a:cubicBezTo>
                    <a:cubicBezTo>
                      <a:pt x="568541" y="815262"/>
                      <a:pt x="626625" y="918356"/>
                      <a:pt x="694401" y="1014729"/>
                    </a:cubicBezTo>
                    <a:cubicBezTo>
                      <a:pt x="689253" y="1011509"/>
                      <a:pt x="684031" y="1008421"/>
                      <a:pt x="678721" y="1005479"/>
                    </a:cubicBezTo>
                    <a:cubicBezTo>
                      <a:pt x="657406" y="993675"/>
                      <a:pt x="635371" y="983032"/>
                      <a:pt x="612291" y="975262"/>
                    </a:cubicBezTo>
                    <a:cubicBezTo>
                      <a:pt x="610034" y="974374"/>
                      <a:pt x="607748" y="973590"/>
                      <a:pt x="605455" y="972807"/>
                    </a:cubicBezTo>
                    <a:cubicBezTo>
                      <a:pt x="620944" y="867206"/>
                      <a:pt x="530867" y="807277"/>
                      <a:pt x="457874" y="797864"/>
                    </a:cubicBezTo>
                    <a:cubicBezTo>
                      <a:pt x="379020" y="787697"/>
                      <a:pt x="298350" y="801497"/>
                      <a:pt x="204356" y="857666"/>
                    </a:cubicBezTo>
                    <a:cubicBezTo>
                      <a:pt x="86714" y="927971"/>
                      <a:pt x="2283" y="1065757"/>
                      <a:pt x="8" y="1069488"/>
                    </a:cubicBezTo>
                    <a:cubicBezTo>
                      <a:pt x="-9" y="1069517"/>
                      <a:pt x="2" y="1069552"/>
                      <a:pt x="37" y="1069540"/>
                    </a:cubicBezTo>
                    <a:cubicBezTo>
                      <a:pt x="3153" y="1068531"/>
                      <a:pt x="105417" y="1035592"/>
                      <a:pt x="249377" y="999217"/>
                    </a:cubicBezTo>
                    <a:cubicBezTo>
                      <a:pt x="372068" y="968217"/>
                      <a:pt x="538370" y="977432"/>
                      <a:pt x="588719" y="981204"/>
                    </a:cubicBezTo>
                    <a:cubicBezTo>
                      <a:pt x="595097" y="983224"/>
                      <a:pt x="601428" y="985353"/>
                      <a:pt x="607591" y="987971"/>
                    </a:cubicBezTo>
                    <a:cubicBezTo>
                      <a:pt x="629707" y="996078"/>
                      <a:pt x="650685" y="1006947"/>
                      <a:pt x="670886" y="1018855"/>
                    </a:cubicBezTo>
                    <a:cubicBezTo>
                      <a:pt x="691093" y="1030763"/>
                      <a:pt x="709895" y="1044929"/>
                      <a:pt x="727497" y="1060273"/>
                    </a:cubicBezTo>
                    <a:cubicBezTo>
                      <a:pt x="774642" y="1122953"/>
                      <a:pt x="825994" y="1182511"/>
                      <a:pt x="881159" y="1238361"/>
                    </a:cubicBezTo>
                    <a:cubicBezTo>
                      <a:pt x="911644" y="1269217"/>
                      <a:pt x="943294" y="1298935"/>
                      <a:pt x="976001" y="1327458"/>
                    </a:cubicBezTo>
                    <a:cubicBezTo>
                      <a:pt x="905655" y="1315950"/>
                      <a:pt x="833236" y="1361197"/>
                      <a:pt x="833236" y="1361197"/>
                    </a:cubicBezTo>
                    <a:cubicBezTo>
                      <a:pt x="803420" y="1366316"/>
                      <a:pt x="774096" y="1353752"/>
                      <a:pt x="753280" y="1331804"/>
                    </a:cubicBezTo>
                    <a:cubicBezTo>
                      <a:pt x="753141" y="1331653"/>
                      <a:pt x="752996" y="1331508"/>
                      <a:pt x="752845" y="1331358"/>
                    </a:cubicBezTo>
                    <a:cubicBezTo>
                      <a:pt x="631076" y="1209659"/>
                      <a:pt x="453946" y="1335037"/>
                      <a:pt x="375109" y="1495652"/>
                    </a:cubicBezTo>
                    <a:cubicBezTo>
                      <a:pt x="330535" y="1586466"/>
                      <a:pt x="338886" y="1694521"/>
                      <a:pt x="334057" y="1766493"/>
                    </a:cubicBezTo>
                    <a:cubicBezTo>
                      <a:pt x="330303" y="1822493"/>
                      <a:pt x="310972" y="1854312"/>
                      <a:pt x="309516" y="1856640"/>
                    </a:cubicBezTo>
                    <a:cubicBezTo>
                      <a:pt x="309492" y="1856674"/>
                      <a:pt x="309533" y="1856709"/>
                      <a:pt x="309568" y="1856692"/>
                    </a:cubicBezTo>
                    <a:cubicBezTo>
                      <a:pt x="311895" y="1855235"/>
                      <a:pt x="343714" y="1835905"/>
                      <a:pt x="399738" y="1832139"/>
                    </a:cubicBezTo>
                    <a:cubicBezTo>
                      <a:pt x="471732" y="1827298"/>
                      <a:pt x="579834" y="1835620"/>
                      <a:pt x="670666" y="1791046"/>
                    </a:cubicBezTo>
                    <a:cubicBezTo>
                      <a:pt x="831322" y="1712204"/>
                      <a:pt x="956711" y="1535113"/>
                      <a:pt x="834943" y="1413414"/>
                    </a:cubicBezTo>
                    <a:cubicBezTo>
                      <a:pt x="834798" y="1413270"/>
                      <a:pt x="834653" y="1413124"/>
                      <a:pt x="834502" y="1412985"/>
                    </a:cubicBezTo>
                    <a:cubicBezTo>
                      <a:pt x="821253" y="1400433"/>
                      <a:pt x="843856" y="1324649"/>
                      <a:pt x="1013257" y="1359021"/>
                    </a:cubicBezTo>
                    <a:cubicBezTo>
                      <a:pt x="1116937" y="1444473"/>
                      <a:pt x="1230448" y="1518133"/>
                      <a:pt x="1351003" y="1577854"/>
                    </a:cubicBezTo>
                    <a:cubicBezTo>
                      <a:pt x="1340210" y="1577512"/>
                      <a:pt x="1331528" y="1577778"/>
                      <a:pt x="1327448" y="1578504"/>
                    </a:cubicBezTo>
                    <a:cubicBezTo>
                      <a:pt x="1299703" y="1580483"/>
                      <a:pt x="1271819" y="1587969"/>
                      <a:pt x="1245960" y="1597939"/>
                    </a:cubicBezTo>
                    <a:cubicBezTo>
                      <a:pt x="1238955" y="1600254"/>
                      <a:pt x="1242582" y="1611193"/>
                      <a:pt x="1249546" y="1608953"/>
                    </a:cubicBezTo>
                    <a:cubicBezTo>
                      <a:pt x="1264019" y="1604311"/>
                      <a:pt x="1279328" y="1599569"/>
                      <a:pt x="1294382" y="1597196"/>
                    </a:cubicBezTo>
                    <a:cubicBezTo>
                      <a:pt x="1330866" y="1590772"/>
                      <a:pt x="1369858" y="1591834"/>
                      <a:pt x="1405228" y="1603556"/>
                    </a:cubicBezTo>
                    <a:cubicBezTo>
                      <a:pt x="1419284" y="1609922"/>
                      <a:pt x="1433415" y="1616114"/>
                      <a:pt x="1447632" y="1622109"/>
                    </a:cubicBezTo>
                    <a:cubicBezTo>
                      <a:pt x="1534715" y="1658925"/>
                      <a:pt x="1624862" y="1688480"/>
                      <a:pt x="1716848" y="1710637"/>
                    </a:cubicBezTo>
                    <a:cubicBezTo>
                      <a:pt x="1671299" y="1728627"/>
                      <a:pt x="1634205" y="1764908"/>
                      <a:pt x="1609478" y="1808432"/>
                    </a:cubicBezTo>
                    <a:cubicBezTo>
                      <a:pt x="1598974" y="1826915"/>
                      <a:pt x="1577862" y="1836636"/>
                      <a:pt x="1556994" y="1832568"/>
                    </a:cubicBezTo>
                    <a:lnTo>
                      <a:pt x="1536085" y="1828494"/>
                    </a:lnTo>
                    <a:cubicBezTo>
                      <a:pt x="1535882" y="1828447"/>
                      <a:pt x="1535678" y="1828407"/>
                      <a:pt x="1535475" y="1828366"/>
                    </a:cubicBezTo>
                    <a:cubicBezTo>
                      <a:pt x="1366498" y="1795416"/>
                      <a:pt x="1289588" y="1998342"/>
                      <a:pt x="1313892" y="2175606"/>
                    </a:cubicBezTo>
                    <a:cubicBezTo>
                      <a:pt x="1327634" y="2275833"/>
                      <a:pt x="1394910" y="2360809"/>
                      <a:pt x="1431093" y="2423206"/>
                    </a:cubicBezTo>
                    <a:cubicBezTo>
                      <a:pt x="1459256" y="2471761"/>
                      <a:pt x="1460991" y="2508942"/>
                      <a:pt x="1461078" y="2511687"/>
                    </a:cubicBezTo>
                    <a:cubicBezTo>
                      <a:pt x="1461078" y="2511727"/>
                      <a:pt x="1461131" y="2511739"/>
                      <a:pt x="1461148" y="2511698"/>
                    </a:cubicBezTo>
                    <a:cubicBezTo>
                      <a:pt x="1462262" y="2509191"/>
                      <a:pt x="1477867" y="2475388"/>
                      <a:pt x="1522233" y="2440969"/>
                    </a:cubicBezTo>
                    <a:cubicBezTo>
                      <a:pt x="1579249" y="2396749"/>
                      <a:pt x="1673568" y="2343278"/>
                      <a:pt x="1724021" y="2255574"/>
                    </a:cubicBezTo>
                    <a:cubicBezTo>
                      <a:pt x="1813263" y="2100449"/>
                      <a:pt x="1818375" y="1883526"/>
                      <a:pt x="1649392" y="1850575"/>
                    </a:cubicBezTo>
                    <a:cubicBezTo>
                      <a:pt x="1649189" y="1850535"/>
                      <a:pt x="1648986" y="1850499"/>
                      <a:pt x="1648789" y="1850465"/>
                    </a:cubicBezTo>
                    <a:lnTo>
                      <a:pt x="1636387" y="1848045"/>
                    </a:lnTo>
                    <a:cubicBezTo>
                      <a:pt x="1618809" y="1844621"/>
                      <a:pt x="1609913" y="1824501"/>
                      <a:pt x="1619616" y="1809448"/>
                    </a:cubicBezTo>
                    <a:cubicBezTo>
                      <a:pt x="1649491" y="1763109"/>
                      <a:pt x="1694303" y="1726857"/>
                      <a:pt x="1748302" y="1717897"/>
                    </a:cubicBezTo>
                    <a:cubicBezTo>
                      <a:pt x="1870024" y="1744870"/>
                      <a:pt x="1994694" y="1758977"/>
                      <a:pt x="2119521" y="1759784"/>
                    </a:cubicBezTo>
                    <a:lnTo>
                      <a:pt x="2119521" y="1701752"/>
                    </a:lnTo>
                    <a:cubicBezTo>
                      <a:pt x="1917883" y="1704486"/>
                      <a:pt x="1715409" y="1671465"/>
                      <a:pt x="1524577" y="1603626"/>
                    </a:cubicBezTo>
                    <a:cubicBezTo>
                      <a:pt x="1468292" y="1575858"/>
                      <a:pt x="1410132" y="1501397"/>
                      <a:pt x="1419040" y="1463740"/>
                    </a:cubicBezTo>
                    <a:cubicBezTo>
                      <a:pt x="1420897" y="1455882"/>
                      <a:pt x="1428697" y="1451373"/>
                      <a:pt x="1436711" y="1452342"/>
                    </a:cubicBezTo>
                    <a:cubicBezTo>
                      <a:pt x="1437494" y="1452435"/>
                      <a:pt x="1438295" y="1452493"/>
                      <a:pt x="1439102" y="1452505"/>
                    </a:cubicBezTo>
                    <a:cubicBezTo>
                      <a:pt x="1611242" y="1455285"/>
                      <a:pt x="1651185" y="1242006"/>
                      <a:pt x="1596026" y="1071757"/>
                    </a:cubicBezTo>
                    <a:cubicBezTo>
                      <a:pt x="1564839" y="975500"/>
                      <a:pt x="1483647" y="903650"/>
                      <a:pt x="1437024" y="848572"/>
                    </a:cubicBezTo>
                    <a:cubicBezTo>
                      <a:pt x="1400748" y="805710"/>
                      <a:pt x="1392490" y="769411"/>
                      <a:pt x="1391916" y="766724"/>
                    </a:cubicBezTo>
                    <a:cubicBezTo>
                      <a:pt x="1391910" y="766683"/>
                      <a:pt x="1391852" y="766683"/>
                      <a:pt x="1391846" y="766724"/>
                    </a:cubicBezTo>
                    <a:cubicBezTo>
                      <a:pt x="1391190" y="769388"/>
                      <a:pt x="1381789" y="805408"/>
                      <a:pt x="1344179" y="847075"/>
                    </a:cubicBezTo>
                    <a:cubicBezTo>
                      <a:pt x="1295850" y="900621"/>
                      <a:pt x="1212429" y="969813"/>
                      <a:pt x="1178219" y="1065014"/>
                    </a:cubicBezTo>
                    <a:cubicBezTo>
                      <a:pt x="1117715" y="1233394"/>
                      <a:pt x="1150909" y="1447851"/>
                      <a:pt x="1323050" y="1450631"/>
                    </a:cubicBezTo>
                    <a:cubicBezTo>
                      <a:pt x="1323258" y="1450636"/>
                      <a:pt x="1323461" y="1450636"/>
                      <a:pt x="1323670" y="1450631"/>
                    </a:cubicBezTo>
                    <a:cubicBezTo>
                      <a:pt x="1353917" y="1450305"/>
                      <a:pt x="1394980" y="1457844"/>
                      <a:pt x="1400412" y="1487603"/>
                    </a:cubicBezTo>
                    <a:cubicBezTo>
                      <a:pt x="1405379" y="1514808"/>
                      <a:pt x="1421402" y="1545356"/>
                      <a:pt x="1442491" y="1572010"/>
                    </a:cubicBezTo>
                    <a:cubicBezTo>
                      <a:pt x="1242890" y="1489315"/>
                      <a:pt x="1058743" y="1367999"/>
                      <a:pt x="902997" y="1216524"/>
                    </a:cubicBezTo>
                    <a:cubicBezTo>
                      <a:pt x="741534" y="1059437"/>
                      <a:pt x="610719" y="870056"/>
                      <a:pt x="521239" y="662011"/>
                    </a:cubicBezTo>
                    <a:cubicBezTo>
                      <a:pt x="431464" y="454077"/>
                      <a:pt x="383617" y="227694"/>
                      <a:pt x="380419" y="0"/>
                    </a:cubicBezTo>
                    <a:lnTo>
                      <a:pt x="376659" y="0"/>
                    </a:lnTo>
                    <a:cubicBezTo>
                      <a:pt x="375341" y="228147"/>
                      <a:pt x="418761" y="456851"/>
                      <a:pt x="505240" y="668638"/>
                    </a:cubicBezTo>
                    <a:close/>
                  </a:path>
                </a:pathLst>
              </a:custGeom>
              <a:solidFill>
                <a:srgbClr val="737373"/>
              </a:solidFill>
              <a:ln w="5794" cap="flat">
                <a:noFill/>
                <a:prstDash val="solid"/>
                <a:miter/>
              </a:ln>
            </p:spPr>
            <p:txBody>
              <a:bodyPr rtlCol="0" anchor="ctr"/>
              <a:lstStyle/>
              <a:p>
                <a:endParaRPr lang="en-US"/>
              </a:p>
            </p:txBody>
          </p:sp>
          <p:grpSp>
            <p:nvGrpSpPr>
              <p:cNvPr id="144" name="Content Placeholder 3" descr="A wreath with lemons and leaves">
                <a:extLst>
                  <a:ext uri="{FF2B5EF4-FFF2-40B4-BE49-F238E27FC236}">
                    <a16:creationId xmlns:a16="http://schemas.microsoft.com/office/drawing/2014/main" id="{5181EFAF-B9DB-4752-8FEF-229E647E1ED7}"/>
                  </a:ext>
                </a:extLst>
              </p:cNvPr>
              <p:cNvGrpSpPr/>
              <p:nvPr/>
            </p:nvGrpSpPr>
            <p:grpSpPr>
              <a:xfrm>
                <a:off x="4371782" y="4348242"/>
                <a:ext cx="1250055" cy="1518052"/>
                <a:chOff x="4371782" y="4348242"/>
                <a:chExt cx="1250055" cy="1518052"/>
              </a:xfrm>
              <a:solidFill>
                <a:srgbClr val="505050"/>
              </a:solidFill>
            </p:grpSpPr>
            <p:sp>
              <p:nvSpPr>
                <p:cNvPr id="145" name="Freeform: Shape 144">
                  <a:extLst>
                    <a:ext uri="{FF2B5EF4-FFF2-40B4-BE49-F238E27FC236}">
                      <a16:creationId xmlns:a16="http://schemas.microsoft.com/office/drawing/2014/main" id="{10BA31B1-7AE0-498E-8F17-D87EF5DD82E3}"/>
                    </a:ext>
                  </a:extLst>
                </p:cNvPr>
                <p:cNvSpPr/>
                <p:nvPr/>
              </p:nvSpPr>
              <p:spPr>
                <a:xfrm>
                  <a:off x="5257782" y="4348242"/>
                  <a:ext cx="248564" cy="243113"/>
                </a:xfrm>
                <a:custGeom>
                  <a:avLst/>
                  <a:gdLst>
                    <a:gd name="connsiteX0" fmla="*/ 104258 w 248564"/>
                    <a:gd name="connsiteY0" fmla="*/ 243114 h 243113"/>
                    <a:gd name="connsiteX1" fmla="*/ 236 w 248564"/>
                    <a:gd name="connsiteY1" fmla="*/ 135662 h 243113"/>
                    <a:gd name="connsiteX2" fmla="*/ 230 w 248564"/>
                    <a:gd name="connsiteY2" fmla="*/ 134512 h 243113"/>
                    <a:gd name="connsiteX3" fmla="*/ 1396 w 248564"/>
                    <a:gd name="connsiteY3" fmla="*/ 134495 h 243113"/>
                    <a:gd name="connsiteX4" fmla="*/ 104130 w 248564"/>
                    <a:gd name="connsiteY4" fmla="*/ 233039 h 243113"/>
                    <a:gd name="connsiteX5" fmla="*/ 104194 w 248564"/>
                    <a:gd name="connsiteY5" fmla="*/ 233010 h 243113"/>
                    <a:gd name="connsiteX6" fmla="*/ 103597 w 248564"/>
                    <a:gd name="connsiteY6" fmla="*/ 134425 h 243113"/>
                    <a:gd name="connsiteX7" fmla="*/ 52546 w 248564"/>
                    <a:gd name="connsiteY7" fmla="*/ 82777 h 243113"/>
                    <a:gd name="connsiteX8" fmla="*/ 52540 w 248564"/>
                    <a:gd name="connsiteY8" fmla="*/ 81645 h 243113"/>
                    <a:gd name="connsiteX9" fmla="*/ 53706 w 248564"/>
                    <a:gd name="connsiteY9" fmla="*/ 81611 h 243113"/>
                    <a:gd name="connsiteX10" fmla="*/ 103562 w 248564"/>
                    <a:gd name="connsiteY10" fmla="*/ 128448 h 243113"/>
                    <a:gd name="connsiteX11" fmla="*/ 102784 w 248564"/>
                    <a:gd name="connsiteY11" fmla="*/ 830 h 243113"/>
                    <a:gd name="connsiteX12" fmla="*/ 103591 w 248564"/>
                    <a:gd name="connsiteY12" fmla="*/ 0 h 243113"/>
                    <a:gd name="connsiteX13" fmla="*/ 104432 w 248564"/>
                    <a:gd name="connsiteY13" fmla="*/ 807 h 243113"/>
                    <a:gd name="connsiteX14" fmla="*/ 106962 w 248564"/>
                    <a:gd name="connsiteY14" fmla="*/ 128721 h 243113"/>
                    <a:gd name="connsiteX15" fmla="*/ 147010 w 248564"/>
                    <a:gd name="connsiteY15" fmla="*/ 92526 h 243113"/>
                    <a:gd name="connsiteX16" fmla="*/ 148136 w 248564"/>
                    <a:gd name="connsiteY16" fmla="*/ 92521 h 243113"/>
                    <a:gd name="connsiteX17" fmla="*/ 148182 w 248564"/>
                    <a:gd name="connsiteY17" fmla="*/ 93687 h 243113"/>
                    <a:gd name="connsiteX18" fmla="*/ 107386 w 248564"/>
                    <a:gd name="connsiteY18" fmla="*/ 135035 h 243113"/>
                    <a:gd name="connsiteX19" fmla="*/ 109040 w 248564"/>
                    <a:gd name="connsiteY19" fmla="*/ 233248 h 243113"/>
                    <a:gd name="connsiteX20" fmla="*/ 109104 w 248564"/>
                    <a:gd name="connsiteY20" fmla="*/ 233277 h 243113"/>
                    <a:gd name="connsiteX21" fmla="*/ 247162 w 248564"/>
                    <a:gd name="connsiteY21" fmla="*/ 99577 h 243113"/>
                    <a:gd name="connsiteX22" fmla="*/ 248317 w 248564"/>
                    <a:gd name="connsiteY22" fmla="*/ 99571 h 243113"/>
                    <a:gd name="connsiteX23" fmla="*/ 248334 w 248564"/>
                    <a:gd name="connsiteY23" fmla="*/ 100738 h 243113"/>
                    <a:gd name="connsiteX24" fmla="*/ 109226 w 248564"/>
                    <a:gd name="connsiteY24" fmla="*/ 243090 h 243113"/>
                    <a:gd name="connsiteX25" fmla="*/ 104258 w 248564"/>
                    <a:gd name="connsiteY25" fmla="*/ 243114 h 2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8564" h="243113">
                      <a:moveTo>
                        <a:pt x="104258" y="243114"/>
                      </a:moveTo>
                      <a:cubicBezTo>
                        <a:pt x="84777" y="226598"/>
                        <a:pt x="236" y="135662"/>
                        <a:pt x="236" y="135662"/>
                      </a:cubicBezTo>
                      <a:cubicBezTo>
                        <a:pt x="-78" y="135342"/>
                        <a:pt x="-78" y="134832"/>
                        <a:pt x="230" y="134512"/>
                      </a:cubicBezTo>
                      <a:cubicBezTo>
                        <a:pt x="543" y="134187"/>
                        <a:pt x="1066" y="134176"/>
                        <a:pt x="1396" y="134495"/>
                      </a:cubicBezTo>
                      <a:lnTo>
                        <a:pt x="104130" y="233039"/>
                      </a:lnTo>
                      <a:cubicBezTo>
                        <a:pt x="104154" y="233062"/>
                        <a:pt x="104194" y="233045"/>
                        <a:pt x="104194" y="233010"/>
                      </a:cubicBezTo>
                      <a:lnTo>
                        <a:pt x="103597" y="134425"/>
                      </a:lnTo>
                      <a:cubicBezTo>
                        <a:pt x="91688" y="122744"/>
                        <a:pt x="52546" y="82777"/>
                        <a:pt x="52546" y="82777"/>
                      </a:cubicBezTo>
                      <a:cubicBezTo>
                        <a:pt x="52244" y="82463"/>
                        <a:pt x="52238" y="81964"/>
                        <a:pt x="52540" y="81645"/>
                      </a:cubicBezTo>
                      <a:cubicBezTo>
                        <a:pt x="52853" y="81314"/>
                        <a:pt x="53376" y="81297"/>
                        <a:pt x="53706" y="81611"/>
                      </a:cubicBezTo>
                      <a:lnTo>
                        <a:pt x="103562" y="128448"/>
                      </a:lnTo>
                      <a:lnTo>
                        <a:pt x="102784" y="830"/>
                      </a:lnTo>
                      <a:cubicBezTo>
                        <a:pt x="102784" y="383"/>
                        <a:pt x="103138" y="12"/>
                        <a:pt x="103591" y="0"/>
                      </a:cubicBezTo>
                      <a:cubicBezTo>
                        <a:pt x="104043" y="-11"/>
                        <a:pt x="104421" y="354"/>
                        <a:pt x="104432" y="807"/>
                      </a:cubicBezTo>
                      <a:lnTo>
                        <a:pt x="106962" y="128721"/>
                      </a:lnTo>
                      <a:lnTo>
                        <a:pt x="147010" y="92526"/>
                      </a:lnTo>
                      <a:cubicBezTo>
                        <a:pt x="147324" y="92230"/>
                        <a:pt x="147817" y="92224"/>
                        <a:pt x="148136" y="92521"/>
                      </a:cubicBezTo>
                      <a:cubicBezTo>
                        <a:pt x="148467" y="92828"/>
                        <a:pt x="148490" y="93350"/>
                        <a:pt x="148182" y="93687"/>
                      </a:cubicBezTo>
                      <a:cubicBezTo>
                        <a:pt x="148182" y="93687"/>
                        <a:pt x="109730" y="133224"/>
                        <a:pt x="107386" y="135035"/>
                      </a:cubicBezTo>
                      <a:lnTo>
                        <a:pt x="109040" y="233248"/>
                      </a:lnTo>
                      <a:cubicBezTo>
                        <a:pt x="109040" y="233283"/>
                        <a:pt x="109080" y="233300"/>
                        <a:pt x="109104" y="233277"/>
                      </a:cubicBezTo>
                      <a:lnTo>
                        <a:pt x="247162" y="99577"/>
                      </a:lnTo>
                      <a:cubicBezTo>
                        <a:pt x="247481" y="99264"/>
                        <a:pt x="247992" y="99258"/>
                        <a:pt x="248317" y="99571"/>
                      </a:cubicBezTo>
                      <a:cubicBezTo>
                        <a:pt x="248642" y="99891"/>
                        <a:pt x="248647" y="100407"/>
                        <a:pt x="248334" y="100738"/>
                      </a:cubicBezTo>
                      <a:lnTo>
                        <a:pt x="109226" y="243090"/>
                      </a:lnTo>
                      <a:lnTo>
                        <a:pt x="104258" y="243114"/>
                      </a:lnTo>
                      <a:close/>
                    </a:path>
                  </a:pathLst>
                </a:custGeom>
                <a:solidFill>
                  <a:srgbClr val="505050"/>
                </a:solidFill>
                <a:ln w="579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A43892D-9210-4A04-8C21-307077B7F38C}"/>
                    </a:ext>
                  </a:extLst>
                </p:cNvPr>
                <p:cNvSpPr/>
                <p:nvPr/>
              </p:nvSpPr>
              <p:spPr>
                <a:xfrm>
                  <a:off x="5383656" y="5590366"/>
                  <a:ext cx="238182" cy="275927"/>
                </a:xfrm>
                <a:custGeom>
                  <a:avLst/>
                  <a:gdLst>
                    <a:gd name="connsiteX0" fmla="*/ 128692 w 238182"/>
                    <a:gd name="connsiteY0" fmla="*/ 2220 h 275927"/>
                    <a:gd name="connsiteX1" fmla="*/ 122088 w 238182"/>
                    <a:gd name="connsiteY1" fmla="*/ 36935 h 275927"/>
                    <a:gd name="connsiteX2" fmla="*/ 349 w 238182"/>
                    <a:gd name="connsiteY2" fmla="*/ 123803 h 275927"/>
                    <a:gd name="connsiteX3" fmla="*/ 140 w 238182"/>
                    <a:gd name="connsiteY3" fmla="*/ 124935 h 275927"/>
                    <a:gd name="connsiteX4" fmla="*/ 1283 w 238182"/>
                    <a:gd name="connsiteY4" fmla="*/ 125161 h 275927"/>
                    <a:gd name="connsiteX5" fmla="*/ 120220 w 238182"/>
                    <a:gd name="connsiteY5" fmla="*/ 46766 h 275927"/>
                    <a:gd name="connsiteX6" fmla="*/ 101789 w 238182"/>
                    <a:gd name="connsiteY6" fmla="*/ 143708 h 275927"/>
                    <a:gd name="connsiteX7" fmla="*/ 42242 w 238182"/>
                    <a:gd name="connsiteY7" fmla="*/ 185270 h 275927"/>
                    <a:gd name="connsiteX8" fmla="*/ 42033 w 238182"/>
                    <a:gd name="connsiteY8" fmla="*/ 186385 h 275927"/>
                    <a:gd name="connsiteX9" fmla="*/ 43171 w 238182"/>
                    <a:gd name="connsiteY9" fmla="*/ 186628 h 275927"/>
                    <a:gd name="connsiteX10" fmla="*/ 100675 w 238182"/>
                    <a:gd name="connsiteY10" fmla="*/ 149575 h 275927"/>
                    <a:gd name="connsiteX11" fmla="*/ 76835 w 238182"/>
                    <a:gd name="connsiteY11" fmla="*/ 274947 h 275927"/>
                    <a:gd name="connsiteX12" fmla="*/ 77479 w 238182"/>
                    <a:gd name="connsiteY12" fmla="*/ 275911 h 275927"/>
                    <a:gd name="connsiteX13" fmla="*/ 78448 w 238182"/>
                    <a:gd name="connsiteY13" fmla="*/ 275266 h 275927"/>
                    <a:gd name="connsiteX14" fmla="*/ 104064 w 238182"/>
                    <a:gd name="connsiteY14" fmla="*/ 149923 h 275927"/>
                    <a:gd name="connsiteX15" fmla="*/ 136910 w 238182"/>
                    <a:gd name="connsiteY15" fmla="*/ 192762 h 275927"/>
                    <a:gd name="connsiteX16" fmla="*/ 138018 w 238182"/>
                    <a:gd name="connsiteY16" fmla="*/ 192971 h 275927"/>
                    <a:gd name="connsiteX17" fmla="*/ 138273 w 238182"/>
                    <a:gd name="connsiteY17" fmla="*/ 191834 h 275927"/>
                    <a:gd name="connsiteX18" fmla="*/ 105625 w 238182"/>
                    <a:gd name="connsiteY18" fmla="*/ 143789 h 275927"/>
                    <a:gd name="connsiteX19" fmla="*/ 125025 w 238182"/>
                    <a:gd name="connsiteY19" fmla="*/ 47404 h 275927"/>
                    <a:gd name="connsiteX20" fmla="*/ 236684 w 238182"/>
                    <a:gd name="connsiteY20" fmla="*/ 203934 h 275927"/>
                    <a:gd name="connsiteX21" fmla="*/ 237816 w 238182"/>
                    <a:gd name="connsiteY21" fmla="*/ 204148 h 275927"/>
                    <a:gd name="connsiteX22" fmla="*/ 238042 w 238182"/>
                    <a:gd name="connsiteY22" fmla="*/ 203005 h 275927"/>
                    <a:gd name="connsiteX23" fmla="*/ 126969 w 238182"/>
                    <a:gd name="connsiteY23" fmla="*/ 37846 h 275927"/>
                    <a:gd name="connsiteX24" fmla="*/ 134037 w 238182"/>
                    <a:gd name="connsiteY24" fmla="*/ 3259 h 275927"/>
                    <a:gd name="connsiteX25" fmla="*/ 134043 w 238182"/>
                    <a:gd name="connsiteY25" fmla="*/ 3224 h 275927"/>
                    <a:gd name="connsiteX26" fmla="*/ 131878 w 238182"/>
                    <a:gd name="connsiteY26" fmla="*/ 44 h 275927"/>
                    <a:gd name="connsiteX27" fmla="*/ 128692 w 238182"/>
                    <a:gd name="connsiteY27" fmla="*/ 2220 h 27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8182" h="275927">
                      <a:moveTo>
                        <a:pt x="128692" y="2220"/>
                      </a:moveTo>
                      <a:lnTo>
                        <a:pt x="122088" y="36935"/>
                      </a:lnTo>
                      <a:cubicBezTo>
                        <a:pt x="99938" y="49655"/>
                        <a:pt x="349" y="123803"/>
                        <a:pt x="349" y="123803"/>
                      </a:cubicBezTo>
                      <a:cubicBezTo>
                        <a:pt x="-17" y="124058"/>
                        <a:pt x="-110" y="124563"/>
                        <a:pt x="140" y="124935"/>
                      </a:cubicBezTo>
                      <a:cubicBezTo>
                        <a:pt x="389" y="125312"/>
                        <a:pt x="906" y="125416"/>
                        <a:pt x="1283" y="125161"/>
                      </a:cubicBezTo>
                      <a:lnTo>
                        <a:pt x="120220" y="46766"/>
                      </a:lnTo>
                      <a:lnTo>
                        <a:pt x="101789" y="143708"/>
                      </a:lnTo>
                      <a:cubicBezTo>
                        <a:pt x="87966" y="153045"/>
                        <a:pt x="42242" y="185270"/>
                        <a:pt x="42242" y="185270"/>
                      </a:cubicBezTo>
                      <a:cubicBezTo>
                        <a:pt x="41888" y="185526"/>
                        <a:pt x="41795" y="186013"/>
                        <a:pt x="42033" y="186385"/>
                      </a:cubicBezTo>
                      <a:cubicBezTo>
                        <a:pt x="42283" y="186768"/>
                        <a:pt x="42788" y="186878"/>
                        <a:pt x="43171" y="186628"/>
                      </a:cubicBezTo>
                      <a:lnTo>
                        <a:pt x="100675" y="149575"/>
                      </a:lnTo>
                      <a:lnTo>
                        <a:pt x="76835" y="274947"/>
                      </a:lnTo>
                      <a:cubicBezTo>
                        <a:pt x="76754" y="275388"/>
                        <a:pt x="77038" y="275818"/>
                        <a:pt x="77479" y="275911"/>
                      </a:cubicBezTo>
                      <a:cubicBezTo>
                        <a:pt x="77926" y="276003"/>
                        <a:pt x="78361" y="275713"/>
                        <a:pt x="78448" y="275266"/>
                      </a:cubicBezTo>
                      <a:lnTo>
                        <a:pt x="104064" y="149923"/>
                      </a:lnTo>
                      <a:lnTo>
                        <a:pt x="136910" y="192762"/>
                      </a:lnTo>
                      <a:cubicBezTo>
                        <a:pt x="137165" y="193111"/>
                        <a:pt x="137647" y="193209"/>
                        <a:pt x="138018" y="192971"/>
                      </a:cubicBezTo>
                      <a:cubicBezTo>
                        <a:pt x="138401" y="192728"/>
                        <a:pt x="138517" y="192217"/>
                        <a:pt x="138273" y="191834"/>
                      </a:cubicBezTo>
                      <a:cubicBezTo>
                        <a:pt x="138273" y="191834"/>
                        <a:pt x="107604" y="145994"/>
                        <a:pt x="105625" y="143789"/>
                      </a:cubicBezTo>
                      <a:lnTo>
                        <a:pt x="125025" y="47404"/>
                      </a:lnTo>
                      <a:lnTo>
                        <a:pt x="236684" y="203934"/>
                      </a:lnTo>
                      <a:cubicBezTo>
                        <a:pt x="236939" y="204299"/>
                        <a:pt x="237444" y="204398"/>
                        <a:pt x="237816" y="204148"/>
                      </a:cubicBezTo>
                      <a:cubicBezTo>
                        <a:pt x="238193" y="203893"/>
                        <a:pt x="238297" y="203382"/>
                        <a:pt x="238042" y="203005"/>
                      </a:cubicBezTo>
                      <a:lnTo>
                        <a:pt x="126969" y="37846"/>
                      </a:lnTo>
                      <a:lnTo>
                        <a:pt x="134037" y="3259"/>
                      </a:lnTo>
                      <a:cubicBezTo>
                        <a:pt x="134037" y="3253"/>
                        <a:pt x="134043" y="3230"/>
                        <a:pt x="134043" y="3224"/>
                      </a:cubicBezTo>
                      <a:cubicBezTo>
                        <a:pt x="134321" y="1750"/>
                        <a:pt x="133352" y="323"/>
                        <a:pt x="131878" y="44"/>
                      </a:cubicBezTo>
                      <a:cubicBezTo>
                        <a:pt x="130399" y="-223"/>
                        <a:pt x="128971" y="746"/>
                        <a:pt x="128692" y="2220"/>
                      </a:cubicBezTo>
                      <a:close/>
                    </a:path>
                  </a:pathLst>
                </a:custGeom>
                <a:solidFill>
                  <a:srgbClr val="505050"/>
                </a:solidFill>
                <a:ln w="579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B1248F6-7C52-4E26-BEFA-6FAA5864C922}"/>
                    </a:ext>
                  </a:extLst>
                </p:cNvPr>
                <p:cNvSpPr/>
                <p:nvPr/>
              </p:nvSpPr>
              <p:spPr>
                <a:xfrm>
                  <a:off x="4371782" y="5022817"/>
                  <a:ext cx="206193" cy="228420"/>
                </a:xfrm>
                <a:custGeom>
                  <a:avLst/>
                  <a:gdLst>
                    <a:gd name="connsiteX0" fmla="*/ 201592 w 206193"/>
                    <a:gd name="connsiteY0" fmla="*/ 743 h 228420"/>
                    <a:gd name="connsiteX1" fmla="*/ 175965 w 206193"/>
                    <a:gd name="connsiteY1" fmla="*/ 25076 h 228420"/>
                    <a:gd name="connsiteX2" fmla="*/ 26411 w 206193"/>
                    <a:gd name="connsiteY2" fmla="*/ 24525 h 228420"/>
                    <a:gd name="connsiteX3" fmla="*/ 25581 w 206193"/>
                    <a:gd name="connsiteY3" fmla="*/ 25320 h 228420"/>
                    <a:gd name="connsiteX4" fmla="*/ 26376 w 206193"/>
                    <a:gd name="connsiteY4" fmla="*/ 26173 h 228420"/>
                    <a:gd name="connsiteX5" fmla="*/ 168711 w 206193"/>
                    <a:gd name="connsiteY5" fmla="*/ 31970 h 228420"/>
                    <a:gd name="connsiteX6" fmla="*/ 97146 w 206193"/>
                    <a:gd name="connsiteY6" fmla="*/ 99908 h 228420"/>
                    <a:gd name="connsiteX7" fmla="*/ 24536 w 206193"/>
                    <a:gd name="connsiteY7" fmla="*/ 98887 h 228420"/>
                    <a:gd name="connsiteX8" fmla="*/ 23712 w 206193"/>
                    <a:gd name="connsiteY8" fmla="*/ 99670 h 228420"/>
                    <a:gd name="connsiteX9" fmla="*/ 24496 w 206193"/>
                    <a:gd name="connsiteY9" fmla="*/ 100535 h 228420"/>
                    <a:gd name="connsiteX10" fmla="*/ 92811 w 206193"/>
                    <a:gd name="connsiteY10" fmla="*/ 104028 h 228420"/>
                    <a:gd name="connsiteX11" fmla="*/ 256 w 206193"/>
                    <a:gd name="connsiteY11" fmla="*/ 191895 h 228420"/>
                    <a:gd name="connsiteX12" fmla="*/ 215 w 206193"/>
                    <a:gd name="connsiteY12" fmla="*/ 193050 h 228420"/>
                    <a:gd name="connsiteX13" fmla="*/ 1376 w 206193"/>
                    <a:gd name="connsiteY13" fmla="*/ 193096 h 228420"/>
                    <a:gd name="connsiteX14" fmla="*/ 95359 w 206193"/>
                    <a:gd name="connsiteY14" fmla="*/ 106292 h 228420"/>
                    <a:gd name="connsiteX15" fmla="*/ 97013 w 206193"/>
                    <a:gd name="connsiteY15" fmla="*/ 160250 h 228420"/>
                    <a:gd name="connsiteX16" fmla="*/ 97790 w 206193"/>
                    <a:gd name="connsiteY16" fmla="*/ 161068 h 228420"/>
                    <a:gd name="connsiteX17" fmla="*/ 98661 w 206193"/>
                    <a:gd name="connsiteY17" fmla="*/ 160297 h 228420"/>
                    <a:gd name="connsiteX18" fmla="*/ 100204 w 206193"/>
                    <a:gd name="connsiteY18" fmla="*/ 102230 h 228420"/>
                    <a:gd name="connsiteX19" fmla="*/ 172228 w 206193"/>
                    <a:gd name="connsiteY19" fmla="*/ 35307 h 228420"/>
                    <a:gd name="connsiteX20" fmla="*/ 171485 w 206193"/>
                    <a:gd name="connsiteY20" fmla="*/ 227584 h 228420"/>
                    <a:gd name="connsiteX21" fmla="*/ 172280 w 206193"/>
                    <a:gd name="connsiteY21" fmla="*/ 228420 h 228420"/>
                    <a:gd name="connsiteX22" fmla="*/ 173133 w 206193"/>
                    <a:gd name="connsiteY22" fmla="*/ 227625 h 228420"/>
                    <a:gd name="connsiteX23" fmla="*/ 179389 w 206193"/>
                    <a:gd name="connsiteY23" fmla="*/ 28686 h 228420"/>
                    <a:gd name="connsiteX24" fmla="*/ 205318 w 206193"/>
                    <a:gd name="connsiteY24" fmla="*/ 4736 h 228420"/>
                    <a:gd name="connsiteX25" fmla="*/ 205347 w 206193"/>
                    <a:gd name="connsiteY25" fmla="*/ 4713 h 228420"/>
                    <a:gd name="connsiteX26" fmla="*/ 205445 w 206193"/>
                    <a:gd name="connsiteY26" fmla="*/ 865 h 228420"/>
                    <a:gd name="connsiteX27" fmla="*/ 201592 w 206193"/>
                    <a:gd name="connsiteY27" fmla="*/ 743 h 22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6193" h="228420">
                      <a:moveTo>
                        <a:pt x="201592" y="743"/>
                      </a:moveTo>
                      <a:lnTo>
                        <a:pt x="175965" y="25076"/>
                      </a:lnTo>
                      <a:cubicBezTo>
                        <a:pt x="150553" y="22476"/>
                        <a:pt x="26411" y="24525"/>
                        <a:pt x="26411" y="24525"/>
                      </a:cubicBezTo>
                      <a:cubicBezTo>
                        <a:pt x="25964" y="24519"/>
                        <a:pt x="25593" y="24873"/>
                        <a:pt x="25581" y="25320"/>
                      </a:cubicBezTo>
                      <a:cubicBezTo>
                        <a:pt x="25564" y="25772"/>
                        <a:pt x="25918" y="26155"/>
                        <a:pt x="26376" y="26173"/>
                      </a:cubicBezTo>
                      <a:lnTo>
                        <a:pt x="168711" y="31970"/>
                      </a:lnTo>
                      <a:lnTo>
                        <a:pt x="97146" y="99908"/>
                      </a:lnTo>
                      <a:cubicBezTo>
                        <a:pt x="80473" y="99421"/>
                        <a:pt x="24536" y="98887"/>
                        <a:pt x="24536" y="98887"/>
                      </a:cubicBezTo>
                      <a:cubicBezTo>
                        <a:pt x="24101" y="98887"/>
                        <a:pt x="23736" y="99229"/>
                        <a:pt x="23712" y="99670"/>
                      </a:cubicBezTo>
                      <a:cubicBezTo>
                        <a:pt x="23689" y="100123"/>
                        <a:pt x="24037" y="100512"/>
                        <a:pt x="24496" y="100535"/>
                      </a:cubicBezTo>
                      <a:lnTo>
                        <a:pt x="92811" y="104028"/>
                      </a:lnTo>
                      <a:lnTo>
                        <a:pt x="256" y="191895"/>
                      </a:lnTo>
                      <a:cubicBezTo>
                        <a:pt x="-69" y="192202"/>
                        <a:pt x="-87" y="192719"/>
                        <a:pt x="215" y="193050"/>
                      </a:cubicBezTo>
                      <a:cubicBezTo>
                        <a:pt x="523" y="193386"/>
                        <a:pt x="1045" y="193404"/>
                        <a:pt x="1376" y="193096"/>
                      </a:cubicBezTo>
                      <a:lnTo>
                        <a:pt x="95359" y="106292"/>
                      </a:lnTo>
                      <a:lnTo>
                        <a:pt x="97013" y="160250"/>
                      </a:lnTo>
                      <a:cubicBezTo>
                        <a:pt x="97018" y="160679"/>
                        <a:pt x="97355" y="161039"/>
                        <a:pt x="97790" y="161068"/>
                      </a:cubicBezTo>
                      <a:cubicBezTo>
                        <a:pt x="98243" y="161097"/>
                        <a:pt x="98632" y="160749"/>
                        <a:pt x="98661" y="160297"/>
                      </a:cubicBezTo>
                      <a:cubicBezTo>
                        <a:pt x="98661" y="160297"/>
                        <a:pt x="100523" y="105178"/>
                        <a:pt x="100204" y="102230"/>
                      </a:cubicBezTo>
                      <a:lnTo>
                        <a:pt x="172228" y="35307"/>
                      </a:lnTo>
                      <a:lnTo>
                        <a:pt x="171485" y="227584"/>
                      </a:lnTo>
                      <a:cubicBezTo>
                        <a:pt x="171479" y="228031"/>
                        <a:pt x="171833" y="228403"/>
                        <a:pt x="172280" y="228420"/>
                      </a:cubicBezTo>
                      <a:cubicBezTo>
                        <a:pt x="172733" y="228437"/>
                        <a:pt x="173116" y="228078"/>
                        <a:pt x="173133" y="227625"/>
                      </a:cubicBezTo>
                      <a:lnTo>
                        <a:pt x="179389" y="28686"/>
                      </a:lnTo>
                      <a:lnTo>
                        <a:pt x="205318" y="4736"/>
                      </a:lnTo>
                      <a:cubicBezTo>
                        <a:pt x="205323" y="4730"/>
                        <a:pt x="205341" y="4719"/>
                        <a:pt x="205347" y="4713"/>
                      </a:cubicBezTo>
                      <a:cubicBezTo>
                        <a:pt x="206438" y="3680"/>
                        <a:pt x="206478" y="1956"/>
                        <a:pt x="205445" y="865"/>
                      </a:cubicBezTo>
                      <a:cubicBezTo>
                        <a:pt x="204406" y="-243"/>
                        <a:pt x="202683" y="-290"/>
                        <a:pt x="201592" y="743"/>
                      </a:cubicBezTo>
                      <a:close/>
                    </a:path>
                  </a:pathLst>
                </a:custGeom>
                <a:solidFill>
                  <a:srgbClr val="505050"/>
                </a:solidFill>
                <a:ln w="5794" cap="flat">
                  <a:noFill/>
                  <a:prstDash val="solid"/>
                  <a:miter/>
                </a:ln>
              </p:spPr>
              <p:txBody>
                <a:bodyPr rtlCol="0" anchor="ctr"/>
                <a:lstStyle/>
                <a:p>
                  <a:endParaRPr lang="en-US"/>
                </a:p>
              </p:txBody>
            </p:sp>
          </p:grpSp>
        </p:grpSp>
        <p:grpSp>
          <p:nvGrpSpPr>
            <p:cNvPr id="148" name="Content Placeholder 3" descr="A wreath with lemons and leaves">
              <a:extLst>
                <a:ext uri="{FF2B5EF4-FFF2-40B4-BE49-F238E27FC236}">
                  <a16:creationId xmlns:a16="http://schemas.microsoft.com/office/drawing/2014/main" id="{46CB4276-FDEA-49EA-B0A9-A0B87661E92A}"/>
                </a:ext>
              </a:extLst>
            </p:cNvPr>
            <p:cNvGrpSpPr/>
            <p:nvPr/>
          </p:nvGrpSpPr>
          <p:grpSpPr>
            <a:xfrm>
              <a:off x="3616119" y="939639"/>
              <a:ext cx="4948370" cy="4961549"/>
              <a:chOff x="3617470" y="948224"/>
              <a:chExt cx="4948370" cy="4961549"/>
            </a:xfrm>
          </p:grpSpPr>
          <p:grpSp>
            <p:nvGrpSpPr>
              <p:cNvPr id="149" name="Content Placeholder 3" descr="A wreath with lemons and leaves">
                <a:extLst>
                  <a:ext uri="{FF2B5EF4-FFF2-40B4-BE49-F238E27FC236}">
                    <a16:creationId xmlns:a16="http://schemas.microsoft.com/office/drawing/2014/main" id="{F0912025-0E03-43D8-BBCF-A9C3A566E08B}"/>
                  </a:ext>
                </a:extLst>
              </p:cNvPr>
              <p:cNvGrpSpPr/>
              <p:nvPr/>
            </p:nvGrpSpPr>
            <p:grpSpPr>
              <a:xfrm>
                <a:off x="4549111" y="2223146"/>
                <a:ext cx="856730" cy="357612"/>
                <a:chOff x="4549111" y="2223146"/>
                <a:chExt cx="856730" cy="357612"/>
              </a:xfrm>
            </p:grpSpPr>
            <p:sp>
              <p:nvSpPr>
                <p:cNvPr id="150" name="Freeform: Shape 149">
                  <a:extLst>
                    <a:ext uri="{FF2B5EF4-FFF2-40B4-BE49-F238E27FC236}">
                      <a16:creationId xmlns:a16="http://schemas.microsoft.com/office/drawing/2014/main" id="{30C47102-00CF-4071-A07A-3C16B52B68A7}"/>
                    </a:ext>
                  </a:extLst>
                </p:cNvPr>
                <p:cNvSpPr/>
                <p:nvPr/>
              </p:nvSpPr>
              <p:spPr>
                <a:xfrm>
                  <a:off x="4549111" y="2223146"/>
                  <a:ext cx="856730" cy="357612"/>
                </a:xfrm>
                <a:custGeom>
                  <a:avLst/>
                  <a:gdLst>
                    <a:gd name="connsiteX0" fmla="*/ 856673 w 856730"/>
                    <a:gd name="connsiteY0" fmla="*/ 357605 h 357612"/>
                    <a:gd name="connsiteX1" fmla="*/ 856726 w 856730"/>
                    <a:gd name="connsiteY1" fmla="*/ 357553 h 357612"/>
                    <a:gd name="connsiteX2" fmla="*/ 698554 w 856730"/>
                    <a:gd name="connsiteY2" fmla="*/ 109409 h 357612"/>
                    <a:gd name="connsiteX3" fmla="*/ 461963 w 856730"/>
                    <a:gd name="connsiteY3" fmla="*/ 448 h 357612"/>
                    <a:gd name="connsiteX4" fmla="*/ 282430 w 856730"/>
                    <a:gd name="connsiteY4" fmla="*/ 147843 h 357612"/>
                    <a:gd name="connsiteX5" fmla="*/ 0 w 856730"/>
                    <a:gd name="connsiteY5" fmla="*/ 246973 h 357612"/>
                    <a:gd name="connsiteX6" fmla="*/ 16684 w 856730"/>
                    <a:gd name="connsiteY6" fmla="*/ 256346 h 357612"/>
                    <a:gd name="connsiteX7" fmla="*/ 322808 w 856730"/>
                    <a:gd name="connsiteY7" fmla="*/ 160796 h 357612"/>
                    <a:gd name="connsiteX8" fmla="*/ 611837 w 856730"/>
                    <a:gd name="connsiteY8" fmla="*/ 237561 h 357612"/>
                    <a:gd name="connsiteX9" fmla="*/ 856673 w 856730"/>
                    <a:gd name="connsiteY9" fmla="*/ 357605 h 35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730" h="357612">
                      <a:moveTo>
                        <a:pt x="856673" y="357605"/>
                      </a:moveTo>
                      <a:cubicBezTo>
                        <a:pt x="856708" y="357629"/>
                        <a:pt x="856743" y="357588"/>
                        <a:pt x="856726" y="357553"/>
                      </a:cubicBezTo>
                      <a:cubicBezTo>
                        <a:pt x="853818" y="352272"/>
                        <a:pt x="762058" y="186052"/>
                        <a:pt x="698554" y="109409"/>
                      </a:cubicBezTo>
                      <a:cubicBezTo>
                        <a:pt x="628689" y="25088"/>
                        <a:pt x="541264" y="6141"/>
                        <a:pt x="461963" y="448"/>
                      </a:cubicBezTo>
                      <a:cubicBezTo>
                        <a:pt x="387369" y="-4908"/>
                        <a:pt x="285186" y="37391"/>
                        <a:pt x="282430" y="147843"/>
                      </a:cubicBezTo>
                      <a:cubicBezTo>
                        <a:pt x="177154" y="136864"/>
                        <a:pt x="63551" y="157181"/>
                        <a:pt x="0" y="246973"/>
                      </a:cubicBezTo>
                      <a:lnTo>
                        <a:pt x="16684" y="256346"/>
                      </a:lnTo>
                      <a:cubicBezTo>
                        <a:pt x="82986" y="158672"/>
                        <a:pt x="212368" y="144623"/>
                        <a:pt x="322808" y="160796"/>
                      </a:cubicBezTo>
                      <a:cubicBezTo>
                        <a:pt x="388605" y="174886"/>
                        <a:pt x="520570" y="204947"/>
                        <a:pt x="611837" y="237561"/>
                      </a:cubicBezTo>
                      <a:cubicBezTo>
                        <a:pt x="735451" y="281746"/>
                        <a:pt x="852373" y="354907"/>
                        <a:pt x="856673" y="357605"/>
                      </a:cubicBezTo>
                      <a:close/>
                    </a:path>
                  </a:pathLst>
                </a:custGeom>
                <a:solidFill>
                  <a:srgbClr val="D1D1D1"/>
                </a:solidFill>
                <a:ln w="579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16073E4-222F-4C49-9A07-84011CD866DA}"/>
                    </a:ext>
                  </a:extLst>
                </p:cNvPr>
                <p:cNvSpPr/>
                <p:nvPr/>
              </p:nvSpPr>
              <p:spPr>
                <a:xfrm>
                  <a:off x="4962122" y="2432231"/>
                  <a:ext cx="76550" cy="96270"/>
                </a:xfrm>
                <a:custGeom>
                  <a:avLst/>
                  <a:gdLst>
                    <a:gd name="connsiteX0" fmla="*/ 31415 w 76550"/>
                    <a:gd name="connsiteY0" fmla="*/ 0 h 96270"/>
                    <a:gd name="connsiteX1" fmla="*/ 76286 w 76550"/>
                    <a:gd name="connsiteY1" fmla="*/ 53453 h 96270"/>
                    <a:gd name="connsiteX2" fmla="*/ 68283 w 76550"/>
                    <a:gd name="connsiteY2" fmla="*/ 81692 h 96270"/>
                    <a:gd name="connsiteX3" fmla="*/ 42656 w 76550"/>
                    <a:gd name="connsiteY3" fmla="*/ 96002 h 96270"/>
                    <a:gd name="connsiteX4" fmla="*/ 18190 w 76550"/>
                    <a:gd name="connsiteY4" fmla="*/ 90634 h 96270"/>
                    <a:gd name="connsiteX5" fmla="*/ 107 w 76550"/>
                    <a:gd name="connsiteY5" fmla="*/ 62373 h 96270"/>
                    <a:gd name="connsiteX6" fmla="*/ 31415 w 76550"/>
                    <a:gd name="connsiteY6" fmla="*/ 0 h 9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50" h="96270">
                      <a:moveTo>
                        <a:pt x="31415" y="0"/>
                      </a:moveTo>
                      <a:cubicBezTo>
                        <a:pt x="49986" y="14943"/>
                        <a:pt x="74603" y="39102"/>
                        <a:pt x="76286" y="53453"/>
                      </a:cubicBezTo>
                      <a:cubicBezTo>
                        <a:pt x="77475" y="63626"/>
                        <a:pt x="74637" y="73654"/>
                        <a:pt x="68283" y="81692"/>
                      </a:cubicBezTo>
                      <a:cubicBezTo>
                        <a:pt x="61934" y="89729"/>
                        <a:pt x="52829" y="94812"/>
                        <a:pt x="42656" y="96002"/>
                      </a:cubicBezTo>
                      <a:cubicBezTo>
                        <a:pt x="34033" y="97012"/>
                        <a:pt x="25571" y="95155"/>
                        <a:pt x="18190" y="90634"/>
                      </a:cubicBezTo>
                      <a:cubicBezTo>
                        <a:pt x="8075" y="84436"/>
                        <a:pt x="1482" y="74136"/>
                        <a:pt x="107" y="62373"/>
                      </a:cubicBezTo>
                      <a:cubicBezTo>
                        <a:pt x="-1570" y="47998"/>
                        <a:pt x="16797" y="18820"/>
                        <a:pt x="31415" y="0"/>
                      </a:cubicBezTo>
                      <a:close/>
                    </a:path>
                  </a:pathLst>
                </a:custGeom>
                <a:solidFill>
                  <a:srgbClr val="E5E5E5"/>
                </a:solidFill>
                <a:ln w="579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D71A907-56E7-4EB9-8D8B-F6C165D1A8A7}"/>
                    </a:ext>
                  </a:extLst>
                </p:cNvPr>
                <p:cNvSpPr/>
                <p:nvPr/>
              </p:nvSpPr>
              <p:spPr>
                <a:xfrm>
                  <a:off x="5010854" y="2405927"/>
                  <a:ext cx="91916" cy="75351"/>
                </a:xfrm>
                <a:custGeom>
                  <a:avLst/>
                  <a:gdLst>
                    <a:gd name="connsiteX0" fmla="*/ 0 w 91916"/>
                    <a:gd name="connsiteY0" fmla="*/ 13902 h 75351"/>
                    <a:gd name="connsiteX1" fmla="*/ 68727 w 91916"/>
                    <a:gd name="connsiteY1" fmla="*/ 1768 h 75351"/>
                    <a:gd name="connsiteX2" fmla="*/ 89184 w 91916"/>
                    <a:gd name="connsiteY2" fmla="*/ 22816 h 75351"/>
                    <a:gd name="connsiteX3" fmla="*/ 88766 w 91916"/>
                    <a:gd name="connsiteY3" fmla="*/ 52163 h 75351"/>
                    <a:gd name="connsiteX4" fmla="*/ 71884 w 91916"/>
                    <a:gd name="connsiteY4" fmla="*/ 70663 h 75351"/>
                    <a:gd name="connsiteX5" fmla="*/ 38371 w 91916"/>
                    <a:gd name="connsiteY5" fmla="*/ 72195 h 75351"/>
                    <a:gd name="connsiteX6" fmla="*/ 0 w 91916"/>
                    <a:gd name="connsiteY6" fmla="*/ 13902 h 7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16" h="75351">
                      <a:moveTo>
                        <a:pt x="0" y="13902"/>
                      </a:moveTo>
                      <a:cubicBezTo>
                        <a:pt x="22226" y="5290"/>
                        <a:pt x="55455" y="-3948"/>
                        <a:pt x="68727" y="1768"/>
                      </a:cubicBezTo>
                      <a:cubicBezTo>
                        <a:pt x="78134" y="5824"/>
                        <a:pt x="85400" y="13299"/>
                        <a:pt x="89184" y="22816"/>
                      </a:cubicBezTo>
                      <a:cubicBezTo>
                        <a:pt x="92967" y="32333"/>
                        <a:pt x="92816" y="42756"/>
                        <a:pt x="88766" y="52163"/>
                      </a:cubicBezTo>
                      <a:cubicBezTo>
                        <a:pt x="85330" y="60136"/>
                        <a:pt x="79492" y="66532"/>
                        <a:pt x="71884" y="70663"/>
                      </a:cubicBezTo>
                      <a:cubicBezTo>
                        <a:pt x="61462" y="76327"/>
                        <a:pt x="49246" y="76885"/>
                        <a:pt x="38371" y="72195"/>
                      </a:cubicBezTo>
                      <a:cubicBezTo>
                        <a:pt x="25070" y="66468"/>
                        <a:pt x="8983" y="35972"/>
                        <a:pt x="0" y="13902"/>
                      </a:cubicBezTo>
                      <a:close/>
                    </a:path>
                  </a:pathLst>
                </a:custGeom>
                <a:solidFill>
                  <a:srgbClr val="E5E5E5"/>
                </a:solidFill>
                <a:ln w="579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2B77FDB-3F23-45BB-BCB5-E28AEEBA2AEB}"/>
                    </a:ext>
                  </a:extLst>
                </p:cNvPr>
                <p:cNvSpPr/>
                <p:nvPr/>
              </p:nvSpPr>
              <p:spPr>
                <a:xfrm>
                  <a:off x="5008184" y="2324519"/>
                  <a:ext cx="85110" cy="75665"/>
                </a:xfrm>
                <a:custGeom>
                  <a:avLst/>
                  <a:gdLst>
                    <a:gd name="connsiteX0" fmla="*/ 0 w 85110"/>
                    <a:gd name="connsiteY0" fmla="*/ 73182 h 75665"/>
                    <a:gd name="connsiteX1" fmla="*/ 23857 w 85110"/>
                    <a:gd name="connsiteY1" fmla="*/ 7600 h 75665"/>
                    <a:gd name="connsiteX2" fmla="*/ 52310 w 85110"/>
                    <a:gd name="connsiteY2" fmla="*/ 410 h 75665"/>
                    <a:gd name="connsiteX3" fmla="*/ 77513 w 85110"/>
                    <a:gd name="connsiteY3" fmla="*/ 15446 h 75665"/>
                    <a:gd name="connsiteX4" fmla="*/ 85098 w 85110"/>
                    <a:gd name="connsiteY4" fmla="*/ 39321 h 75665"/>
                    <a:gd name="connsiteX5" fmla="*/ 69667 w 85110"/>
                    <a:gd name="connsiteY5" fmla="*/ 69108 h 75665"/>
                    <a:gd name="connsiteX6" fmla="*/ 0 w 85110"/>
                    <a:gd name="connsiteY6" fmla="*/ 73182 h 7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10" h="75665">
                      <a:moveTo>
                        <a:pt x="0" y="73182"/>
                      </a:moveTo>
                      <a:cubicBezTo>
                        <a:pt x="3656" y="49627"/>
                        <a:pt x="12268" y="16230"/>
                        <a:pt x="23857" y="7600"/>
                      </a:cubicBezTo>
                      <a:cubicBezTo>
                        <a:pt x="32074" y="1484"/>
                        <a:pt x="42177" y="-1070"/>
                        <a:pt x="52310" y="410"/>
                      </a:cubicBezTo>
                      <a:cubicBezTo>
                        <a:pt x="62448" y="1890"/>
                        <a:pt x="71397" y="7235"/>
                        <a:pt x="77513" y="15446"/>
                      </a:cubicBezTo>
                      <a:cubicBezTo>
                        <a:pt x="82696" y="22410"/>
                        <a:pt x="85319" y="30668"/>
                        <a:pt x="85098" y="39321"/>
                      </a:cubicBezTo>
                      <a:cubicBezTo>
                        <a:pt x="84790" y="51177"/>
                        <a:pt x="79167" y="62034"/>
                        <a:pt x="69667" y="69108"/>
                      </a:cubicBezTo>
                      <a:cubicBezTo>
                        <a:pt x="58061" y="77749"/>
                        <a:pt x="23607" y="76432"/>
                        <a:pt x="0" y="73182"/>
                      </a:cubicBezTo>
                      <a:close/>
                    </a:path>
                  </a:pathLst>
                </a:custGeom>
                <a:solidFill>
                  <a:srgbClr val="E5E5E5"/>
                </a:solidFill>
                <a:ln w="579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E1E25A39-D8FC-4771-A4DA-EFED4E330E44}"/>
                    </a:ext>
                  </a:extLst>
                </p:cNvPr>
                <p:cNvSpPr/>
                <p:nvPr/>
              </p:nvSpPr>
              <p:spPr>
                <a:xfrm>
                  <a:off x="4942425" y="2292572"/>
                  <a:ext cx="78113" cy="98230"/>
                </a:xfrm>
                <a:custGeom>
                  <a:avLst/>
                  <a:gdLst>
                    <a:gd name="connsiteX0" fmla="*/ 46057 w 78113"/>
                    <a:gd name="connsiteY0" fmla="*/ 98230 h 98230"/>
                    <a:gd name="connsiteX1" fmla="*/ 270 w 78113"/>
                    <a:gd name="connsiteY1" fmla="*/ 43686 h 98230"/>
                    <a:gd name="connsiteX2" fmla="*/ 8435 w 78113"/>
                    <a:gd name="connsiteY2" fmla="*/ 14873 h 98230"/>
                    <a:gd name="connsiteX3" fmla="*/ 34585 w 78113"/>
                    <a:gd name="connsiteY3" fmla="*/ 272 h 98230"/>
                    <a:gd name="connsiteX4" fmla="*/ 59550 w 78113"/>
                    <a:gd name="connsiteY4" fmla="*/ 5750 h 98230"/>
                    <a:gd name="connsiteX5" fmla="*/ 78004 w 78113"/>
                    <a:gd name="connsiteY5" fmla="*/ 34586 h 98230"/>
                    <a:gd name="connsiteX6" fmla="*/ 46057 w 78113"/>
                    <a:gd name="connsiteY6" fmla="*/ 98230 h 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13" h="98230">
                      <a:moveTo>
                        <a:pt x="46057" y="98230"/>
                      </a:moveTo>
                      <a:cubicBezTo>
                        <a:pt x="27110" y="82979"/>
                        <a:pt x="1988" y="58333"/>
                        <a:pt x="270" y="43686"/>
                      </a:cubicBezTo>
                      <a:cubicBezTo>
                        <a:pt x="-943" y="33304"/>
                        <a:pt x="1953" y="23073"/>
                        <a:pt x="8435" y="14873"/>
                      </a:cubicBezTo>
                      <a:cubicBezTo>
                        <a:pt x="14917" y="6673"/>
                        <a:pt x="24203" y="1485"/>
                        <a:pt x="34585" y="272"/>
                      </a:cubicBezTo>
                      <a:cubicBezTo>
                        <a:pt x="43382" y="-755"/>
                        <a:pt x="52017" y="1137"/>
                        <a:pt x="59550" y="5750"/>
                      </a:cubicBezTo>
                      <a:cubicBezTo>
                        <a:pt x="69874" y="12070"/>
                        <a:pt x="76594" y="22585"/>
                        <a:pt x="78004" y="34586"/>
                      </a:cubicBezTo>
                      <a:cubicBezTo>
                        <a:pt x="79716" y="49257"/>
                        <a:pt x="60972" y="79033"/>
                        <a:pt x="46057" y="98230"/>
                      </a:cubicBezTo>
                      <a:close/>
                    </a:path>
                  </a:pathLst>
                </a:custGeom>
                <a:solidFill>
                  <a:srgbClr val="E5E5E5"/>
                </a:solidFill>
                <a:ln w="579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B7EB2DE3-94C8-40D9-B0CB-ECD3960845C2}"/>
                    </a:ext>
                  </a:extLst>
                </p:cNvPr>
                <p:cNvSpPr/>
                <p:nvPr/>
              </p:nvSpPr>
              <p:spPr>
                <a:xfrm>
                  <a:off x="4966981" y="2332728"/>
                  <a:ext cx="100665" cy="156618"/>
                </a:xfrm>
                <a:custGeom>
                  <a:avLst/>
                  <a:gdLst>
                    <a:gd name="connsiteX0" fmla="*/ 99961 w 100665"/>
                    <a:gd name="connsiteY0" fmla="*/ 94541 h 156618"/>
                    <a:gd name="connsiteX1" fmla="*/ 48985 w 100665"/>
                    <a:gd name="connsiteY1" fmla="*/ 84211 h 156618"/>
                    <a:gd name="connsiteX2" fmla="*/ 49554 w 100665"/>
                    <a:gd name="connsiteY2" fmla="*/ 81507 h 156618"/>
                    <a:gd name="connsiteX3" fmla="*/ 47093 w 100665"/>
                    <a:gd name="connsiteY3" fmla="*/ 67185 h 156618"/>
                    <a:gd name="connsiteX4" fmla="*/ 94709 w 100665"/>
                    <a:gd name="connsiteY4" fmla="*/ 46148 h 156618"/>
                    <a:gd name="connsiteX5" fmla="*/ 95179 w 100665"/>
                    <a:gd name="connsiteY5" fmla="*/ 45045 h 156618"/>
                    <a:gd name="connsiteX6" fmla="*/ 94053 w 100665"/>
                    <a:gd name="connsiteY6" fmla="*/ 44523 h 156618"/>
                    <a:gd name="connsiteX7" fmla="*/ 46554 w 100665"/>
                    <a:gd name="connsiteY7" fmla="*/ 61834 h 156618"/>
                    <a:gd name="connsiteX8" fmla="*/ 46507 w 100665"/>
                    <a:gd name="connsiteY8" fmla="*/ 61776 h 156618"/>
                    <a:gd name="connsiteX9" fmla="*/ 77386 w 100665"/>
                    <a:gd name="connsiteY9" fmla="*/ 21740 h 156618"/>
                    <a:gd name="connsiteX10" fmla="*/ 77270 w 100665"/>
                    <a:gd name="connsiteY10" fmla="*/ 20544 h 156618"/>
                    <a:gd name="connsiteX11" fmla="*/ 76028 w 100665"/>
                    <a:gd name="connsiteY11" fmla="*/ 20620 h 156618"/>
                    <a:gd name="connsiteX12" fmla="*/ 41395 w 100665"/>
                    <a:gd name="connsiteY12" fmla="*/ 59826 h 156618"/>
                    <a:gd name="connsiteX13" fmla="*/ 25807 w 100665"/>
                    <a:gd name="connsiteY13" fmla="*/ 53599 h 156618"/>
                    <a:gd name="connsiteX14" fmla="*/ 31489 w 100665"/>
                    <a:gd name="connsiteY14" fmla="*/ 970 h 156618"/>
                    <a:gd name="connsiteX15" fmla="*/ 30769 w 100665"/>
                    <a:gd name="connsiteY15" fmla="*/ 13 h 156618"/>
                    <a:gd name="connsiteX16" fmla="*/ 29753 w 100665"/>
                    <a:gd name="connsiteY16" fmla="*/ 727 h 156618"/>
                    <a:gd name="connsiteX17" fmla="*/ 20996 w 100665"/>
                    <a:gd name="connsiteY17" fmla="*/ 50518 h 156618"/>
                    <a:gd name="connsiteX18" fmla="*/ 20921 w 100665"/>
                    <a:gd name="connsiteY18" fmla="*/ 50524 h 156618"/>
                    <a:gd name="connsiteX19" fmla="*/ 1689 w 100665"/>
                    <a:gd name="connsiteY19" fmla="*/ 3767 h 156618"/>
                    <a:gd name="connsiteX20" fmla="*/ 598 w 100665"/>
                    <a:gd name="connsiteY20" fmla="*/ 3268 h 156618"/>
                    <a:gd name="connsiteX21" fmla="*/ 47 w 100665"/>
                    <a:gd name="connsiteY21" fmla="*/ 4382 h 156618"/>
                    <a:gd name="connsiteX22" fmla="*/ 17079 w 100665"/>
                    <a:gd name="connsiteY22" fmla="*/ 55166 h 156618"/>
                    <a:gd name="connsiteX23" fmla="*/ 15019 w 100665"/>
                    <a:gd name="connsiteY23" fmla="*/ 58491 h 156618"/>
                    <a:gd name="connsiteX24" fmla="*/ 19900 w 100665"/>
                    <a:gd name="connsiteY24" fmla="*/ 100048 h 156618"/>
                    <a:gd name="connsiteX25" fmla="*/ 22221 w 100665"/>
                    <a:gd name="connsiteY25" fmla="*/ 102265 h 156618"/>
                    <a:gd name="connsiteX26" fmla="*/ 16458 w 100665"/>
                    <a:gd name="connsiteY26" fmla="*/ 155649 h 156618"/>
                    <a:gd name="connsiteX27" fmla="*/ 17178 w 100665"/>
                    <a:gd name="connsiteY27" fmla="*/ 156606 h 156618"/>
                    <a:gd name="connsiteX28" fmla="*/ 18194 w 100665"/>
                    <a:gd name="connsiteY28" fmla="*/ 155892 h 156618"/>
                    <a:gd name="connsiteX29" fmla="*/ 26956 w 100665"/>
                    <a:gd name="connsiteY29" fmla="*/ 106101 h 156618"/>
                    <a:gd name="connsiteX30" fmla="*/ 27032 w 100665"/>
                    <a:gd name="connsiteY30" fmla="*/ 106095 h 156618"/>
                    <a:gd name="connsiteX31" fmla="*/ 46263 w 100665"/>
                    <a:gd name="connsiteY31" fmla="*/ 152851 h 156618"/>
                    <a:gd name="connsiteX32" fmla="*/ 47355 w 100665"/>
                    <a:gd name="connsiteY32" fmla="*/ 153350 h 156618"/>
                    <a:gd name="connsiteX33" fmla="*/ 47906 w 100665"/>
                    <a:gd name="connsiteY33" fmla="*/ 152236 h 156618"/>
                    <a:gd name="connsiteX34" fmla="*/ 31123 w 100665"/>
                    <a:gd name="connsiteY34" fmla="*/ 102195 h 156618"/>
                    <a:gd name="connsiteX35" fmla="*/ 45109 w 100665"/>
                    <a:gd name="connsiteY35" fmla="*/ 92725 h 156618"/>
                    <a:gd name="connsiteX36" fmla="*/ 87199 w 100665"/>
                    <a:gd name="connsiteY36" fmla="*/ 123487 h 156618"/>
                    <a:gd name="connsiteX37" fmla="*/ 88389 w 100665"/>
                    <a:gd name="connsiteY37" fmla="*/ 123342 h 156618"/>
                    <a:gd name="connsiteX38" fmla="*/ 88279 w 100665"/>
                    <a:gd name="connsiteY38" fmla="*/ 122106 h 156618"/>
                    <a:gd name="connsiteX39" fmla="*/ 49536 w 100665"/>
                    <a:gd name="connsiteY39" fmla="*/ 89626 h 156618"/>
                    <a:gd name="connsiteX40" fmla="*/ 49565 w 100665"/>
                    <a:gd name="connsiteY40" fmla="*/ 89556 h 156618"/>
                    <a:gd name="connsiteX41" fmla="*/ 99676 w 100665"/>
                    <a:gd name="connsiteY41" fmla="*/ 96276 h 156618"/>
                    <a:gd name="connsiteX42" fmla="*/ 100651 w 100665"/>
                    <a:gd name="connsiteY42" fmla="*/ 95580 h 156618"/>
                    <a:gd name="connsiteX43" fmla="*/ 99961 w 100665"/>
                    <a:gd name="connsiteY43" fmla="*/ 94541 h 15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665" h="156618">
                      <a:moveTo>
                        <a:pt x="99961" y="94541"/>
                      </a:moveTo>
                      <a:lnTo>
                        <a:pt x="48985" y="84211"/>
                      </a:lnTo>
                      <a:cubicBezTo>
                        <a:pt x="49200" y="83318"/>
                        <a:pt x="49444" y="82430"/>
                        <a:pt x="49554" y="81507"/>
                      </a:cubicBezTo>
                      <a:cubicBezTo>
                        <a:pt x="50169" y="76255"/>
                        <a:pt x="49194" y="71363"/>
                        <a:pt x="47093" y="67185"/>
                      </a:cubicBezTo>
                      <a:lnTo>
                        <a:pt x="94709" y="46148"/>
                      </a:lnTo>
                      <a:cubicBezTo>
                        <a:pt x="95126" y="45962"/>
                        <a:pt x="95335" y="45481"/>
                        <a:pt x="95179" y="45045"/>
                      </a:cubicBezTo>
                      <a:cubicBezTo>
                        <a:pt x="95010" y="44587"/>
                        <a:pt x="94511" y="44355"/>
                        <a:pt x="94053" y="44523"/>
                      </a:cubicBezTo>
                      <a:lnTo>
                        <a:pt x="46554" y="61834"/>
                      </a:lnTo>
                      <a:cubicBezTo>
                        <a:pt x="46519" y="61846"/>
                        <a:pt x="46484" y="61805"/>
                        <a:pt x="46507" y="61776"/>
                      </a:cubicBezTo>
                      <a:lnTo>
                        <a:pt x="77386" y="21740"/>
                      </a:lnTo>
                      <a:cubicBezTo>
                        <a:pt x="77665" y="21374"/>
                        <a:pt x="77618" y="20852"/>
                        <a:pt x="77270" y="20544"/>
                      </a:cubicBezTo>
                      <a:cubicBezTo>
                        <a:pt x="76904" y="20225"/>
                        <a:pt x="76353" y="20260"/>
                        <a:pt x="76028" y="20620"/>
                      </a:cubicBezTo>
                      <a:lnTo>
                        <a:pt x="41395" y="59826"/>
                      </a:lnTo>
                      <a:cubicBezTo>
                        <a:pt x="37176" y="56083"/>
                        <a:pt x="31721" y="53785"/>
                        <a:pt x="25807" y="53599"/>
                      </a:cubicBezTo>
                      <a:lnTo>
                        <a:pt x="31489" y="970"/>
                      </a:lnTo>
                      <a:cubicBezTo>
                        <a:pt x="31535" y="518"/>
                        <a:pt x="31227" y="94"/>
                        <a:pt x="30769" y="13"/>
                      </a:cubicBezTo>
                      <a:cubicBezTo>
                        <a:pt x="30293" y="-69"/>
                        <a:pt x="29835" y="251"/>
                        <a:pt x="29753" y="727"/>
                      </a:cubicBezTo>
                      <a:lnTo>
                        <a:pt x="20996" y="50518"/>
                      </a:lnTo>
                      <a:cubicBezTo>
                        <a:pt x="20991" y="50558"/>
                        <a:pt x="20938" y="50564"/>
                        <a:pt x="20921" y="50524"/>
                      </a:cubicBezTo>
                      <a:lnTo>
                        <a:pt x="1689" y="3767"/>
                      </a:lnTo>
                      <a:cubicBezTo>
                        <a:pt x="1515" y="3344"/>
                        <a:pt x="1039" y="3123"/>
                        <a:pt x="598" y="3268"/>
                      </a:cubicBezTo>
                      <a:cubicBezTo>
                        <a:pt x="140" y="3425"/>
                        <a:pt x="-110" y="3918"/>
                        <a:pt x="47" y="4382"/>
                      </a:cubicBezTo>
                      <a:lnTo>
                        <a:pt x="17079" y="55166"/>
                      </a:lnTo>
                      <a:cubicBezTo>
                        <a:pt x="15721" y="55990"/>
                        <a:pt x="15112" y="57093"/>
                        <a:pt x="15019" y="58491"/>
                      </a:cubicBezTo>
                      <a:cubicBezTo>
                        <a:pt x="14276" y="69297"/>
                        <a:pt x="15129" y="90484"/>
                        <a:pt x="19900" y="100048"/>
                      </a:cubicBezTo>
                      <a:cubicBezTo>
                        <a:pt x="20393" y="101035"/>
                        <a:pt x="21170" y="101760"/>
                        <a:pt x="22221" y="102265"/>
                      </a:cubicBezTo>
                      <a:lnTo>
                        <a:pt x="16458" y="155649"/>
                      </a:lnTo>
                      <a:cubicBezTo>
                        <a:pt x="16412" y="156101"/>
                        <a:pt x="16719" y="156531"/>
                        <a:pt x="17178" y="156606"/>
                      </a:cubicBezTo>
                      <a:cubicBezTo>
                        <a:pt x="17654" y="156687"/>
                        <a:pt x="18112" y="156368"/>
                        <a:pt x="18194" y="155892"/>
                      </a:cubicBezTo>
                      <a:lnTo>
                        <a:pt x="26956" y="106101"/>
                      </a:lnTo>
                      <a:cubicBezTo>
                        <a:pt x="26962" y="106060"/>
                        <a:pt x="27014" y="106054"/>
                        <a:pt x="27032" y="106095"/>
                      </a:cubicBezTo>
                      <a:lnTo>
                        <a:pt x="46263" y="152851"/>
                      </a:lnTo>
                      <a:cubicBezTo>
                        <a:pt x="46438" y="153275"/>
                        <a:pt x="46913" y="153496"/>
                        <a:pt x="47355" y="153350"/>
                      </a:cubicBezTo>
                      <a:cubicBezTo>
                        <a:pt x="47813" y="153194"/>
                        <a:pt x="48062" y="152701"/>
                        <a:pt x="47906" y="152236"/>
                      </a:cubicBezTo>
                      <a:lnTo>
                        <a:pt x="31123" y="102195"/>
                      </a:lnTo>
                      <a:cubicBezTo>
                        <a:pt x="36770" y="100733"/>
                        <a:pt x="41737" y="97344"/>
                        <a:pt x="45109" y="92725"/>
                      </a:cubicBezTo>
                      <a:lnTo>
                        <a:pt x="87199" y="123487"/>
                      </a:lnTo>
                      <a:cubicBezTo>
                        <a:pt x="87571" y="123754"/>
                        <a:pt x="88093" y="123696"/>
                        <a:pt x="88389" y="123342"/>
                      </a:cubicBezTo>
                      <a:cubicBezTo>
                        <a:pt x="88702" y="122971"/>
                        <a:pt x="88650" y="122414"/>
                        <a:pt x="88279" y="122106"/>
                      </a:cubicBezTo>
                      <a:lnTo>
                        <a:pt x="49536" y="89626"/>
                      </a:lnTo>
                      <a:cubicBezTo>
                        <a:pt x="49508" y="89602"/>
                        <a:pt x="49531" y="89550"/>
                        <a:pt x="49565" y="89556"/>
                      </a:cubicBezTo>
                      <a:lnTo>
                        <a:pt x="99676" y="96276"/>
                      </a:lnTo>
                      <a:cubicBezTo>
                        <a:pt x="100129" y="96334"/>
                        <a:pt x="100564" y="96032"/>
                        <a:pt x="100651" y="95580"/>
                      </a:cubicBezTo>
                      <a:cubicBezTo>
                        <a:pt x="100738" y="95098"/>
                        <a:pt x="100431" y="94640"/>
                        <a:pt x="99961" y="94541"/>
                      </a:cubicBezTo>
                      <a:close/>
                    </a:path>
                  </a:pathLst>
                </a:custGeom>
                <a:solidFill>
                  <a:srgbClr val="FFFFFF"/>
                </a:solidFill>
                <a:ln w="579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F14F1F18-9BA2-4D81-8221-8E98B1E722AB}"/>
                    </a:ext>
                  </a:extLst>
                </p:cNvPr>
                <p:cNvSpPr/>
                <p:nvPr/>
              </p:nvSpPr>
              <p:spPr>
                <a:xfrm>
                  <a:off x="4705103" y="2382818"/>
                  <a:ext cx="314057" cy="56370"/>
                </a:xfrm>
                <a:custGeom>
                  <a:avLst/>
                  <a:gdLst>
                    <a:gd name="connsiteX0" fmla="*/ 20327 w 314057"/>
                    <a:gd name="connsiteY0" fmla="*/ 15836 h 56370"/>
                    <a:gd name="connsiteX1" fmla="*/ 252176 w 314057"/>
                    <a:gd name="connsiteY1" fmla="*/ 36240 h 56370"/>
                    <a:gd name="connsiteX2" fmla="*/ 280025 w 314057"/>
                    <a:gd name="connsiteY2" fmla="*/ 53011 h 56370"/>
                    <a:gd name="connsiteX3" fmla="*/ 289003 w 314057"/>
                    <a:gd name="connsiteY3" fmla="*/ 56232 h 56370"/>
                    <a:gd name="connsiteX4" fmla="*/ 313846 w 314057"/>
                    <a:gd name="connsiteY4" fmla="*/ 31876 h 56370"/>
                    <a:gd name="connsiteX5" fmla="*/ 282805 w 314057"/>
                    <a:gd name="connsiteY5" fmla="*/ 167 h 56370"/>
                    <a:gd name="connsiteX6" fmla="*/ 274460 w 314057"/>
                    <a:gd name="connsiteY6" fmla="*/ 5616 h 56370"/>
                    <a:gd name="connsiteX7" fmla="*/ 253319 w 314057"/>
                    <a:gd name="connsiteY7" fmla="*/ 30251 h 56370"/>
                    <a:gd name="connsiteX8" fmla="*/ 4211 w 314057"/>
                    <a:gd name="connsiteY8" fmla="*/ 2065 h 56370"/>
                    <a:gd name="connsiteX9" fmla="*/ 671 w 314057"/>
                    <a:gd name="connsiteY9" fmla="*/ 2802 h 56370"/>
                    <a:gd name="connsiteX10" fmla="*/ 398 w 314057"/>
                    <a:gd name="connsiteY10" fmla="*/ 3191 h 56370"/>
                    <a:gd name="connsiteX11" fmla="*/ 973 w 314057"/>
                    <a:gd name="connsiteY11" fmla="*/ 6823 h 56370"/>
                    <a:gd name="connsiteX12" fmla="*/ 20327 w 314057"/>
                    <a:gd name="connsiteY12" fmla="*/ 15836 h 5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057" h="56370">
                      <a:moveTo>
                        <a:pt x="20327" y="15836"/>
                      </a:moveTo>
                      <a:cubicBezTo>
                        <a:pt x="103736" y="50336"/>
                        <a:pt x="201943" y="43296"/>
                        <a:pt x="252176" y="36240"/>
                      </a:cubicBezTo>
                      <a:cubicBezTo>
                        <a:pt x="264246" y="34545"/>
                        <a:pt x="274588" y="42101"/>
                        <a:pt x="280025" y="53011"/>
                      </a:cubicBezTo>
                      <a:cubicBezTo>
                        <a:pt x="281285" y="55535"/>
                        <a:pt x="283896" y="56812"/>
                        <a:pt x="289003" y="56232"/>
                      </a:cubicBezTo>
                      <a:cubicBezTo>
                        <a:pt x="301741" y="54787"/>
                        <a:pt x="312349" y="44608"/>
                        <a:pt x="313846" y="31876"/>
                      </a:cubicBezTo>
                      <a:cubicBezTo>
                        <a:pt x="316063" y="13050"/>
                        <a:pt x="300453" y="-1748"/>
                        <a:pt x="282805" y="167"/>
                      </a:cubicBezTo>
                      <a:cubicBezTo>
                        <a:pt x="276752" y="823"/>
                        <a:pt x="274663" y="2680"/>
                        <a:pt x="274460" y="5616"/>
                      </a:cubicBezTo>
                      <a:cubicBezTo>
                        <a:pt x="273613" y="17942"/>
                        <a:pt x="265540" y="28481"/>
                        <a:pt x="253319" y="30251"/>
                      </a:cubicBezTo>
                      <a:cubicBezTo>
                        <a:pt x="200841" y="37853"/>
                        <a:pt x="91265" y="46111"/>
                        <a:pt x="4211" y="2065"/>
                      </a:cubicBezTo>
                      <a:cubicBezTo>
                        <a:pt x="2992" y="1449"/>
                        <a:pt x="1524" y="1769"/>
                        <a:pt x="671" y="2802"/>
                      </a:cubicBezTo>
                      <a:cubicBezTo>
                        <a:pt x="613" y="2871"/>
                        <a:pt x="433" y="3132"/>
                        <a:pt x="398" y="3191"/>
                      </a:cubicBezTo>
                      <a:cubicBezTo>
                        <a:pt x="-298" y="4374"/>
                        <a:pt x="-66" y="5895"/>
                        <a:pt x="973" y="6823"/>
                      </a:cubicBezTo>
                      <a:lnTo>
                        <a:pt x="20327" y="15836"/>
                      </a:lnTo>
                      <a:close/>
                    </a:path>
                  </a:pathLst>
                </a:custGeom>
                <a:solidFill>
                  <a:srgbClr val="D1D1D1"/>
                </a:solidFill>
                <a:ln w="5794" cap="flat">
                  <a:noFill/>
                  <a:prstDash val="solid"/>
                  <a:miter/>
                </a:ln>
              </p:spPr>
              <p:txBody>
                <a:bodyPr rtlCol="0" anchor="ctr"/>
                <a:lstStyle/>
                <a:p>
                  <a:endParaRPr lang="en-US"/>
                </a:p>
              </p:txBody>
            </p:sp>
          </p:grpSp>
          <p:grpSp>
            <p:nvGrpSpPr>
              <p:cNvPr id="157" name="Content Placeholder 3" descr="A wreath with lemons and leaves">
                <a:extLst>
                  <a:ext uri="{FF2B5EF4-FFF2-40B4-BE49-F238E27FC236}">
                    <a16:creationId xmlns:a16="http://schemas.microsoft.com/office/drawing/2014/main" id="{0D7A97AD-82BA-4AF0-9190-CF937B157E1D}"/>
                  </a:ext>
                </a:extLst>
              </p:cNvPr>
              <p:cNvGrpSpPr/>
              <p:nvPr/>
            </p:nvGrpSpPr>
            <p:grpSpPr>
              <a:xfrm>
                <a:off x="4755683" y="948224"/>
                <a:ext cx="629084" cy="715798"/>
                <a:chOff x="4755683" y="948224"/>
                <a:chExt cx="629084" cy="715798"/>
              </a:xfrm>
            </p:grpSpPr>
            <p:sp>
              <p:nvSpPr>
                <p:cNvPr id="158" name="Freeform: Shape 157">
                  <a:extLst>
                    <a:ext uri="{FF2B5EF4-FFF2-40B4-BE49-F238E27FC236}">
                      <a16:creationId xmlns:a16="http://schemas.microsoft.com/office/drawing/2014/main" id="{0C6FF8FD-9696-4810-BA06-A2A4E81E3D91}"/>
                    </a:ext>
                  </a:extLst>
                </p:cNvPr>
                <p:cNvSpPr/>
                <p:nvPr/>
              </p:nvSpPr>
              <p:spPr>
                <a:xfrm>
                  <a:off x="4885627" y="1244607"/>
                  <a:ext cx="83333" cy="76479"/>
                </a:xfrm>
                <a:custGeom>
                  <a:avLst/>
                  <a:gdLst>
                    <a:gd name="connsiteX0" fmla="*/ 0 w 83333"/>
                    <a:gd name="connsiteY0" fmla="*/ 75442 h 76479"/>
                    <a:gd name="connsiteX1" fmla="*/ 20590 w 83333"/>
                    <a:gd name="connsiteY1" fmla="*/ 8763 h 76479"/>
                    <a:gd name="connsiteX2" fmla="*/ 48654 w 83333"/>
                    <a:gd name="connsiteY2" fmla="*/ 180 h 76479"/>
                    <a:gd name="connsiteX3" fmla="*/ 74571 w 83333"/>
                    <a:gd name="connsiteY3" fmla="*/ 13957 h 76479"/>
                    <a:gd name="connsiteX4" fmla="*/ 83322 w 83333"/>
                    <a:gd name="connsiteY4" fmla="*/ 37425 h 76479"/>
                    <a:gd name="connsiteX5" fmla="*/ 69377 w 83333"/>
                    <a:gd name="connsiteY5" fmla="*/ 67938 h 76479"/>
                    <a:gd name="connsiteX6" fmla="*/ 0 w 83333"/>
                    <a:gd name="connsiteY6" fmla="*/ 75442 h 7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33" h="76479">
                      <a:moveTo>
                        <a:pt x="0" y="75442"/>
                      </a:moveTo>
                      <a:cubicBezTo>
                        <a:pt x="2490" y="51736"/>
                        <a:pt x="9442" y="17955"/>
                        <a:pt x="20590" y="8763"/>
                      </a:cubicBezTo>
                      <a:cubicBezTo>
                        <a:pt x="28494" y="2246"/>
                        <a:pt x="38458" y="-801"/>
                        <a:pt x="48654" y="180"/>
                      </a:cubicBezTo>
                      <a:cubicBezTo>
                        <a:pt x="58850" y="1161"/>
                        <a:pt x="68054" y="6053"/>
                        <a:pt x="74571" y="13957"/>
                      </a:cubicBezTo>
                      <a:cubicBezTo>
                        <a:pt x="80090" y="20654"/>
                        <a:pt x="83119" y="28772"/>
                        <a:pt x="83322" y="37425"/>
                      </a:cubicBezTo>
                      <a:cubicBezTo>
                        <a:pt x="83601" y="49281"/>
                        <a:pt x="78517" y="60406"/>
                        <a:pt x="69377" y="67938"/>
                      </a:cubicBezTo>
                      <a:cubicBezTo>
                        <a:pt x="58212" y="77142"/>
                        <a:pt x="23735" y="77525"/>
                        <a:pt x="0" y="75442"/>
                      </a:cubicBezTo>
                      <a:close/>
                    </a:path>
                  </a:pathLst>
                </a:custGeom>
                <a:solidFill>
                  <a:srgbClr val="D1D1D1"/>
                </a:solidFill>
                <a:ln w="5794"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CDA8296-B0FE-45A4-B999-4B737E268042}"/>
                    </a:ext>
                  </a:extLst>
                </p:cNvPr>
                <p:cNvSpPr/>
                <p:nvPr/>
              </p:nvSpPr>
              <p:spPr>
                <a:xfrm>
                  <a:off x="4817833" y="1216352"/>
                  <a:ext cx="76401" cy="95868"/>
                </a:xfrm>
                <a:custGeom>
                  <a:avLst/>
                  <a:gdLst>
                    <a:gd name="connsiteX0" fmla="*/ 47988 w 76401"/>
                    <a:gd name="connsiteY0" fmla="*/ 95868 h 95868"/>
                    <a:gd name="connsiteX1" fmla="*/ 535 w 76401"/>
                    <a:gd name="connsiteY1" fmla="*/ 44695 h 95868"/>
                    <a:gd name="connsiteX2" fmla="*/ 7133 w 76401"/>
                    <a:gd name="connsiteY2" fmla="*/ 16097 h 95868"/>
                    <a:gd name="connsiteX3" fmla="*/ 32023 w 76401"/>
                    <a:gd name="connsiteY3" fmla="*/ 539 h 95868"/>
                    <a:gd name="connsiteX4" fmla="*/ 56722 w 76401"/>
                    <a:gd name="connsiteY4" fmla="*/ 4694 h 95868"/>
                    <a:gd name="connsiteX5" fmla="*/ 76174 w 76401"/>
                    <a:gd name="connsiteY5" fmla="*/ 32027 h 95868"/>
                    <a:gd name="connsiteX6" fmla="*/ 47988 w 76401"/>
                    <a:gd name="connsiteY6" fmla="*/ 95868 h 9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01" h="95868">
                      <a:moveTo>
                        <a:pt x="47988" y="95868"/>
                      </a:moveTo>
                      <a:cubicBezTo>
                        <a:pt x="28704" y="81859"/>
                        <a:pt x="2926" y="58948"/>
                        <a:pt x="535" y="44695"/>
                      </a:cubicBezTo>
                      <a:cubicBezTo>
                        <a:pt x="-1154" y="34592"/>
                        <a:pt x="1185" y="24437"/>
                        <a:pt x="7133" y="16097"/>
                      </a:cubicBezTo>
                      <a:cubicBezTo>
                        <a:pt x="13082" y="7758"/>
                        <a:pt x="21920" y="2233"/>
                        <a:pt x="32023" y="539"/>
                      </a:cubicBezTo>
                      <a:cubicBezTo>
                        <a:pt x="40583" y="-894"/>
                        <a:pt x="49125" y="545"/>
                        <a:pt x="56722" y="4694"/>
                      </a:cubicBezTo>
                      <a:cubicBezTo>
                        <a:pt x="67127" y="10381"/>
                        <a:pt x="74218" y="20345"/>
                        <a:pt x="76174" y="32027"/>
                      </a:cubicBezTo>
                      <a:cubicBezTo>
                        <a:pt x="78565" y="46303"/>
                        <a:pt x="61654" y="76352"/>
                        <a:pt x="47988" y="95868"/>
                      </a:cubicBezTo>
                      <a:close/>
                    </a:path>
                  </a:pathLst>
                </a:custGeom>
                <a:solidFill>
                  <a:srgbClr val="D1D1D1"/>
                </a:solidFill>
                <a:ln w="5794"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E8B26CDB-CA29-4158-8E05-686D87E16B7F}"/>
                    </a:ext>
                  </a:extLst>
                </p:cNvPr>
                <p:cNvSpPr/>
                <p:nvPr/>
              </p:nvSpPr>
              <p:spPr>
                <a:xfrm>
                  <a:off x="4755683" y="1267668"/>
                  <a:ext cx="92983" cy="75578"/>
                </a:xfrm>
                <a:custGeom>
                  <a:avLst/>
                  <a:gdLst>
                    <a:gd name="connsiteX0" fmla="*/ 92983 w 92983"/>
                    <a:gd name="connsiteY0" fmla="*/ 58787 h 75578"/>
                    <a:gd name="connsiteX1" fmla="*/ 24941 w 92983"/>
                    <a:gd name="connsiteY1" fmla="*/ 74294 h 75578"/>
                    <a:gd name="connsiteX2" fmla="*/ 3475 w 92983"/>
                    <a:gd name="connsiteY2" fmla="*/ 54278 h 75578"/>
                    <a:gd name="connsiteX3" fmla="*/ 2448 w 92983"/>
                    <a:gd name="connsiteY3" fmla="*/ 24943 h 75578"/>
                    <a:gd name="connsiteX4" fmla="*/ 18400 w 92983"/>
                    <a:gd name="connsiteY4" fmla="*/ 5630 h 75578"/>
                    <a:gd name="connsiteX5" fmla="*/ 51798 w 92983"/>
                    <a:gd name="connsiteY5" fmla="*/ 2450 h 75578"/>
                    <a:gd name="connsiteX6" fmla="*/ 92983 w 92983"/>
                    <a:gd name="connsiteY6" fmla="*/ 58787 h 7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83" h="75578">
                      <a:moveTo>
                        <a:pt x="92983" y="58787"/>
                      </a:moveTo>
                      <a:cubicBezTo>
                        <a:pt x="71210" y="68485"/>
                        <a:pt x="38474" y="79354"/>
                        <a:pt x="24941" y="74294"/>
                      </a:cubicBezTo>
                      <a:cubicBezTo>
                        <a:pt x="15348" y="70707"/>
                        <a:pt x="7723" y="63598"/>
                        <a:pt x="3475" y="54278"/>
                      </a:cubicBezTo>
                      <a:cubicBezTo>
                        <a:pt x="-773" y="44958"/>
                        <a:pt x="-1139" y="34542"/>
                        <a:pt x="2448" y="24943"/>
                      </a:cubicBezTo>
                      <a:cubicBezTo>
                        <a:pt x="5488" y="16813"/>
                        <a:pt x="11001" y="10133"/>
                        <a:pt x="18400" y="5630"/>
                      </a:cubicBezTo>
                      <a:cubicBezTo>
                        <a:pt x="28533" y="-539"/>
                        <a:pt x="40708" y="-1699"/>
                        <a:pt x="51798" y="2450"/>
                      </a:cubicBezTo>
                      <a:cubicBezTo>
                        <a:pt x="65354" y="7522"/>
                        <a:pt x="82920" y="37194"/>
                        <a:pt x="92983" y="58787"/>
                      </a:cubicBezTo>
                      <a:close/>
                    </a:path>
                  </a:pathLst>
                </a:custGeom>
                <a:solidFill>
                  <a:srgbClr val="D1D1D1"/>
                </a:solidFill>
                <a:ln w="5794"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46A2D20B-F182-4165-8C68-85EF4597119C}"/>
                    </a:ext>
                  </a:extLst>
                </p:cNvPr>
                <p:cNvSpPr/>
                <p:nvPr/>
              </p:nvSpPr>
              <p:spPr>
                <a:xfrm>
                  <a:off x="4768513" y="1345697"/>
                  <a:ext cx="85039" cy="78042"/>
                </a:xfrm>
                <a:custGeom>
                  <a:avLst/>
                  <a:gdLst>
                    <a:gd name="connsiteX0" fmla="*/ 85040 w 85039"/>
                    <a:gd name="connsiteY0" fmla="*/ 1058 h 78042"/>
                    <a:gd name="connsiteX1" fmla="*/ 64026 w 85039"/>
                    <a:gd name="connsiteY1" fmla="*/ 69101 h 78042"/>
                    <a:gd name="connsiteX2" fmla="*/ 35387 w 85039"/>
                    <a:gd name="connsiteY2" fmla="*/ 77858 h 78042"/>
                    <a:gd name="connsiteX3" fmla="*/ 8942 w 85039"/>
                    <a:gd name="connsiteY3" fmla="*/ 63802 h 78042"/>
                    <a:gd name="connsiteX4" fmla="*/ 11 w 85039"/>
                    <a:gd name="connsiteY4" fmla="*/ 39852 h 78042"/>
                    <a:gd name="connsiteX5" fmla="*/ 14241 w 85039"/>
                    <a:gd name="connsiteY5" fmla="*/ 8713 h 78042"/>
                    <a:gd name="connsiteX6" fmla="*/ 85040 w 85039"/>
                    <a:gd name="connsiteY6" fmla="*/ 1058 h 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39" h="78042">
                      <a:moveTo>
                        <a:pt x="85040" y="1058"/>
                      </a:moveTo>
                      <a:cubicBezTo>
                        <a:pt x="82498" y="25246"/>
                        <a:pt x="75406" y="59717"/>
                        <a:pt x="64026" y="69101"/>
                      </a:cubicBezTo>
                      <a:cubicBezTo>
                        <a:pt x="55960" y="75751"/>
                        <a:pt x="45793" y="78862"/>
                        <a:pt x="35387" y="77858"/>
                      </a:cubicBezTo>
                      <a:cubicBezTo>
                        <a:pt x="24982" y="76859"/>
                        <a:pt x="15593" y="71863"/>
                        <a:pt x="8942" y="63802"/>
                      </a:cubicBezTo>
                      <a:cubicBezTo>
                        <a:pt x="3307" y="56966"/>
                        <a:pt x="220" y="48685"/>
                        <a:pt x="11" y="39852"/>
                      </a:cubicBezTo>
                      <a:cubicBezTo>
                        <a:pt x="-273" y="27753"/>
                        <a:pt x="4915" y="16402"/>
                        <a:pt x="14241" y="8713"/>
                      </a:cubicBezTo>
                      <a:cubicBezTo>
                        <a:pt x="25638" y="-677"/>
                        <a:pt x="60817" y="-1066"/>
                        <a:pt x="85040" y="1058"/>
                      </a:cubicBezTo>
                      <a:close/>
                    </a:path>
                  </a:pathLst>
                </a:custGeom>
                <a:solidFill>
                  <a:srgbClr val="D1D1D1"/>
                </a:solidFill>
                <a:ln w="5794"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0A70D3B-E957-45FD-A3E6-CFF898242FD5}"/>
                    </a:ext>
                  </a:extLst>
                </p:cNvPr>
                <p:cNvSpPr/>
                <p:nvPr/>
              </p:nvSpPr>
              <p:spPr>
                <a:xfrm>
                  <a:off x="4791767" y="1255168"/>
                  <a:ext cx="146993" cy="139046"/>
                </a:xfrm>
                <a:custGeom>
                  <a:avLst/>
                  <a:gdLst>
                    <a:gd name="connsiteX0" fmla="*/ 146924 w 146993"/>
                    <a:gd name="connsiteY0" fmla="*/ 41819 h 139046"/>
                    <a:gd name="connsiteX1" fmla="*/ 145775 w 146993"/>
                    <a:gd name="connsiteY1" fmla="*/ 41348 h 139046"/>
                    <a:gd name="connsiteX2" fmla="*/ 99187 w 146993"/>
                    <a:gd name="connsiteY2" fmla="*/ 60981 h 139046"/>
                    <a:gd name="connsiteX3" fmla="*/ 99141 w 146993"/>
                    <a:gd name="connsiteY3" fmla="*/ 60923 h 139046"/>
                    <a:gd name="connsiteX4" fmla="*/ 128006 w 146993"/>
                    <a:gd name="connsiteY4" fmla="*/ 19412 h 139046"/>
                    <a:gd name="connsiteX5" fmla="*/ 127832 w 146993"/>
                    <a:gd name="connsiteY5" fmla="*/ 18223 h 139046"/>
                    <a:gd name="connsiteX6" fmla="*/ 126596 w 146993"/>
                    <a:gd name="connsiteY6" fmla="*/ 18362 h 139046"/>
                    <a:gd name="connsiteX7" fmla="*/ 94237 w 146993"/>
                    <a:gd name="connsiteY7" fmla="*/ 58851 h 139046"/>
                    <a:gd name="connsiteX8" fmla="*/ 78128 w 146993"/>
                    <a:gd name="connsiteY8" fmla="*/ 52665 h 139046"/>
                    <a:gd name="connsiteX9" fmla="*/ 81145 w 146993"/>
                    <a:gd name="connsiteY9" fmla="*/ 929 h 139046"/>
                    <a:gd name="connsiteX10" fmla="*/ 80379 w 146993"/>
                    <a:gd name="connsiteY10" fmla="*/ 6 h 139046"/>
                    <a:gd name="connsiteX11" fmla="*/ 79398 w 146993"/>
                    <a:gd name="connsiteY11" fmla="*/ 767 h 139046"/>
                    <a:gd name="connsiteX12" fmla="*/ 73102 w 146993"/>
                    <a:gd name="connsiteY12" fmla="*/ 50930 h 139046"/>
                    <a:gd name="connsiteX13" fmla="*/ 73027 w 146993"/>
                    <a:gd name="connsiteY13" fmla="*/ 50941 h 139046"/>
                    <a:gd name="connsiteX14" fmla="*/ 51514 w 146993"/>
                    <a:gd name="connsiteY14" fmla="*/ 5189 h 139046"/>
                    <a:gd name="connsiteX15" fmla="*/ 50400 w 146993"/>
                    <a:gd name="connsiteY15" fmla="*/ 4742 h 139046"/>
                    <a:gd name="connsiteX16" fmla="*/ 49901 w 146993"/>
                    <a:gd name="connsiteY16" fmla="*/ 5879 h 139046"/>
                    <a:gd name="connsiteX17" fmla="*/ 68697 w 146993"/>
                    <a:gd name="connsiteY17" fmla="*/ 53918 h 139046"/>
                    <a:gd name="connsiteX18" fmla="*/ 66272 w 146993"/>
                    <a:gd name="connsiteY18" fmla="*/ 54800 h 139046"/>
                    <a:gd name="connsiteX19" fmla="*/ 55130 w 146993"/>
                    <a:gd name="connsiteY19" fmla="*/ 64846 h 139046"/>
                    <a:gd name="connsiteX20" fmla="*/ 12076 w 146993"/>
                    <a:gd name="connsiteY20" fmla="*/ 36526 h 139046"/>
                    <a:gd name="connsiteX21" fmla="*/ 10892 w 146993"/>
                    <a:gd name="connsiteY21" fmla="*/ 36729 h 139046"/>
                    <a:gd name="connsiteX22" fmla="*/ 11060 w 146993"/>
                    <a:gd name="connsiteY22" fmla="*/ 37959 h 139046"/>
                    <a:gd name="connsiteX23" fmla="*/ 51357 w 146993"/>
                    <a:gd name="connsiteY23" fmla="*/ 68490 h 139046"/>
                    <a:gd name="connsiteX24" fmla="*/ 51328 w 146993"/>
                    <a:gd name="connsiteY24" fmla="*/ 68560 h 139046"/>
                    <a:gd name="connsiteX25" fmla="*/ 951 w 146993"/>
                    <a:gd name="connsiteY25" fmla="*/ 64318 h 139046"/>
                    <a:gd name="connsiteX26" fmla="*/ 11 w 146993"/>
                    <a:gd name="connsiteY26" fmla="*/ 65060 h 139046"/>
                    <a:gd name="connsiteX27" fmla="*/ 748 w 146993"/>
                    <a:gd name="connsiteY27" fmla="*/ 66058 h 139046"/>
                    <a:gd name="connsiteX28" fmla="*/ 51798 w 146993"/>
                    <a:gd name="connsiteY28" fmla="*/ 73806 h 139046"/>
                    <a:gd name="connsiteX29" fmla="*/ 54671 w 146993"/>
                    <a:gd name="connsiteY29" fmla="*/ 90890 h 139046"/>
                    <a:gd name="connsiteX30" fmla="*/ 8379 w 146993"/>
                    <a:gd name="connsiteY30" fmla="*/ 114132 h 139046"/>
                    <a:gd name="connsiteX31" fmla="*/ 7961 w 146993"/>
                    <a:gd name="connsiteY31" fmla="*/ 115258 h 139046"/>
                    <a:gd name="connsiteX32" fmla="*/ 9110 w 146993"/>
                    <a:gd name="connsiteY32" fmla="*/ 115728 h 139046"/>
                    <a:gd name="connsiteX33" fmla="*/ 55698 w 146993"/>
                    <a:gd name="connsiteY33" fmla="*/ 96096 h 139046"/>
                    <a:gd name="connsiteX34" fmla="*/ 55745 w 146993"/>
                    <a:gd name="connsiteY34" fmla="*/ 96154 h 139046"/>
                    <a:gd name="connsiteX35" fmla="*/ 26880 w 146993"/>
                    <a:gd name="connsiteY35" fmla="*/ 137664 h 139046"/>
                    <a:gd name="connsiteX36" fmla="*/ 27054 w 146993"/>
                    <a:gd name="connsiteY36" fmla="*/ 138854 h 139046"/>
                    <a:gd name="connsiteX37" fmla="*/ 28290 w 146993"/>
                    <a:gd name="connsiteY37" fmla="*/ 138715 h 139046"/>
                    <a:gd name="connsiteX38" fmla="*/ 60753 w 146993"/>
                    <a:gd name="connsiteY38" fmla="*/ 98092 h 139046"/>
                    <a:gd name="connsiteX39" fmla="*/ 65523 w 146993"/>
                    <a:gd name="connsiteY39" fmla="*/ 98371 h 139046"/>
                    <a:gd name="connsiteX40" fmla="*/ 99373 w 146993"/>
                    <a:gd name="connsiteY40" fmla="*/ 70440 h 139046"/>
                    <a:gd name="connsiteX41" fmla="*/ 99849 w 146993"/>
                    <a:gd name="connsiteY41" fmla="*/ 66354 h 139046"/>
                    <a:gd name="connsiteX42" fmla="*/ 146507 w 146993"/>
                    <a:gd name="connsiteY42" fmla="*/ 42927 h 139046"/>
                    <a:gd name="connsiteX43" fmla="*/ 146924 w 146993"/>
                    <a:gd name="connsiteY43" fmla="*/ 41819 h 13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993" h="139046">
                      <a:moveTo>
                        <a:pt x="146924" y="41819"/>
                      </a:moveTo>
                      <a:cubicBezTo>
                        <a:pt x="146739" y="41372"/>
                        <a:pt x="146222" y="41163"/>
                        <a:pt x="145775" y="41348"/>
                      </a:cubicBezTo>
                      <a:lnTo>
                        <a:pt x="99187" y="60981"/>
                      </a:lnTo>
                      <a:cubicBezTo>
                        <a:pt x="99153" y="60998"/>
                        <a:pt x="99118" y="60957"/>
                        <a:pt x="99141" y="60923"/>
                      </a:cubicBezTo>
                      <a:lnTo>
                        <a:pt x="128006" y="19412"/>
                      </a:lnTo>
                      <a:cubicBezTo>
                        <a:pt x="128267" y="19035"/>
                        <a:pt x="128197" y="18513"/>
                        <a:pt x="127832" y="18223"/>
                      </a:cubicBezTo>
                      <a:cubicBezTo>
                        <a:pt x="127455" y="17921"/>
                        <a:pt x="126898" y="17979"/>
                        <a:pt x="126596" y="18362"/>
                      </a:cubicBezTo>
                      <a:lnTo>
                        <a:pt x="94237" y="58851"/>
                      </a:lnTo>
                      <a:cubicBezTo>
                        <a:pt x="89809" y="55172"/>
                        <a:pt x="83995" y="52990"/>
                        <a:pt x="78128" y="52665"/>
                      </a:cubicBezTo>
                      <a:lnTo>
                        <a:pt x="81145" y="929"/>
                      </a:lnTo>
                      <a:cubicBezTo>
                        <a:pt x="81168" y="471"/>
                        <a:pt x="80838" y="65"/>
                        <a:pt x="80379" y="6"/>
                      </a:cubicBezTo>
                      <a:cubicBezTo>
                        <a:pt x="79897" y="-52"/>
                        <a:pt x="79456" y="285"/>
                        <a:pt x="79398" y="767"/>
                      </a:cubicBezTo>
                      <a:lnTo>
                        <a:pt x="73102" y="50930"/>
                      </a:lnTo>
                      <a:cubicBezTo>
                        <a:pt x="73096" y="50970"/>
                        <a:pt x="73044" y="50976"/>
                        <a:pt x="73027" y="50941"/>
                      </a:cubicBezTo>
                      <a:lnTo>
                        <a:pt x="51514" y="5189"/>
                      </a:lnTo>
                      <a:cubicBezTo>
                        <a:pt x="51317" y="4777"/>
                        <a:pt x="50829" y="4574"/>
                        <a:pt x="50400" y="4742"/>
                      </a:cubicBezTo>
                      <a:cubicBezTo>
                        <a:pt x="49947" y="4916"/>
                        <a:pt x="49727" y="5427"/>
                        <a:pt x="49901" y="5879"/>
                      </a:cubicBezTo>
                      <a:lnTo>
                        <a:pt x="68697" y="53918"/>
                      </a:lnTo>
                      <a:cubicBezTo>
                        <a:pt x="67885" y="54197"/>
                        <a:pt x="67043" y="54423"/>
                        <a:pt x="66272" y="54800"/>
                      </a:cubicBezTo>
                      <a:cubicBezTo>
                        <a:pt x="61368" y="57185"/>
                        <a:pt x="57631" y="60720"/>
                        <a:pt x="55130" y="64846"/>
                      </a:cubicBezTo>
                      <a:lnTo>
                        <a:pt x="12076" y="36526"/>
                      </a:lnTo>
                      <a:cubicBezTo>
                        <a:pt x="11693" y="36276"/>
                        <a:pt x="11170" y="36358"/>
                        <a:pt x="10892" y="36729"/>
                      </a:cubicBezTo>
                      <a:cubicBezTo>
                        <a:pt x="10596" y="37118"/>
                        <a:pt x="10677" y="37669"/>
                        <a:pt x="11060" y="37959"/>
                      </a:cubicBezTo>
                      <a:lnTo>
                        <a:pt x="51357" y="68490"/>
                      </a:lnTo>
                      <a:cubicBezTo>
                        <a:pt x="51386" y="68513"/>
                        <a:pt x="51369" y="68565"/>
                        <a:pt x="51328" y="68560"/>
                      </a:cubicBezTo>
                      <a:lnTo>
                        <a:pt x="951" y="64318"/>
                      </a:lnTo>
                      <a:cubicBezTo>
                        <a:pt x="492" y="64283"/>
                        <a:pt x="80" y="64602"/>
                        <a:pt x="11" y="65060"/>
                      </a:cubicBezTo>
                      <a:cubicBezTo>
                        <a:pt x="-65" y="65542"/>
                        <a:pt x="266" y="65989"/>
                        <a:pt x="748" y="66058"/>
                      </a:cubicBezTo>
                      <a:lnTo>
                        <a:pt x="51798" y="73806"/>
                      </a:lnTo>
                      <a:cubicBezTo>
                        <a:pt x="50789" y="79545"/>
                        <a:pt x="51711" y="85580"/>
                        <a:pt x="54671" y="90890"/>
                      </a:cubicBezTo>
                      <a:lnTo>
                        <a:pt x="8379" y="114132"/>
                      </a:lnTo>
                      <a:cubicBezTo>
                        <a:pt x="7973" y="114341"/>
                        <a:pt x="7781" y="114829"/>
                        <a:pt x="7961" y="115258"/>
                      </a:cubicBezTo>
                      <a:cubicBezTo>
                        <a:pt x="8147" y="115705"/>
                        <a:pt x="8663" y="115914"/>
                        <a:pt x="9110" y="115728"/>
                      </a:cubicBezTo>
                      <a:lnTo>
                        <a:pt x="55698" y="96096"/>
                      </a:lnTo>
                      <a:cubicBezTo>
                        <a:pt x="55733" y="96078"/>
                        <a:pt x="55768" y="96119"/>
                        <a:pt x="55745" y="96154"/>
                      </a:cubicBezTo>
                      <a:lnTo>
                        <a:pt x="26880" y="137664"/>
                      </a:lnTo>
                      <a:cubicBezTo>
                        <a:pt x="26618" y="138041"/>
                        <a:pt x="26688" y="138564"/>
                        <a:pt x="27054" y="138854"/>
                      </a:cubicBezTo>
                      <a:cubicBezTo>
                        <a:pt x="27431" y="139155"/>
                        <a:pt x="27988" y="139097"/>
                        <a:pt x="28290" y="138715"/>
                      </a:cubicBezTo>
                      <a:lnTo>
                        <a:pt x="60753" y="98092"/>
                      </a:lnTo>
                      <a:cubicBezTo>
                        <a:pt x="62534" y="99218"/>
                        <a:pt x="64049" y="99183"/>
                        <a:pt x="65523" y="98371"/>
                      </a:cubicBezTo>
                      <a:cubicBezTo>
                        <a:pt x="75493" y="92869"/>
                        <a:pt x="93570" y="80224"/>
                        <a:pt x="99373" y="70440"/>
                      </a:cubicBezTo>
                      <a:cubicBezTo>
                        <a:pt x="100087" y="69239"/>
                        <a:pt x="100244" y="67892"/>
                        <a:pt x="99849" y="66354"/>
                      </a:cubicBezTo>
                      <a:lnTo>
                        <a:pt x="146507" y="42927"/>
                      </a:lnTo>
                      <a:cubicBezTo>
                        <a:pt x="146919" y="42735"/>
                        <a:pt x="147104" y="42242"/>
                        <a:pt x="146924" y="41819"/>
                      </a:cubicBezTo>
                      <a:close/>
                    </a:path>
                  </a:pathLst>
                </a:custGeom>
                <a:solidFill>
                  <a:srgbClr val="FFFFFF"/>
                </a:solidFill>
                <a:ln w="579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B6AFA8E4-B145-4835-A0B0-17533B61E5FC}"/>
                    </a:ext>
                  </a:extLst>
                </p:cNvPr>
                <p:cNvSpPr/>
                <p:nvPr/>
              </p:nvSpPr>
              <p:spPr>
                <a:xfrm>
                  <a:off x="4841001" y="948224"/>
                  <a:ext cx="543766" cy="715798"/>
                </a:xfrm>
                <a:custGeom>
                  <a:avLst/>
                  <a:gdLst>
                    <a:gd name="connsiteX0" fmla="*/ 543758 w 543766"/>
                    <a:gd name="connsiteY0" fmla="*/ 60 h 715798"/>
                    <a:gd name="connsiteX1" fmla="*/ 543718 w 543766"/>
                    <a:gd name="connsiteY1" fmla="*/ 2 h 715798"/>
                    <a:gd name="connsiteX2" fmla="*/ 366337 w 543766"/>
                    <a:gd name="connsiteY2" fmla="*/ 64162 h 715798"/>
                    <a:gd name="connsiteX3" fmla="*/ 248852 w 543766"/>
                    <a:gd name="connsiteY3" fmla="*/ 190933 h 715798"/>
                    <a:gd name="connsiteX4" fmla="*/ 318426 w 543766"/>
                    <a:gd name="connsiteY4" fmla="*/ 349087 h 715798"/>
                    <a:gd name="connsiteX5" fmla="*/ 287681 w 543766"/>
                    <a:gd name="connsiteY5" fmla="*/ 423693 h 715798"/>
                    <a:gd name="connsiteX6" fmla="*/ 287571 w 543766"/>
                    <a:gd name="connsiteY6" fmla="*/ 424442 h 715798"/>
                    <a:gd name="connsiteX7" fmla="*/ 161809 w 543766"/>
                    <a:gd name="connsiteY7" fmla="*/ 615814 h 715798"/>
                    <a:gd name="connsiteX8" fmla="*/ 161740 w 543766"/>
                    <a:gd name="connsiteY8" fmla="*/ 615326 h 715798"/>
                    <a:gd name="connsiteX9" fmla="*/ 53708 w 543766"/>
                    <a:gd name="connsiteY9" fmla="*/ 410015 h 715798"/>
                    <a:gd name="connsiteX10" fmla="*/ 52199 w 543766"/>
                    <a:gd name="connsiteY10" fmla="*/ 376937 h 715798"/>
                    <a:gd name="connsiteX11" fmla="*/ 51143 w 543766"/>
                    <a:gd name="connsiteY11" fmla="*/ 369103 h 715798"/>
                    <a:gd name="connsiteX12" fmla="*/ 16207 w 543766"/>
                    <a:gd name="connsiteY12" fmla="*/ 359928 h 715798"/>
                    <a:gd name="connsiteX13" fmla="*/ 6296 w 543766"/>
                    <a:gd name="connsiteY13" fmla="*/ 403249 h 715798"/>
                    <a:gd name="connsiteX14" fmla="*/ 15401 w 543766"/>
                    <a:gd name="connsiteY14" fmla="*/ 407305 h 715798"/>
                    <a:gd name="connsiteX15" fmla="*/ 47626 w 543766"/>
                    <a:gd name="connsiteY15" fmla="*/ 411791 h 715798"/>
                    <a:gd name="connsiteX16" fmla="*/ 157712 w 543766"/>
                    <a:gd name="connsiteY16" fmla="*/ 627780 h 715798"/>
                    <a:gd name="connsiteX17" fmla="*/ 144261 w 543766"/>
                    <a:gd name="connsiteY17" fmla="*/ 684704 h 715798"/>
                    <a:gd name="connsiteX18" fmla="*/ 149222 w 543766"/>
                    <a:gd name="connsiteY18" fmla="*/ 700761 h 715798"/>
                    <a:gd name="connsiteX19" fmla="*/ 160138 w 543766"/>
                    <a:gd name="connsiteY19" fmla="*/ 715780 h 715798"/>
                    <a:gd name="connsiteX20" fmla="*/ 160208 w 543766"/>
                    <a:gd name="connsiteY20" fmla="*/ 715768 h 715798"/>
                    <a:gd name="connsiteX21" fmla="*/ 354696 w 543766"/>
                    <a:gd name="connsiteY21" fmla="*/ 376531 h 715798"/>
                    <a:gd name="connsiteX22" fmla="*/ 347088 w 543766"/>
                    <a:gd name="connsiteY22" fmla="*/ 367762 h 715798"/>
                    <a:gd name="connsiteX23" fmla="*/ 306170 w 543766"/>
                    <a:gd name="connsiteY23" fmla="*/ 405645 h 715798"/>
                    <a:gd name="connsiteX24" fmla="*/ 408306 w 543766"/>
                    <a:gd name="connsiteY24" fmla="*/ 190219 h 715798"/>
                    <a:gd name="connsiteX25" fmla="*/ 543758 w 543766"/>
                    <a:gd name="connsiteY25" fmla="*/ 60 h 71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3766" h="715798">
                      <a:moveTo>
                        <a:pt x="543758" y="60"/>
                      </a:moveTo>
                      <a:cubicBezTo>
                        <a:pt x="543782" y="31"/>
                        <a:pt x="543753" y="-10"/>
                        <a:pt x="543718" y="2"/>
                      </a:cubicBezTo>
                      <a:cubicBezTo>
                        <a:pt x="539487" y="1232"/>
                        <a:pt x="423081" y="35239"/>
                        <a:pt x="366337" y="64162"/>
                      </a:cubicBezTo>
                      <a:cubicBezTo>
                        <a:pt x="303762" y="96057"/>
                        <a:pt x="263679" y="142093"/>
                        <a:pt x="248852" y="190933"/>
                      </a:cubicBezTo>
                      <a:cubicBezTo>
                        <a:pt x="235011" y="236517"/>
                        <a:pt x="251080" y="330134"/>
                        <a:pt x="318426" y="349087"/>
                      </a:cubicBezTo>
                      <a:cubicBezTo>
                        <a:pt x="303204" y="387087"/>
                        <a:pt x="289288" y="422910"/>
                        <a:pt x="287681" y="423693"/>
                      </a:cubicBezTo>
                      <a:cubicBezTo>
                        <a:pt x="287571" y="423937"/>
                        <a:pt x="287600" y="424187"/>
                        <a:pt x="287571" y="424442"/>
                      </a:cubicBezTo>
                      <a:cubicBezTo>
                        <a:pt x="234257" y="480077"/>
                        <a:pt x="187582" y="544435"/>
                        <a:pt x="161809" y="615814"/>
                      </a:cubicBezTo>
                      <a:lnTo>
                        <a:pt x="161740" y="615326"/>
                      </a:lnTo>
                      <a:cubicBezTo>
                        <a:pt x="145595" y="526979"/>
                        <a:pt x="86960" y="448612"/>
                        <a:pt x="53708" y="410015"/>
                      </a:cubicBezTo>
                      <a:cubicBezTo>
                        <a:pt x="45635" y="400649"/>
                        <a:pt x="45891" y="387574"/>
                        <a:pt x="52199" y="376937"/>
                      </a:cubicBezTo>
                      <a:cubicBezTo>
                        <a:pt x="53458" y="374819"/>
                        <a:pt x="53354" y="372347"/>
                        <a:pt x="51143" y="369103"/>
                      </a:cubicBezTo>
                      <a:cubicBezTo>
                        <a:pt x="43970" y="358599"/>
                        <a:pt x="27645" y="354363"/>
                        <a:pt x="16207" y="359928"/>
                      </a:cubicBezTo>
                      <a:cubicBezTo>
                        <a:pt x="-895" y="368238"/>
                        <a:pt x="-4905" y="389431"/>
                        <a:pt x="6296" y="403249"/>
                      </a:cubicBezTo>
                      <a:cubicBezTo>
                        <a:pt x="10126" y="407978"/>
                        <a:pt x="12818" y="408727"/>
                        <a:pt x="15401" y="407305"/>
                      </a:cubicBezTo>
                      <a:cubicBezTo>
                        <a:pt x="26241" y="401328"/>
                        <a:pt x="39496" y="402459"/>
                        <a:pt x="47626" y="411791"/>
                      </a:cubicBezTo>
                      <a:cubicBezTo>
                        <a:pt x="81447" y="450620"/>
                        <a:pt x="144696" y="534256"/>
                        <a:pt x="157712" y="627780"/>
                      </a:cubicBezTo>
                      <a:cubicBezTo>
                        <a:pt x="151706" y="646304"/>
                        <a:pt x="147174" y="665298"/>
                        <a:pt x="144261" y="684704"/>
                      </a:cubicBezTo>
                      <a:cubicBezTo>
                        <a:pt x="144870" y="689781"/>
                        <a:pt x="146657" y="695759"/>
                        <a:pt x="149222" y="700761"/>
                      </a:cubicBezTo>
                      <a:cubicBezTo>
                        <a:pt x="151967" y="706112"/>
                        <a:pt x="155797" y="711305"/>
                        <a:pt x="160138" y="715780"/>
                      </a:cubicBezTo>
                      <a:cubicBezTo>
                        <a:pt x="160167" y="715809"/>
                        <a:pt x="160208" y="715803"/>
                        <a:pt x="160208" y="715768"/>
                      </a:cubicBezTo>
                      <a:cubicBezTo>
                        <a:pt x="165750" y="580797"/>
                        <a:pt x="258264" y="464130"/>
                        <a:pt x="354696" y="376531"/>
                      </a:cubicBezTo>
                      <a:lnTo>
                        <a:pt x="347088" y="367762"/>
                      </a:lnTo>
                      <a:cubicBezTo>
                        <a:pt x="330659" y="382125"/>
                        <a:pt x="322001" y="389733"/>
                        <a:pt x="306170" y="405645"/>
                      </a:cubicBezTo>
                      <a:cubicBezTo>
                        <a:pt x="312228" y="392501"/>
                        <a:pt x="346537" y="293493"/>
                        <a:pt x="408306" y="190219"/>
                      </a:cubicBezTo>
                      <a:cubicBezTo>
                        <a:pt x="464864" y="95662"/>
                        <a:pt x="540985" y="3420"/>
                        <a:pt x="543758" y="60"/>
                      </a:cubicBezTo>
                      <a:close/>
                    </a:path>
                  </a:pathLst>
                </a:custGeom>
                <a:solidFill>
                  <a:srgbClr val="D1D1D1"/>
                </a:solidFill>
                <a:ln w="5794" cap="flat">
                  <a:noFill/>
                  <a:prstDash val="solid"/>
                  <a:miter/>
                </a:ln>
              </p:spPr>
              <p:txBody>
                <a:bodyPr rtlCol="0" anchor="ctr"/>
                <a:lstStyle/>
                <a:p>
                  <a:endParaRPr lang="en-US"/>
                </a:p>
              </p:txBody>
            </p:sp>
          </p:grpSp>
          <p:sp>
            <p:nvSpPr>
              <p:cNvPr id="164" name="Freeform: Shape 163">
                <a:extLst>
                  <a:ext uri="{FF2B5EF4-FFF2-40B4-BE49-F238E27FC236}">
                    <a16:creationId xmlns:a16="http://schemas.microsoft.com/office/drawing/2014/main" id="{5676B152-742B-47B3-A72B-EBCD1121CA47}"/>
                  </a:ext>
                </a:extLst>
              </p:cNvPr>
              <p:cNvSpPr/>
              <p:nvPr/>
            </p:nvSpPr>
            <p:spPr>
              <a:xfrm>
                <a:off x="3807101" y="2492961"/>
                <a:ext cx="632199" cy="683872"/>
              </a:xfrm>
              <a:custGeom>
                <a:avLst/>
                <a:gdLst>
                  <a:gd name="connsiteX0" fmla="*/ 629195 w 632199"/>
                  <a:gd name="connsiteY0" fmla="*/ 305063 h 683872"/>
                  <a:gd name="connsiteX1" fmla="*/ 366752 w 632199"/>
                  <a:gd name="connsiteY1" fmla="*/ 17369 h 683872"/>
                  <a:gd name="connsiteX2" fmla="*/ 30 w 632199"/>
                  <a:gd name="connsiteY2" fmla="*/ 27734 h 683872"/>
                  <a:gd name="connsiteX3" fmla="*/ 30 w 632199"/>
                  <a:gd name="connsiteY3" fmla="*/ 27809 h 683872"/>
                  <a:gd name="connsiteX4" fmla="*/ 557004 w 632199"/>
                  <a:gd name="connsiteY4" fmla="*/ 407460 h 683872"/>
                  <a:gd name="connsiteX5" fmla="*/ 577895 w 632199"/>
                  <a:gd name="connsiteY5" fmla="*/ 673217 h 683872"/>
                  <a:gd name="connsiteX6" fmla="*/ 593790 w 632199"/>
                  <a:gd name="connsiteY6" fmla="*/ 683872 h 683872"/>
                  <a:gd name="connsiteX7" fmla="*/ 548937 w 632199"/>
                  <a:gd name="connsiteY7" fmla="*/ 378572 h 683872"/>
                  <a:gd name="connsiteX8" fmla="*/ 629195 w 632199"/>
                  <a:gd name="connsiteY8" fmla="*/ 305063 h 6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199" h="683872">
                    <a:moveTo>
                      <a:pt x="629195" y="305063"/>
                    </a:moveTo>
                    <a:cubicBezTo>
                      <a:pt x="655565" y="148562"/>
                      <a:pt x="503405" y="56274"/>
                      <a:pt x="366752" y="17369"/>
                    </a:cubicBezTo>
                    <a:cubicBezTo>
                      <a:pt x="243956" y="-19208"/>
                      <a:pt x="86092" y="10731"/>
                      <a:pt x="30" y="27734"/>
                    </a:cubicBezTo>
                    <a:cubicBezTo>
                      <a:pt x="-10" y="27740"/>
                      <a:pt x="-10" y="27798"/>
                      <a:pt x="30" y="27809"/>
                    </a:cubicBezTo>
                    <a:cubicBezTo>
                      <a:pt x="138698" y="66250"/>
                      <a:pt x="455918" y="197048"/>
                      <a:pt x="557004" y="407460"/>
                    </a:cubicBezTo>
                    <a:cubicBezTo>
                      <a:pt x="600957" y="486598"/>
                      <a:pt x="625307" y="590522"/>
                      <a:pt x="577895" y="673217"/>
                    </a:cubicBezTo>
                    <a:lnTo>
                      <a:pt x="593790" y="683872"/>
                    </a:lnTo>
                    <a:cubicBezTo>
                      <a:pt x="646814" y="585473"/>
                      <a:pt x="609296" y="464709"/>
                      <a:pt x="548937" y="378572"/>
                    </a:cubicBezTo>
                    <a:cubicBezTo>
                      <a:pt x="564850" y="367389"/>
                      <a:pt x="615703" y="342743"/>
                      <a:pt x="629195" y="305063"/>
                    </a:cubicBezTo>
                    <a:close/>
                  </a:path>
                </a:pathLst>
              </a:custGeom>
              <a:solidFill>
                <a:srgbClr val="D1D1D1"/>
              </a:solidFill>
              <a:ln w="5794" cap="flat">
                <a:noFill/>
                <a:prstDash val="solid"/>
                <a:miter/>
              </a:ln>
            </p:spPr>
            <p:txBody>
              <a:bodyPr rtlCol="0" anchor="ctr"/>
              <a:lstStyle/>
              <a:p>
                <a:endParaRPr lang="en-US"/>
              </a:p>
            </p:txBody>
          </p:sp>
          <p:grpSp>
            <p:nvGrpSpPr>
              <p:cNvPr id="165" name="Content Placeholder 3" descr="A wreath with lemons and leaves">
                <a:extLst>
                  <a:ext uri="{FF2B5EF4-FFF2-40B4-BE49-F238E27FC236}">
                    <a16:creationId xmlns:a16="http://schemas.microsoft.com/office/drawing/2014/main" id="{B5866F36-E1BC-46A9-8EC2-FB78BB4364EA}"/>
                  </a:ext>
                </a:extLst>
              </p:cNvPr>
              <p:cNvGrpSpPr/>
              <p:nvPr/>
            </p:nvGrpSpPr>
            <p:grpSpPr>
              <a:xfrm>
                <a:off x="6933306" y="1891953"/>
                <a:ext cx="357612" cy="856730"/>
                <a:chOff x="6933306" y="1891953"/>
                <a:chExt cx="357612" cy="856730"/>
              </a:xfrm>
            </p:grpSpPr>
            <p:sp>
              <p:nvSpPr>
                <p:cNvPr id="166" name="Freeform: Shape 165">
                  <a:extLst>
                    <a:ext uri="{FF2B5EF4-FFF2-40B4-BE49-F238E27FC236}">
                      <a16:creationId xmlns:a16="http://schemas.microsoft.com/office/drawing/2014/main" id="{063EC4D5-1756-457D-B8D0-5D140FBDDDE6}"/>
                    </a:ext>
                  </a:extLst>
                </p:cNvPr>
                <p:cNvSpPr/>
                <p:nvPr/>
              </p:nvSpPr>
              <p:spPr>
                <a:xfrm>
                  <a:off x="6933306" y="1891953"/>
                  <a:ext cx="357612" cy="856730"/>
                </a:xfrm>
                <a:custGeom>
                  <a:avLst/>
                  <a:gdLst>
                    <a:gd name="connsiteX0" fmla="*/ 7 w 357612"/>
                    <a:gd name="connsiteY0" fmla="*/ 856673 h 856730"/>
                    <a:gd name="connsiteX1" fmla="*/ 59 w 357612"/>
                    <a:gd name="connsiteY1" fmla="*/ 856726 h 856730"/>
                    <a:gd name="connsiteX2" fmla="*/ 248204 w 357612"/>
                    <a:gd name="connsiteY2" fmla="*/ 698554 h 856730"/>
                    <a:gd name="connsiteX3" fmla="*/ 357165 w 357612"/>
                    <a:gd name="connsiteY3" fmla="*/ 461963 h 856730"/>
                    <a:gd name="connsiteX4" fmla="*/ 209769 w 357612"/>
                    <a:gd name="connsiteY4" fmla="*/ 282430 h 856730"/>
                    <a:gd name="connsiteX5" fmla="*/ 110639 w 357612"/>
                    <a:gd name="connsiteY5" fmla="*/ 0 h 856730"/>
                    <a:gd name="connsiteX6" fmla="*/ 101267 w 357612"/>
                    <a:gd name="connsiteY6" fmla="*/ 16684 h 856730"/>
                    <a:gd name="connsiteX7" fmla="*/ 196816 w 357612"/>
                    <a:gd name="connsiteY7" fmla="*/ 322809 h 856730"/>
                    <a:gd name="connsiteX8" fmla="*/ 120052 w 357612"/>
                    <a:gd name="connsiteY8" fmla="*/ 611837 h 856730"/>
                    <a:gd name="connsiteX9" fmla="*/ 7 w 357612"/>
                    <a:gd name="connsiteY9" fmla="*/ 856673 h 85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12" h="856730">
                      <a:moveTo>
                        <a:pt x="7" y="856673"/>
                      </a:moveTo>
                      <a:cubicBezTo>
                        <a:pt x="-16" y="856708"/>
                        <a:pt x="24" y="856743"/>
                        <a:pt x="59" y="856726"/>
                      </a:cubicBezTo>
                      <a:cubicBezTo>
                        <a:pt x="5340" y="853818"/>
                        <a:pt x="171561" y="762058"/>
                        <a:pt x="248204" y="698554"/>
                      </a:cubicBezTo>
                      <a:cubicBezTo>
                        <a:pt x="332524" y="628689"/>
                        <a:pt x="351472" y="541264"/>
                        <a:pt x="357165" y="461963"/>
                      </a:cubicBezTo>
                      <a:cubicBezTo>
                        <a:pt x="362521" y="387369"/>
                        <a:pt x="320221" y="285186"/>
                        <a:pt x="209769" y="282430"/>
                      </a:cubicBezTo>
                      <a:cubicBezTo>
                        <a:pt x="220749" y="177154"/>
                        <a:pt x="200432" y="63551"/>
                        <a:pt x="110639" y="0"/>
                      </a:cubicBezTo>
                      <a:lnTo>
                        <a:pt x="101267" y="16684"/>
                      </a:lnTo>
                      <a:cubicBezTo>
                        <a:pt x="198940" y="82986"/>
                        <a:pt x="212990" y="212368"/>
                        <a:pt x="196816" y="322809"/>
                      </a:cubicBezTo>
                      <a:cubicBezTo>
                        <a:pt x="182726" y="388605"/>
                        <a:pt x="152666" y="520570"/>
                        <a:pt x="120052" y="611837"/>
                      </a:cubicBezTo>
                      <a:cubicBezTo>
                        <a:pt x="75872" y="735450"/>
                        <a:pt x="2711" y="852373"/>
                        <a:pt x="7" y="856673"/>
                      </a:cubicBezTo>
                      <a:close/>
                    </a:path>
                  </a:pathLst>
                </a:custGeom>
                <a:solidFill>
                  <a:srgbClr val="D1D1D1"/>
                </a:solidFill>
                <a:ln w="5794"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71BA82B1-9B81-4B75-A7CA-94F51D850D45}"/>
                    </a:ext>
                  </a:extLst>
                </p:cNvPr>
                <p:cNvSpPr/>
                <p:nvPr/>
              </p:nvSpPr>
              <p:spPr>
                <a:xfrm>
                  <a:off x="6985564" y="2304969"/>
                  <a:ext cx="96269" cy="76551"/>
                </a:xfrm>
                <a:custGeom>
                  <a:avLst/>
                  <a:gdLst>
                    <a:gd name="connsiteX0" fmla="*/ 96270 w 96269"/>
                    <a:gd name="connsiteY0" fmla="*/ 31416 h 76551"/>
                    <a:gd name="connsiteX1" fmla="*/ 42817 w 96269"/>
                    <a:gd name="connsiteY1" fmla="*/ 76286 h 76551"/>
                    <a:gd name="connsiteX2" fmla="*/ 14579 w 96269"/>
                    <a:gd name="connsiteY2" fmla="*/ 68284 h 76551"/>
                    <a:gd name="connsiteX3" fmla="*/ 268 w 96269"/>
                    <a:gd name="connsiteY3" fmla="*/ 42657 h 76551"/>
                    <a:gd name="connsiteX4" fmla="*/ 5636 w 96269"/>
                    <a:gd name="connsiteY4" fmla="*/ 18190 h 76551"/>
                    <a:gd name="connsiteX5" fmla="*/ 33897 w 96269"/>
                    <a:gd name="connsiteY5" fmla="*/ 108 h 76551"/>
                    <a:gd name="connsiteX6" fmla="*/ 96270 w 96269"/>
                    <a:gd name="connsiteY6" fmla="*/ 31416 h 7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69" h="76551">
                      <a:moveTo>
                        <a:pt x="96270" y="31416"/>
                      </a:moveTo>
                      <a:cubicBezTo>
                        <a:pt x="81327" y="49986"/>
                        <a:pt x="57168" y="74603"/>
                        <a:pt x="42817" y="76286"/>
                      </a:cubicBezTo>
                      <a:cubicBezTo>
                        <a:pt x="32644" y="77476"/>
                        <a:pt x="22616" y="74638"/>
                        <a:pt x="14579" y="68284"/>
                      </a:cubicBezTo>
                      <a:cubicBezTo>
                        <a:pt x="6541" y="61935"/>
                        <a:pt x="1457" y="52830"/>
                        <a:pt x="268" y="42657"/>
                      </a:cubicBezTo>
                      <a:cubicBezTo>
                        <a:pt x="-742" y="34033"/>
                        <a:pt x="1115" y="25572"/>
                        <a:pt x="5636" y="18190"/>
                      </a:cubicBezTo>
                      <a:cubicBezTo>
                        <a:pt x="11834" y="8076"/>
                        <a:pt x="22134" y="1483"/>
                        <a:pt x="33897" y="108"/>
                      </a:cubicBezTo>
                      <a:cubicBezTo>
                        <a:pt x="48277" y="-1575"/>
                        <a:pt x="77456" y="16798"/>
                        <a:pt x="96270" y="31416"/>
                      </a:cubicBezTo>
                      <a:close/>
                    </a:path>
                  </a:pathLst>
                </a:custGeom>
                <a:solidFill>
                  <a:srgbClr val="E5E5E5"/>
                </a:solidFill>
                <a:ln w="5794"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B7125ED0-CB34-4FDD-B329-780F52B4AA6E}"/>
                    </a:ext>
                  </a:extLst>
                </p:cNvPr>
                <p:cNvSpPr/>
                <p:nvPr/>
              </p:nvSpPr>
              <p:spPr>
                <a:xfrm>
                  <a:off x="7032787" y="2353696"/>
                  <a:ext cx="75351" cy="91916"/>
                </a:xfrm>
                <a:custGeom>
                  <a:avLst/>
                  <a:gdLst>
                    <a:gd name="connsiteX0" fmla="*/ 61449 w 75351"/>
                    <a:gd name="connsiteY0" fmla="*/ 0 h 91916"/>
                    <a:gd name="connsiteX1" fmla="*/ 73584 w 75351"/>
                    <a:gd name="connsiteY1" fmla="*/ 68727 h 91916"/>
                    <a:gd name="connsiteX2" fmla="*/ 52535 w 75351"/>
                    <a:gd name="connsiteY2" fmla="*/ 89184 h 91916"/>
                    <a:gd name="connsiteX3" fmla="*/ 23188 w 75351"/>
                    <a:gd name="connsiteY3" fmla="*/ 88766 h 91916"/>
                    <a:gd name="connsiteX4" fmla="*/ 4688 w 75351"/>
                    <a:gd name="connsiteY4" fmla="*/ 71884 h 91916"/>
                    <a:gd name="connsiteX5" fmla="*/ 3156 w 75351"/>
                    <a:gd name="connsiteY5" fmla="*/ 38371 h 91916"/>
                    <a:gd name="connsiteX6" fmla="*/ 61449 w 75351"/>
                    <a:gd name="connsiteY6" fmla="*/ 0 h 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51" h="91916">
                      <a:moveTo>
                        <a:pt x="61449" y="0"/>
                      </a:moveTo>
                      <a:cubicBezTo>
                        <a:pt x="70061" y="22226"/>
                        <a:pt x="79300" y="55455"/>
                        <a:pt x="73584" y="68727"/>
                      </a:cubicBezTo>
                      <a:cubicBezTo>
                        <a:pt x="69527" y="78134"/>
                        <a:pt x="62053" y="85400"/>
                        <a:pt x="52535" y="89184"/>
                      </a:cubicBezTo>
                      <a:cubicBezTo>
                        <a:pt x="43018" y="92967"/>
                        <a:pt x="32596" y="92816"/>
                        <a:pt x="23188" y="88766"/>
                      </a:cubicBezTo>
                      <a:cubicBezTo>
                        <a:pt x="15215" y="85330"/>
                        <a:pt x="8820" y="79492"/>
                        <a:pt x="4688" y="71884"/>
                      </a:cubicBezTo>
                      <a:cubicBezTo>
                        <a:pt x="-976" y="61462"/>
                        <a:pt x="-1533" y="49246"/>
                        <a:pt x="3156" y="38371"/>
                      </a:cubicBezTo>
                      <a:cubicBezTo>
                        <a:pt x="8883" y="25076"/>
                        <a:pt x="39385" y="8989"/>
                        <a:pt x="61449" y="0"/>
                      </a:cubicBezTo>
                      <a:close/>
                    </a:path>
                  </a:pathLst>
                </a:custGeom>
                <a:solidFill>
                  <a:srgbClr val="E5E5E5"/>
                </a:solidFill>
                <a:ln w="5794"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C0286CBE-901E-44D4-BD05-C4B4B29B0743}"/>
                    </a:ext>
                  </a:extLst>
                </p:cNvPr>
                <p:cNvSpPr/>
                <p:nvPr/>
              </p:nvSpPr>
              <p:spPr>
                <a:xfrm>
                  <a:off x="7113880" y="2351032"/>
                  <a:ext cx="75665" cy="85110"/>
                </a:xfrm>
                <a:custGeom>
                  <a:avLst/>
                  <a:gdLst>
                    <a:gd name="connsiteX0" fmla="*/ 2484 w 75665"/>
                    <a:gd name="connsiteY0" fmla="*/ 0 h 85110"/>
                    <a:gd name="connsiteX1" fmla="*/ 68066 w 75665"/>
                    <a:gd name="connsiteY1" fmla="*/ 23857 h 85110"/>
                    <a:gd name="connsiteX2" fmla="*/ 75256 w 75665"/>
                    <a:gd name="connsiteY2" fmla="*/ 52310 h 85110"/>
                    <a:gd name="connsiteX3" fmla="*/ 60219 w 75665"/>
                    <a:gd name="connsiteY3" fmla="*/ 77513 h 85110"/>
                    <a:gd name="connsiteX4" fmla="*/ 36345 w 75665"/>
                    <a:gd name="connsiteY4" fmla="*/ 85098 h 85110"/>
                    <a:gd name="connsiteX5" fmla="*/ 6558 w 75665"/>
                    <a:gd name="connsiteY5" fmla="*/ 69667 h 85110"/>
                    <a:gd name="connsiteX6" fmla="*/ 2484 w 75665"/>
                    <a:gd name="connsiteY6" fmla="*/ 0 h 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65" h="85110">
                      <a:moveTo>
                        <a:pt x="2484" y="0"/>
                      </a:moveTo>
                      <a:cubicBezTo>
                        <a:pt x="26039" y="3656"/>
                        <a:pt x="59436" y="12268"/>
                        <a:pt x="68066" y="23857"/>
                      </a:cubicBezTo>
                      <a:cubicBezTo>
                        <a:pt x="74182" y="32074"/>
                        <a:pt x="76735" y="42178"/>
                        <a:pt x="75256" y="52310"/>
                      </a:cubicBezTo>
                      <a:cubicBezTo>
                        <a:pt x="73776" y="62448"/>
                        <a:pt x="68431" y="71397"/>
                        <a:pt x="60219" y="77513"/>
                      </a:cubicBezTo>
                      <a:cubicBezTo>
                        <a:pt x="53256" y="82696"/>
                        <a:pt x="45004" y="85319"/>
                        <a:pt x="36345" y="85098"/>
                      </a:cubicBezTo>
                      <a:cubicBezTo>
                        <a:pt x="24489" y="84790"/>
                        <a:pt x="13632" y="79167"/>
                        <a:pt x="6558" y="69667"/>
                      </a:cubicBezTo>
                      <a:cubicBezTo>
                        <a:pt x="-2083" y="58055"/>
                        <a:pt x="-766" y="23602"/>
                        <a:pt x="2484" y="0"/>
                      </a:cubicBezTo>
                      <a:close/>
                    </a:path>
                  </a:pathLst>
                </a:custGeom>
                <a:solidFill>
                  <a:srgbClr val="E5E5E5"/>
                </a:solidFill>
                <a:ln w="5794"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79CBA36-4903-4514-B825-EE794A4FE5E6}"/>
                    </a:ext>
                  </a:extLst>
                </p:cNvPr>
                <p:cNvSpPr/>
                <p:nvPr/>
              </p:nvSpPr>
              <p:spPr>
                <a:xfrm>
                  <a:off x="7123263" y="2285267"/>
                  <a:ext cx="98229" cy="78114"/>
                </a:xfrm>
                <a:custGeom>
                  <a:avLst/>
                  <a:gdLst>
                    <a:gd name="connsiteX0" fmla="*/ 0 w 98229"/>
                    <a:gd name="connsiteY0" fmla="*/ 46057 h 78114"/>
                    <a:gd name="connsiteX1" fmla="*/ 54544 w 98229"/>
                    <a:gd name="connsiteY1" fmla="*/ 270 h 78114"/>
                    <a:gd name="connsiteX2" fmla="*/ 83357 w 98229"/>
                    <a:gd name="connsiteY2" fmla="*/ 8435 h 78114"/>
                    <a:gd name="connsiteX3" fmla="*/ 97958 w 98229"/>
                    <a:gd name="connsiteY3" fmla="*/ 34584 h 78114"/>
                    <a:gd name="connsiteX4" fmla="*/ 92480 w 98229"/>
                    <a:gd name="connsiteY4" fmla="*/ 59550 h 78114"/>
                    <a:gd name="connsiteX5" fmla="*/ 63644 w 98229"/>
                    <a:gd name="connsiteY5" fmla="*/ 78004 h 78114"/>
                    <a:gd name="connsiteX6" fmla="*/ 0 w 98229"/>
                    <a:gd name="connsiteY6" fmla="*/ 46057 h 7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29" h="78114">
                      <a:moveTo>
                        <a:pt x="0" y="46057"/>
                      </a:moveTo>
                      <a:cubicBezTo>
                        <a:pt x="15251" y="27110"/>
                        <a:pt x="39897" y="1988"/>
                        <a:pt x="54544" y="270"/>
                      </a:cubicBezTo>
                      <a:cubicBezTo>
                        <a:pt x="64926" y="-943"/>
                        <a:pt x="75157" y="1953"/>
                        <a:pt x="83357" y="8435"/>
                      </a:cubicBezTo>
                      <a:cubicBezTo>
                        <a:pt x="91557" y="14918"/>
                        <a:pt x="96745" y="24203"/>
                        <a:pt x="97958" y="34584"/>
                      </a:cubicBezTo>
                      <a:cubicBezTo>
                        <a:pt x="98985" y="43382"/>
                        <a:pt x="97093" y="52017"/>
                        <a:pt x="92480" y="59550"/>
                      </a:cubicBezTo>
                      <a:cubicBezTo>
                        <a:pt x="86160" y="69874"/>
                        <a:pt x="75644" y="76594"/>
                        <a:pt x="63644" y="78004"/>
                      </a:cubicBezTo>
                      <a:cubicBezTo>
                        <a:pt x="48973" y="79722"/>
                        <a:pt x="19203" y="60972"/>
                        <a:pt x="0" y="46057"/>
                      </a:cubicBezTo>
                      <a:close/>
                    </a:path>
                  </a:pathLst>
                </a:custGeom>
                <a:solidFill>
                  <a:srgbClr val="E5E5E5"/>
                </a:solidFill>
                <a:ln w="5794"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F99FD38-4164-4215-B9AC-25F0DBC391BE}"/>
                    </a:ext>
                  </a:extLst>
                </p:cNvPr>
                <p:cNvSpPr/>
                <p:nvPr/>
              </p:nvSpPr>
              <p:spPr>
                <a:xfrm>
                  <a:off x="7024718" y="2309824"/>
                  <a:ext cx="156618" cy="100667"/>
                </a:xfrm>
                <a:custGeom>
                  <a:avLst/>
                  <a:gdLst>
                    <a:gd name="connsiteX0" fmla="*/ 62078 w 156618"/>
                    <a:gd name="connsiteY0" fmla="*/ 99960 h 100667"/>
                    <a:gd name="connsiteX1" fmla="*/ 72407 w 156618"/>
                    <a:gd name="connsiteY1" fmla="*/ 48985 h 100667"/>
                    <a:gd name="connsiteX2" fmla="*/ 75112 w 156618"/>
                    <a:gd name="connsiteY2" fmla="*/ 49554 h 100667"/>
                    <a:gd name="connsiteX3" fmla="*/ 89434 w 156618"/>
                    <a:gd name="connsiteY3" fmla="*/ 47093 h 100667"/>
                    <a:gd name="connsiteX4" fmla="*/ 110471 w 156618"/>
                    <a:gd name="connsiteY4" fmla="*/ 94708 h 100667"/>
                    <a:gd name="connsiteX5" fmla="*/ 111573 w 156618"/>
                    <a:gd name="connsiteY5" fmla="*/ 95179 h 100667"/>
                    <a:gd name="connsiteX6" fmla="*/ 112095 w 156618"/>
                    <a:gd name="connsiteY6" fmla="*/ 94053 h 100667"/>
                    <a:gd name="connsiteX7" fmla="*/ 94785 w 156618"/>
                    <a:gd name="connsiteY7" fmla="*/ 46554 h 100667"/>
                    <a:gd name="connsiteX8" fmla="*/ 94843 w 156618"/>
                    <a:gd name="connsiteY8" fmla="*/ 46507 h 100667"/>
                    <a:gd name="connsiteX9" fmla="*/ 134879 w 156618"/>
                    <a:gd name="connsiteY9" fmla="*/ 77386 h 100667"/>
                    <a:gd name="connsiteX10" fmla="*/ 136074 w 156618"/>
                    <a:gd name="connsiteY10" fmla="*/ 77270 h 100667"/>
                    <a:gd name="connsiteX11" fmla="*/ 135999 w 156618"/>
                    <a:gd name="connsiteY11" fmla="*/ 76028 h 100667"/>
                    <a:gd name="connsiteX12" fmla="*/ 96793 w 156618"/>
                    <a:gd name="connsiteY12" fmla="*/ 41395 h 100667"/>
                    <a:gd name="connsiteX13" fmla="*/ 103019 w 156618"/>
                    <a:gd name="connsiteY13" fmla="*/ 25807 h 100667"/>
                    <a:gd name="connsiteX14" fmla="*/ 155648 w 156618"/>
                    <a:gd name="connsiteY14" fmla="*/ 31489 h 100667"/>
                    <a:gd name="connsiteX15" fmla="*/ 156606 w 156618"/>
                    <a:gd name="connsiteY15" fmla="*/ 30769 h 100667"/>
                    <a:gd name="connsiteX16" fmla="*/ 155892 w 156618"/>
                    <a:gd name="connsiteY16" fmla="*/ 29753 h 100667"/>
                    <a:gd name="connsiteX17" fmla="*/ 106101 w 156618"/>
                    <a:gd name="connsiteY17" fmla="*/ 20996 h 100667"/>
                    <a:gd name="connsiteX18" fmla="*/ 106095 w 156618"/>
                    <a:gd name="connsiteY18" fmla="*/ 20921 h 100667"/>
                    <a:gd name="connsiteX19" fmla="*/ 152851 w 156618"/>
                    <a:gd name="connsiteY19" fmla="*/ 1689 h 100667"/>
                    <a:gd name="connsiteX20" fmla="*/ 153350 w 156618"/>
                    <a:gd name="connsiteY20" fmla="*/ 598 h 100667"/>
                    <a:gd name="connsiteX21" fmla="*/ 152236 w 156618"/>
                    <a:gd name="connsiteY21" fmla="*/ 47 h 100667"/>
                    <a:gd name="connsiteX22" fmla="*/ 101452 w 156618"/>
                    <a:gd name="connsiteY22" fmla="*/ 17079 h 100667"/>
                    <a:gd name="connsiteX23" fmla="*/ 98127 w 156618"/>
                    <a:gd name="connsiteY23" fmla="*/ 15019 h 100667"/>
                    <a:gd name="connsiteX24" fmla="*/ 56570 w 156618"/>
                    <a:gd name="connsiteY24" fmla="*/ 19900 h 100667"/>
                    <a:gd name="connsiteX25" fmla="*/ 54354 w 156618"/>
                    <a:gd name="connsiteY25" fmla="*/ 22221 h 100667"/>
                    <a:gd name="connsiteX26" fmla="*/ 970 w 156618"/>
                    <a:gd name="connsiteY26" fmla="*/ 16458 h 100667"/>
                    <a:gd name="connsiteX27" fmla="*/ 13 w 156618"/>
                    <a:gd name="connsiteY27" fmla="*/ 17178 h 100667"/>
                    <a:gd name="connsiteX28" fmla="*/ 726 w 156618"/>
                    <a:gd name="connsiteY28" fmla="*/ 18193 h 100667"/>
                    <a:gd name="connsiteX29" fmla="*/ 50518 w 156618"/>
                    <a:gd name="connsiteY29" fmla="*/ 26956 h 100667"/>
                    <a:gd name="connsiteX30" fmla="*/ 50524 w 156618"/>
                    <a:gd name="connsiteY30" fmla="*/ 27032 h 100667"/>
                    <a:gd name="connsiteX31" fmla="*/ 3767 w 156618"/>
                    <a:gd name="connsiteY31" fmla="*/ 46263 h 100667"/>
                    <a:gd name="connsiteX32" fmla="*/ 3268 w 156618"/>
                    <a:gd name="connsiteY32" fmla="*/ 47354 h 100667"/>
                    <a:gd name="connsiteX33" fmla="*/ 4382 w 156618"/>
                    <a:gd name="connsiteY33" fmla="*/ 47906 h 100667"/>
                    <a:gd name="connsiteX34" fmla="*/ 54423 w 156618"/>
                    <a:gd name="connsiteY34" fmla="*/ 31123 h 100667"/>
                    <a:gd name="connsiteX35" fmla="*/ 63894 w 156618"/>
                    <a:gd name="connsiteY35" fmla="*/ 45109 h 100667"/>
                    <a:gd name="connsiteX36" fmla="*/ 33131 w 156618"/>
                    <a:gd name="connsiteY36" fmla="*/ 87199 h 100667"/>
                    <a:gd name="connsiteX37" fmla="*/ 33277 w 156618"/>
                    <a:gd name="connsiteY37" fmla="*/ 88389 h 100667"/>
                    <a:gd name="connsiteX38" fmla="*/ 34512 w 156618"/>
                    <a:gd name="connsiteY38" fmla="*/ 88279 h 100667"/>
                    <a:gd name="connsiteX39" fmla="*/ 66993 w 156618"/>
                    <a:gd name="connsiteY39" fmla="*/ 49536 h 100667"/>
                    <a:gd name="connsiteX40" fmla="*/ 67063 w 156618"/>
                    <a:gd name="connsiteY40" fmla="*/ 49565 h 100667"/>
                    <a:gd name="connsiteX41" fmla="*/ 60343 w 156618"/>
                    <a:gd name="connsiteY41" fmla="*/ 99676 h 100667"/>
                    <a:gd name="connsiteX42" fmla="*/ 61039 w 156618"/>
                    <a:gd name="connsiteY42" fmla="*/ 100651 h 100667"/>
                    <a:gd name="connsiteX43" fmla="*/ 62078 w 156618"/>
                    <a:gd name="connsiteY43" fmla="*/ 99960 h 10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6618" h="100667">
                      <a:moveTo>
                        <a:pt x="62078" y="99960"/>
                      </a:moveTo>
                      <a:lnTo>
                        <a:pt x="72407" y="48985"/>
                      </a:lnTo>
                      <a:cubicBezTo>
                        <a:pt x="73301" y="49200"/>
                        <a:pt x="74189" y="49444"/>
                        <a:pt x="75112" y="49554"/>
                      </a:cubicBezTo>
                      <a:cubicBezTo>
                        <a:pt x="80363" y="50169"/>
                        <a:pt x="85256" y="49194"/>
                        <a:pt x="89434" y="47093"/>
                      </a:cubicBezTo>
                      <a:lnTo>
                        <a:pt x="110471" y="94708"/>
                      </a:lnTo>
                      <a:cubicBezTo>
                        <a:pt x="110656" y="95126"/>
                        <a:pt x="111138" y="95335"/>
                        <a:pt x="111573" y="95179"/>
                      </a:cubicBezTo>
                      <a:cubicBezTo>
                        <a:pt x="112032" y="95010"/>
                        <a:pt x="112264" y="94511"/>
                        <a:pt x="112095" y="94053"/>
                      </a:cubicBezTo>
                      <a:lnTo>
                        <a:pt x="94785" y="46554"/>
                      </a:lnTo>
                      <a:cubicBezTo>
                        <a:pt x="94773" y="46519"/>
                        <a:pt x="94814" y="46484"/>
                        <a:pt x="94843" y="46507"/>
                      </a:cubicBezTo>
                      <a:lnTo>
                        <a:pt x="134879" y="77386"/>
                      </a:lnTo>
                      <a:cubicBezTo>
                        <a:pt x="135244" y="77665"/>
                        <a:pt x="135767" y="77618"/>
                        <a:pt x="136074" y="77270"/>
                      </a:cubicBezTo>
                      <a:cubicBezTo>
                        <a:pt x="136393" y="76904"/>
                        <a:pt x="136359" y="76353"/>
                        <a:pt x="135999" y="76028"/>
                      </a:cubicBezTo>
                      <a:lnTo>
                        <a:pt x="96793" y="41395"/>
                      </a:lnTo>
                      <a:cubicBezTo>
                        <a:pt x="100535" y="37176"/>
                        <a:pt x="102833" y="31721"/>
                        <a:pt x="103019" y="25807"/>
                      </a:cubicBezTo>
                      <a:lnTo>
                        <a:pt x="155648" y="31489"/>
                      </a:lnTo>
                      <a:cubicBezTo>
                        <a:pt x="156101" y="31535"/>
                        <a:pt x="156525" y="31227"/>
                        <a:pt x="156606" y="30769"/>
                      </a:cubicBezTo>
                      <a:cubicBezTo>
                        <a:pt x="156687" y="30293"/>
                        <a:pt x="156368" y="29835"/>
                        <a:pt x="155892" y="29753"/>
                      </a:cubicBezTo>
                      <a:lnTo>
                        <a:pt x="106101" y="20996"/>
                      </a:lnTo>
                      <a:cubicBezTo>
                        <a:pt x="106060" y="20990"/>
                        <a:pt x="106054" y="20938"/>
                        <a:pt x="106095" y="20921"/>
                      </a:cubicBezTo>
                      <a:lnTo>
                        <a:pt x="152851" y="1689"/>
                      </a:lnTo>
                      <a:cubicBezTo>
                        <a:pt x="153275" y="1515"/>
                        <a:pt x="153496" y="1039"/>
                        <a:pt x="153350" y="598"/>
                      </a:cubicBezTo>
                      <a:cubicBezTo>
                        <a:pt x="153194" y="140"/>
                        <a:pt x="152700" y="-110"/>
                        <a:pt x="152236" y="47"/>
                      </a:cubicBezTo>
                      <a:lnTo>
                        <a:pt x="101452" y="17079"/>
                      </a:lnTo>
                      <a:cubicBezTo>
                        <a:pt x="100628" y="15721"/>
                        <a:pt x="99526" y="15112"/>
                        <a:pt x="98127" y="15019"/>
                      </a:cubicBezTo>
                      <a:cubicBezTo>
                        <a:pt x="87322" y="14276"/>
                        <a:pt x="66134" y="15129"/>
                        <a:pt x="56570" y="19900"/>
                      </a:cubicBezTo>
                      <a:cubicBezTo>
                        <a:pt x="55584" y="20393"/>
                        <a:pt x="54859" y="21170"/>
                        <a:pt x="54354" y="22221"/>
                      </a:cubicBezTo>
                      <a:lnTo>
                        <a:pt x="970" y="16458"/>
                      </a:lnTo>
                      <a:cubicBezTo>
                        <a:pt x="517" y="16412"/>
                        <a:pt x="88" y="16719"/>
                        <a:pt x="13" y="17178"/>
                      </a:cubicBezTo>
                      <a:cubicBezTo>
                        <a:pt x="-69" y="17654"/>
                        <a:pt x="250" y="18112"/>
                        <a:pt x="726" y="18193"/>
                      </a:cubicBezTo>
                      <a:lnTo>
                        <a:pt x="50518" y="26956"/>
                      </a:lnTo>
                      <a:cubicBezTo>
                        <a:pt x="50558" y="26962"/>
                        <a:pt x="50564" y="27014"/>
                        <a:pt x="50524" y="27032"/>
                      </a:cubicBezTo>
                      <a:lnTo>
                        <a:pt x="3767" y="46263"/>
                      </a:lnTo>
                      <a:cubicBezTo>
                        <a:pt x="3344" y="46438"/>
                        <a:pt x="3123" y="46913"/>
                        <a:pt x="3268" y="47354"/>
                      </a:cubicBezTo>
                      <a:cubicBezTo>
                        <a:pt x="3425" y="47813"/>
                        <a:pt x="3918" y="48062"/>
                        <a:pt x="4382" y="47906"/>
                      </a:cubicBezTo>
                      <a:lnTo>
                        <a:pt x="54423" y="31123"/>
                      </a:lnTo>
                      <a:cubicBezTo>
                        <a:pt x="55886" y="36769"/>
                        <a:pt x="59275" y="41737"/>
                        <a:pt x="63894" y="45109"/>
                      </a:cubicBezTo>
                      <a:lnTo>
                        <a:pt x="33131" y="87199"/>
                      </a:lnTo>
                      <a:cubicBezTo>
                        <a:pt x="32864" y="87570"/>
                        <a:pt x="32922" y="88093"/>
                        <a:pt x="33277" y="88389"/>
                      </a:cubicBezTo>
                      <a:cubicBezTo>
                        <a:pt x="33648" y="88702"/>
                        <a:pt x="34205" y="88650"/>
                        <a:pt x="34512" y="88279"/>
                      </a:cubicBezTo>
                      <a:lnTo>
                        <a:pt x="66993" y="49536"/>
                      </a:lnTo>
                      <a:cubicBezTo>
                        <a:pt x="67016" y="49507"/>
                        <a:pt x="67069" y="49531"/>
                        <a:pt x="67063" y="49565"/>
                      </a:cubicBezTo>
                      <a:lnTo>
                        <a:pt x="60343" y="99676"/>
                      </a:lnTo>
                      <a:cubicBezTo>
                        <a:pt x="60285" y="100129"/>
                        <a:pt x="60586" y="100564"/>
                        <a:pt x="61039" y="100651"/>
                      </a:cubicBezTo>
                      <a:cubicBezTo>
                        <a:pt x="61521" y="100744"/>
                        <a:pt x="61985" y="100436"/>
                        <a:pt x="62078" y="99960"/>
                      </a:cubicBezTo>
                      <a:close/>
                    </a:path>
                  </a:pathLst>
                </a:custGeom>
                <a:solidFill>
                  <a:srgbClr val="FFFFFF"/>
                </a:solidFill>
                <a:ln w="5794"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D02154F-B469-44BE-BF9F-1226231309EF}"/>
                    </a:ext>
                  </a:extLst>
                </p:cNvPr>
                <p:cNvSpPr/>
                <p:nvPr/>
              </p:nvSpPr>
              <p:spPr>
                <a:xfrm>
                  <a:off x="7074877" y="2047945"/>
                  <a:ext cx="56370" cy="314057"/>
                </a:xfrm>
                <a:custGeom>
                  <a:avLst/>
                  <a:gdLst>
                    <a:gd name="connsiteX0" fmla="*/ 40534 w 56370"/>
                    <a:gd name="connsiteY0" fmla="*/ 20327 h 314057"/>
                    <a:gd name="connsiteX1" fmla="*/ 20130 w 56370"/>
                    <a:gd name="connsiteY1" fmla="*/ 252176 h 314057"/>
                    <a:gd name="connsiteX2" fmla="*/ 3359 w 56370"/>
                    <a:gd name="connsiteY2" fmla="*/ 280025 h 314057"/>
                    <a:gd name="connsiteX3" fmla="*/ 138 w 56370"/>
                    <a:gd name="connsiteY3" fmla="*/ 289003 h 314057"/>
                    <a:gd name="connsiteX4" fmla="*/ 24495 w 56370"/>
                    <a:gd name="connsiteY4" fmla="*/ 313846 h 314057"/>
                    <a:gd name="connsiteX5" fmla="*/ 56203 w 56370"/>
                    <a:gd name="connsiteY5" fmla="*/ 282805 h 314057"/>
                    <a:gd name="connsiteX6" fmla="*/ 50754 w 56370"/>
                    <a:gd name="connsiteY6" fmla="*/ 274460 h 314057"/>
                    <a:gd name="connsiteX7" fmla="*/ 26119 w 56370"/>
                    <a:gd name="connsiteY7" fmla="*/ 253319 h 314057"/>
                    <a:gd name="connsiteX8" fmla="*/ 54305 w 56370"/>
                    <a:gd name="connsiteY8" fmla="*/ 4211 h 314057"/>
                    <a:gd name="connsiteX9" fmla="*/ 53568 w 56370"/>
                    <a:gd name="connsiteY9" fmla="*/ 671 h 314057"/>
                    <a:gd name="connsiteX10" fmla="*/ 53180 w 56370"/>
                    <a:gd name="connsiteY10" fmla="*/ 398 h 314057"/>
                    <a:gd name="connsiteX11" fmla="*/ 49547 w 56370"/>
                    <a:gd name="connsiteY11" fmla="*/ 973 h 314057"/>
                    <a:gd name="connsiteX12" fmla="*/ 40534 w 56370"/>
                    <a:gd name="connsiteY12" fmla="*/ 20327 h 3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70" h="314057">
                      <a:moveTo>
                        <a:pt x="40534" y="20327"/>
                      </a:moveTo>
                      <a:cubicBezTo>
                        <a:pt x="6034" y="103736"/>
                        <a:pt x="13074" y="201943"/>
                        <a:pt x="20130" y="252176"/>
                      </a:cubicBezTo>
                      <a:cubicBezTo>
                        <a:pt x="21825" y="264247"/>
                        <a:pt x="14269" y="274588"/>
                        <a:pt x="3359" y="280025"/>
                      </a:cubicBezTo>
                      <a:cubicBezTo>
                        <a:pt x="835" y="281285"/>
                        <a:pt x="-442" y="283896"/>
                        <a:pt x="138" y="289003"/>
                      </a:cubicBezTo>
                      <a:cubicBezTo>
                        <a:pt x="1584" y="301741"/>
                        <a:pt x="11762" y="312349"/>
                        <a:pt x="24495" y="313846"/>
                      </a:cubicBezTo>
                      <a:cubicBezTo>
                        <a:pt x="43320" y="316063"/>
                        <a:pt x="58118" y="300453"/>
                        <a:pt x="56203" y="282805"/>
                      </a:cubicBezTo>
                      <a:cubicBezTo>
                        <a:pt x="55547" y="276752"/>
                        <a:pt x="53690" y="274663"/>
                        <a:pt x="50754" y="274460"/>
                      </a:cubicBezTo>
                      <a:cubicBezTo>
                        <a:pt x="38428" y="273613"/>
                        <a:pt x="27889" y="265541"/>
                        <a:pt x="26119" y="253319"/>
                      </a:cubicBezTo>
                      <a:cubicBezTo>
                        <a:pt x="18517" y="200841"/>
                        <a:pt x="10259" y="91265"/>
                        <a:pt x="54305" y="4211"/>
                      </a:cubicBezTo>
                      <a:cubicBezTo>
                        <a:pt x="54921" y="2992"/>
                        <a:pt x="54601" y="1524"/>
                        <a:pt x="53568" y="671"/>
                      </a:cubicBezTo>
                      <a:cubicBezTo>
                        <a:pt x="53499" y="613"/>
                        <a:pt x="53238" y="433"/>
                        <a:pt x="53180" y="398"/>
                      </a:cubicBezTo>
                      <a:cubicBezTo>
                        <a:pt x="51996" y="-298"/>
                        <a:pt x="50475" y="-66"/>
                        <a:pt x="49547" y="973"/>
                      </a:cubicBezTo>
                      <a:lnTo>
                        <a:pt x="40534" y="20327"/>
                      </a:lnTo>
                      <a:close/>
                    </a:path>
                  </a:pathLst>
                </a:custGeom>
                <a:solidFill>
                  <a:srgbClr val="D1D1D1"/>
                </a:solidFill>
                <a:ln w="5794" cap="flat">
                  <a:noFill/>
                  <a:prstDash val="solid"/>
                  <a:miter/>
                </a:ln>
              </p:spPr>
              <p:txBody>
                <a:bodyPr rtlCol="0" anchor="ctr"/>
                <a:lstStyle/>
                <a:p>
                  <a:endParaRPr lang="en-US"/>
                </a:p>
              </p:txBody>
            </p:sp>
          </p:grpSp>
          <p:grpSp>
            <p:nvGrpSpPr>
              <p:cNvPr id="173" name="Content Placeholder 3" descr="A wreath with lemons and leaves">
                <a:extLst>
                  <a:ext uri="{FF2B5EF4-FFF2-40B4-BE49-F238E27FC236}">
                    <a16:creationId xmlns:a16="http://schemas.microsoft.com/office/drawing/2014/main" id="{FCA2697D-7C8F-4483-A713-9B915137DCE5}"/>
                  </a:ext>
                </a:extLst>
              </p:cNvPr>
              <p:cNvGrpSpPr/>
              <p:nvPr/>
            </p:nvGrpSpPr>
            <p:grpSpPr>
              <a:xfrm>
                <a:off x="7850037" y="2098531"/>
                <a:ext cx="715803" cy="629084"/>
                <a:chOff x="7850037" y="2098531"/>
                <a:chExt cx="715803" cy="629084"/>
              </a:xfrm>
            </p:grpSpPr>
            <p:sp>
              <p:nvSpPr>
                <p:cNvPr id="174" name="Freeform: Shape 173">
                  <a:extLst>
                    <a:ext uri="{FF2B5EF4-FFF2-40B4-BE49-F238E27FC236}">
                      <a16:creationId xmlns:a16="http://schemas.microsoft.com/office/drawing/2014/main" id="{5876A769-FBE2-456C-966C-28D3EEAADF22}"/>
                    </a:ext>
                  </a:extLst>
                </p:cNvPr>
                <p:cNvSpPr/>
                <p:nvPr/>
              </p:nvSpPr>
              <p:spPr>
                <a:xfrm>
                  <a:off x="8192983" y="2228469"/>
                  <a:ext cx="76480" cy="83333"/>
                </a:xfrm>
                <a:custGeom>
                  <a:avLst/>
                  <a:gdLst>
                    <a:gd name="connsiteX0" fmla="*/ 1039 w 76480"/>
                    <a:gd name="connsiteY0" fmla="*/ 0 h 83333"/>
                    <a:gd name="connsiteX1" fmla="*/ 67717 w 76480"/>
                    <a:gd name="connsiteY1" fmla="*/ 20590 h 83333"/>
                    <a:gd name="connsiteX2" fmla="*/ 76300 w 76480"/>
                    <a:gd name="connsiteY2" fmla="*/ 48654 h 83333"/>
                    <a:gd name="connsiteX3" fmla="*/ 62524 w 76480"/>
                    <a:gd name="connsiteY3" fmla="*/ 74571 h 83333"/>
                    <a:gd name="connsiteX4" fmla="*/ 39056 w 76480"/>
                    <a:gd name="connsiteY4" fmla="*/ 83322 h 83333"/>
                    <a:gd name="connsiteX5" fmla="*/ 8543 w 76480"/>
                    <a:gd name="connsiteY5" fmla="*/ 69377 h 83333"/>
                    <a:gd name="connsiteX6" fmla="*/ 1039 w 76480"/>
                    <a:gd name="connsiteY6" fmla="*/ 0 h 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80" h="83333">
                      <a:moveTo>
                        <a:pt x="1039" y="0"/>
                      </a:moveTo>
                      <a:cubicBezTo>
                        <a:pt x="24745" y="2489"/>
                        <a:pt x="58525" y="9442"/>
                        <a:pt x="67717" y="20590"/>
                      </a:cubicBezTo>
                      <a:cubicBezTo>
                        <a:pt x="74235" y="28494"/>
                        <a:pt x="77281" y="38458"/>
                        <a:pt x="76300" y="48654"/>
                      </a:cubicBezTo>
                      <a:cubicBezTo>
                        <a:pt x="75320" y="58850"/>
                        <a:pt x="70428" y="68054"/>
                        <a:pt x="62524" y="74571"/>
                      </a:cubicBezTo>
                      <a:cubicBezTo>
                        <a:pt x="55827" y="80090"/>
                        <a:pt x="47708" y="83119"/>
                        <a:pt x="39056" y="83322"/>
                      </a:cubicBezTo>
                      <a:cubicBezTo>
                        <a:pt x="27200" y="83601"/>
                        <a:pt x="16075" y="78517"/>
                        <a:pt x="8543" y="69377"/>
                      </a:cubicBezTo>
                      <a:cubicBezTo>
                        <a:pt x="-667" y="58212"/>
                        <a:pt x="-1045" y="23735"/>
                        <a:pt x="1039" y="0"/>
                      </a:cubicBezTo>
                      <a:close/>
                    </a:path>
                  </a:pathLst>
                </a:custGeom>
                <a:solidFill>
                  <a:srgbClr val="D1D1D1"/>
                </a:solidFill>
                <a:ln w="5794"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2D3881A4-F30C-462E-B89B-59C1F6F9818F}"/>
                    </a:ext>
                  </a:extLst>
                </p:cNvPr>
                <p:cNvSpPr/>
                <p:nvPr/>
              </p:nvSpPr>
              <p:spPr>
                <a:xfrm>
                  <a:off x="8201845" y="2160675"/>
                  <a:ext cx="95868" cy="76402"/>
                </a:xfrm>
                <a:custGeom>
                  <a:avLst/>
                  <a:gdLst>
                    <a:gd name="connsiteX0" fmla="*/ 0 w 95868"/>
                    <a:gd name="connsiteY0" fmla="*/ 47988 h 76402"/>
                    <a:gd name="connsiteX1" fmla="*/ 51173 w 95868"/>
                    <a:gd name="connsiteY1" fmla="*/ 535 h 76402"/>
                    <a:gd name="connsiteX2" fmla="*/ 79771 w 95868"/>
                    <a:gd name="connsiteY2" fmla="*/ 7133 h 76402"/>
                    <a:gd name="connsiteX3" fmla="*/ 95329 w 95868"/>
                    <a:gd name="connsiteY3" fmla="*/ 32023 h 76402"/>
                    <a:gd name="connsiteX4" fmla="*/ 91174 w 95868"/>
                    <a:gd name="connsiteY4" fmla="*/ 56721 h 76402"/>
                    <a:gd name="connsiteX5" fmla="*/ 63841 w 95868"/>
                    <a:gd name="connsiteY5" fmla="*/ 76174 h 76402"/>
                    <a:gd name="connsiteX6" fmla="*/ 0 w 95868"/>
                    <a:gd name="connsiteY6" fmla="*/ 47988 h 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68" h="76402">
                      <a:moveTo>
                        <a:pt x="0" y="47988"/>
                      </a:moveTo>
                      <a:cubicBezTo>
                        <a:pt x="14009" y="28704"/>
                        <a:pt x="36920" y="2926"/>
                        <a:pt x="51173" y="535"/>
                      </a:cubicBezTo>
                      <a:cubicBezTo>
                        <a:pt x="61276" y="-1154"/>
                        <a:pt x="71431" y="1185"/>
                        <a:pt x="79771" y="7133"/>
                      </a:cubicBezTo>
                      <a:cubicBezTo>
                        <a:pt x="88110" y="13081"/>
                        <a:pt x="93635" y="21920"/>
                        <a:pt x="95329" y="32023"/>
                      </a:cubicBezTo>
                      <a:cubicBezTo>
                        <a:pt x="96763" y="40583"/>
                        <a:pt x="95323" y="49125"/>
                        <a:pt x="91174" y="56721"/>
                      </a:cubicBezTo>
                      <a:cubicBezTo>
                        <a:pt x="85487" y="67127"/>
                        <a:pt x="75523" y="74218"/>
                        <a:pt x="63841" y="76174"/>
                      </a:cubicBezTo>
                      <a:cubicBezTo>
                        <a:pt x="49565" y="78571"/>
                        <a:pt x="19516" y="61660"/>
                        <a:pt x="0" y="47988"/>
                      </a:cubicBezTo>
                      <a:close/>
                    </a:path>
                  </a:pathLst>
                </a:custGeom>
                <a:solidFill>
                  <a:srgbClr val="D1D1D1"/>
                </a:solidFill>
                <a:ln w="5794"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8C905DA-BB8A-416C-B7AF-56B85E38F7E0}"/>
                    </a:ext>
                  </a:extLst>
                </p:cNvPr>
                <p:cNvSpPr/>
                <p:nvPr/>
              </p:nvSpPr>
              <p:spPr>
                <a:xfrm>
                  <a:off x="8170819" y="2098531"/>
                  <a:ext cx="75578" cy="92983"/>
                </a:xfrm>
                <a:custGeom>
                  <a:avLst/>
                  <a:gdLst>
                    <a:gd name="connsiteX0" fmla="*/ 16791 w 75578"/>
                    <a:gd name="connsiteY0" fmla="*/ 92983 h 92983"/>
                    <a:gd name="connsiteX1" fmla="*/ 1285 w 75578"/>
                    <a:gd name="connsiteY1" fmla="*/ 24941 h 92983"/>
                    <a:gd name="connsiteX2" fmla="*/ 21300 w 75578"/>
                    <a:gd name="connsiteY2" fmla="*/ 3475 h 92983"/>
                    <a:gd name="connsiteX3" fmla="*/ 50635 w 75578"/>
                    <a:gd name="connsiteY3" fmla="*/ 2447 h 92983"/>
                    <a:gd name="connsiteX4" fmla="*/ 69948 w 75578"/>
                    <a:gd name="connsiteY4" fmla="*/ 18400 h 92983"/>
                    <a:gd name="connsiteX5" fmla="*/ 73128 w 75578"/>
                    <a:gd name="connsiteY5" fmla="*/ 51798 h 92983"/>
                    <a:gd name="connsiteX6" fmla="*/ 16791 w 75578"/>
                    <a:gd name="connsiteY6" fmla="*/ 92983 h 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78" h="92983">
                      <a:moveTo>
                        <a:pt x="16791" y="92983"/>
                      </a:moveTo>
                      <a:cubicBezTo>
                        <a:pt x="7094" y="71210"/>
                        <a:pt x="-3776" y="38474"/>
                        <a:pt x="1285" y="24941"/>
                      </a:cubicBezTo>
                      <a:cubicBezTo>
                        <a:pt x="4871" y="15348"/>
                        <a:pt x="11980" y="7723"/>
                        <a:pt x="21300" y="3475"/>
                      </a:cubicBezTo>
                      <a:cubicBezTo>
                        <a:pt x="30620" y="-773"/>
                        <a:pt x="41037" y="-1139"/>
                        <a:pt x="50635" y="2447"/>
                      </a:cubicBezTo>
                      <a:cubicBezTo>
                        <a:pt x="58765" y="5488"/>
                        <a:pt x="65445" y="11001"/>
                        <a:pt x="69948" y="18400"/>
                      </a:cubicBezTo>
                      <a:cubicBezTo>
                        <a:pt x="76117" y="28533"/>
                        <a:pt x="77278" y="40708"/>
                        <a:pt x="73128" y="51798"/>
                      </a:cubicBezTo>
                      <a:cubicBezTo>
                        <a:pt x="68056" y="65348"/>
                        <a:pt x="38390" y="82920"/>
                        <a:pt x="16791" y="92983"/>
                      </a:cubicBezTo>
                      <a:close/>
                    </a:path>
                  </a:pathLst>
                </a:custGeom>
                <a:solidFill>
                  <a:srgbClr val="D1D1D1"/>
                </a:solidFill>
                <a:ln w="5794"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7FA6739-7DAA-421C-B98B-3A8CAFDDF776}"/>
                    </a:ext>
                  </a:extLst>
                </p:cNvPr>
                <p:cNvSpPr/>
                <p:nvPr/>
              </p:nvSpPr>
              <p:spPr>
                <a:xfrm>
                  <a:off x="8090332" y="2111361"/>
                  <a:ext cx="78042" cy="85039"/>
                </a:xfrm>
                <a:custGeom>
                  <a:avLst/>
                  <a:gdLst>
                    <a:gd name="connsiteX0" fmla="*/ 76984 w 78042"/>
                    <a:gd name="connsiteY0" fmla="*/ 85040 h 85039"/>
                    <a:gd name="connsiteX1" fmla="*/ 8942 w 78042"/>
                    <a:gd name="connsiteY1" fmla="*/ 64026 h 85039"/>
                    <a:gd name="connsiteX2" fmla="*/ 185 w 78042"/>
                    <a:gd name="connsiteY2" fmla="*/ 35387 h 85039"/>
                    <a:gd name="connsiteX3" fmla="*/ 14240 w 78042"/>
                    <a:gd name="connsiteY3" fmla="*/ 8942 h 85039"/>
                    <a:gd name="connsiteX4" fmla="*/ 38190 w 78042"/>
                    <a:gd name="connsiteY4" fmla="*/ 11 h 85039"/>
                    <a:gd name="connsiteX5" fmla="*/ 69330 w 78042"/>
                    <a:gd name="connsiteY5" fmla="*/ 14241 h 85039"/>
                    <a:gd name="connsiteX6" fmla="*/ 76984 w 78042"/>
                    <a:gd name="connsiteY6" fmla="*/ 85040 h 8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42" h="85039">
                      <a:moveTo>
                        <a:pt x="76984" y="85040"/>
                      </a:moveTo>
                      <a:cubicBezTo>
                        <a:pt x="52796" y="82498"/>
                        <a:pt x="18320" y="75400"/>
                        <a:pt x="8942" y="64026"/>
                      </a:cubicBezTo>
                      <a:cubicBezTo>
                        <a:pt x="2292" y="55960"/>
                        <a:pt x="-819" y="45793"/>
                        <a:pt x="185" y="35387"/>
                      </a:cubicBezTo>
                      <a:cubicBezTo>
                        <a:pt x="1183" y="24982"/>
                        <a:pt x="6180" y="15593"/>
                        <a:pt x="14240" y="8942"/>
                      </a:cubicBezTo>
                      <a:cubicBezTo>
                        <a:pt x="21076" y="3307"/>
                        <a:pt x="29357" y="220"/>
                        <a:pt x="38190" y="11"/>
                      </a:cubicBezTo>
                      <a:cubicBezTo>
                        <a:pt x="50290" y="-273"/>
                        <a:pt x="61641" y="4915"/>
                        <a:pt x="69330" y="14241"/>
                      </a:cubicBezTo>
                      <a:cubicBezTo>
                        <a:pt x="78719" y="25638"/>
                        <a:pt x="79108" y="60817"/>
                        <a:pt x="76984" y="85040"/>
                      </a:cubicBezTo>
                      <a:close/>
                    </a:path>
                  </a:pathLst>
                </a:custGeom>
                <a:solidFill>
                  <a:srgbClr val="D1D1D1"/>
                </a:solidFill>
                <a:ln w="5794"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138E154-0220-47E4-B558-A74C50C35F37}"/>
                    </a:ext>
                  </a:extLst>
                </p:cNvPr>
                <p:cNvSpPr/>
                <p:nvPr/>
              </p:nvSpPr>
              <p:spPr>
                <a:xfrm>
                  <a:off x="8119851" y="2134615"/>
                  <a:ext cx="139046" cy="146992"/>
                </a:xfrm>
                <a:custGeom>
                  <a:avLst/>
                  <a:gdLst>
                    <a:gd name="connsiteX0" fmla="*/ 97233 w 139046"/>
                    <a:gd name="connsiteY0" fmla="*/ 146924 h 146992"/>
                    <a:gd name="connsiteX1" fmla="*/ 97703 w 139046"/>
                    <a:gd name="connsiteY1" fmla="*/ 145775 h 146992"/>
                    <a:gd name="connsiteX2" fmla="*/ 78071 w 139046"/>
                    <a:gd name="connsiteY2" fmla="*/ 99187 h 146992"/>
                    <a:gd name="connsiteX3" fmla="*/ 78129 w 139046"/>
                    <a:gd name="connsiteY3" fmla="*/ 99141 h 146992"/>
                    <a:gd name="connsiteX4" fmla="*/ 119634 w 139046"/>
                    <a:gd name="connsiteY4" fmla="*/ 128006 h 146992"/>
                    <a:gd name="connsiteX5" fmla="*/ 120823 w 139046"/>
                    <a:gd name="connsiteY5" fmla="*/ 127832 h 146992"/>
                    <a:gd name="connsiteX6" fmla="*/ 120684 w 139046"/>
                    <a:gd name="connsiteY6" fmla="*/ 126596 h 146992"/>
                    <a:gd name="connsiteX7" fmla="*/ 80195 w 139046"/>
                    <a:gd name="connsiteY7" fmla="*/ 94237 h 146992"/>
                    <a:gd name="connsiteX8" fmla="*/ 86381 w 139046"/>
                    <a:gd name="connsiteY8" fmla="*/ 78128 h 146992"/>
                    <a:gd name="connsiteX9" fmla="*/ 138117 w 139046"/>
                    <a:gd name="connsiteY9" fmla="*/ 81145 h 146992"/>
                    <a:gd name="connsiteX10" fmla="*/ 139040 w 139046"/>
                    <a:gd name="connsiteY10" fmla="*/ 80379 h 146992"/>
                    <a:gd name="connsiteX11" fmla="*/ 138279 w 139046"/>
                    <a:gd name="connsiteY11" fmla="*/ 79399 h 146992"/>
                    <a:gd name="connsiteX12" fmla="*/ 88117 w 139046"/>
                    <a:gd name="connsiteY12" fmla="*/ 73102 h 146992"/>
                    <a:gd name="connsiteX13" fmla="*/ 88105 w 139046"/>
                    <a:gd name="connsiteY13" fmla="*/ 73027 h 146992"/>
                    <a:gd name="connsiteX14" fmla="*/ 133858 w 139046"/>
                    <a:gd name="connsiteY14" fmla="*/ 51514 h 146992"/>
                    <a:gd name="connsiteX15" fmla="*/ 134304 w 139046"/>
                    <a:gd name="connsiteY15" fmla="*/ 50400 h 146992"/>
                    <a:gd name="connsiteX16" fmla="*/ 133167 w 139046"/>
                    <a:gd name="connsiteY16" fmla="*/ 49901 h 146992"/>
                    <a:gd name="connsiteX17" fmla="*/ 85128 w 139046"/>
                    <a:gd name="connsiteY17" fmla="*/ 68697 h 146992"/>
                    <a:gd name="connsiteX18" fmla="*/ 84246 w 139046"/>
                    <a:gd name="connsiteY18" fmla="*/ 66272 h 146992"/>
                    <a:gd name="connsiteX19" fmla="*/ 74201 w 139046"/>
                    <a:gd name="connsiteY19" fmla="*/ 55130 h 146992"/>
                    <a:gd name="connsiteX20" fmla="*/ 102520 w 139046"/>
                    <a:gd name="connsiteY20" fmla="*/ 12076 h 146992"/>
                    <a:gd name="connsiteX21" fmla="*/ 102317 w 139046"/>
                    <a:gd name="connsiteY21" fmla="*/ 10892 h 146992"/>
                    <a:gd name="connsiteX22" fmla="*/ 101087 w 139046"/>
                    <a:gd name="connsiteY22" fmla="*/ 11060 h 146992"/>
                    <a:gd name="connsiteX23" fmla="*/ 70556 w 139046"/>
                    <a:gd name="connsiteY23" fmla="*/ 51358 h 146992"/>
                    <a:gd name="connsiteX24" fmla="*/ 70486 w 139046"/>
                    <a:gd name="connsiteY24" fmla="*/ 51328 h 146992"/>
                    <a:gd name="connsiteX25" fmla="*/ 74729 w 139046"/>
                    <a:gd name="connsiteY25" fmla="*/ 951 h 146992"/>
                    <a:gd name="connsiteX26" fmla="*/ 73986 w 139046"/>
                    <a:gd name="connsiteY26" fmla="*/ 11 h 146992"/>
                    <a:gd name="connsiteX27" fmla="*/ 72988 w 139046"/>
                    <a:gd name="connsiteY27" fmla="*/ 748 h 146992"/>
                    <a:gd name="connsiteX28" fmla="*/ 65240 w 139046"/>
                    <a:gd name="connsiteY28" fmla="*/ 51798 h 146992"/>
                    <a:gd name="connsiteX29" fmla="*/ 48156 w 139046"/>
                    <a:gd name="connsiteY29" fmla="*/ 54671 h 146992"/>
                    <a:gd name="connsiteX30" fmla="*/ 24914 w 139046"/>
                    <a:gd name="connsiteY30" fmla="*/ 8379 h 146992"/>
                    <a:gd name="connsiteX31" fmla="*/ 23788 w 139046"/>
                    <a:gd name="connsiteY31" fmla="*/ 7961 h 146992"/>
                    <a:gd name="connsiteX32" fmla="*/ 23318 w 139046"/>
                    <a:gd name="connsiteY32" fmla="*/ 9110 h 146992"/>
                    <a:gd name="connsiteX33" fmla="*/ 42950 w 139046"/>
                    <a:gd name="connsiteY33" fmla="*/ 55698 h 146992"/>
                    <a:gd name="connsiteX34" fmla="*/ 42892 w 139046"/>
                    <a:gd name="connsiteY34" fmla="*/ 55745 h 146992"/>
                    <a:gd name="connsiteX35" fmla="*/ 1382 w 139046"/>
                    <a:gd name="connsiteY35" fmla="*/ 26880 h 146992"/>
                    <a:gd name="connsiteX36" fmla="*/ 192 w 139046"/>
                    <a:gd name="connsiteY36" fmla="*/ 27054 h 146992"/>
                    <a:gd name="connsiteX37" fmla="*/ 332 w 139046"/>
                    <a:gd name="connsiteY37" fmla="*/ 28290 h 146992"/>
                    <a:gd name="connsiteX38" fmla="*/ 40954 w 139046"/>
                    <a:gd name="connsiteY38" fmla="*/ 60753 h 146992"/>
                    <a:gd name="connsiteX39" fmla="*/ 40676 w 139046"/>
                    <a:gd name="connsiteY39" fmla="*/ 65523 h 146992"/>
                    <a:gd name="connsiteX40" fmla="*/ 68606 w 139046"/>
                    <a:gd name="connsiteY40" fmla="*/ 99373 h 146992"/>
                    <a:gd name="connsiteX41" fmla="*/ 72692 w 139046"/>
                    <a:gd name="connsiteY41" fmla="*/ 99849 h 146992"/>
                    <a:gd name="connsiteX42" fmla="*/ 96119 w 139046"/>
                    <a:gd name="connsiteY42" fmla="*/ 146507 h 146992"/>
                    <a:gd name="connsiteX43" fmla="*/ 97233 w 139046"/>
                    <a:gd name="connsiteY43" fmla="*/ 146924 h 14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046" h="146992">
                      <a:moveTo>
                        <a:pt x="97233" y="146924"/>
                      </a:moveTo>
                      <a:cubicBezTo>
                        <a:pt x="97680" y="146739"/>
                        <a:pt x="97889" y="146222"/>
                        <a:pt x="97703" y="145775"/>
                      </a:cubicBezTo>
                      <a:lnTo>
                        <a:pt x="78071" y="99187"/>
                      </a:lnTo>
                      <a:cubicBezTo>
                        <a:pt x="78054" y="99153"/>
                        <a:pt x="78095" y="99118"/>
                        <a:pt x="78129" y="99141"/>
                      </a:cubicBezTo>
                      <a:lnTo>
                        <a:pt x="119634" y="128006"/>
                      </a:lnTo>
                      <a:cubicBezTo>
                        <a:pt x="120011" y="128267"/>
                        <a:pt x="120533" y="128198"/>
                        <a:pt x="120823" y="127832"/>
                      </a:cubicBezTo>
                      <a:cubicBezTo>
                        <a:pt x="121125" y="127455"/>
                        <a:pt x="121067" y="126898"/>
                        <a:pt x="120684" y="126596"/>
                      </a:cubicBezTo>
                      <a:lnTo>
                        <a:pt x="80195" y="94237"/>
                      </a:lnTo>
                      <a:cubicBezTo>
                        <a:pt x="83874" y="89809"/>
                        <a:pt x="86057" y="83995"/>
                        <a:pt x="86381" y="78128"/>
                      </a:cubicBezTo>
                      <a:lnTo>
                        <a:pt x="138117" y="81145"/>
                      </a:lnTo>
                      <a:cubicBezTo>
                        <a:pt x="138576" y="81168"/>
                        <a:pt x="138982" y="80838"/>
                        <a:pt x="139040" y="80379"/>
                      </a:cubicBezTo>
                      <a:cubicBezTo>
                        <a:pt x="139098" y="79898"/>
                        <a:pt x="138761" y="79456"/>
                        <a:pt x="138279" y="79399"/>
                      </a:cubicBezTo>
                      <a:lnTo>
                        <a:pt x="88117" y="73102"/>
                      </a:lnTo>
                      <a:cubicBezTo>
                        <a:pt x="88076" y="73096"/>
                        <a:pt x="88070" y="73044"/>
                        <a:pt x="88105" y="73027"/>
                      </a:cubicBezTo>
                      <a:lnTo>
                        <a:pt x="133858" y="51514"/>
                      </a:lnTo>
                      <a:cubicBezTo>
                        <a:pt x="134270" y="51317"/>
                        <a:pt x="134472" y="50829"/>
                        <a:pt x="134304" y="50400"/>
                      </a:cubicBezTo>
                      <a:cubicBezTo>
                        <a:pt x="134130" y="49947"/>
                        <a:pt x="133620" y="49727"/>
                        <a:pt x="133167" y="49901"/>
                      </a:cubicBezTo>
                      <a:lnTo>
                        <a:pt x="85128" y="68697"/>
                      </a:lnTo>
                      <a:cubicBezTo>
                        <a:pt x="84850" y="67885"/>
                        <a:pt x="84623" y="67044"/>
                        <a:pt x="84246" y="66272"/>
                      </a:cubicBezTo>
                      <a:cubicBezTo>
                        <a:pt x="81861" y="61368"/>
                        <a:pt x="78327" y="57631"/>
                        <a:pt x="74201" y="55130"/>
                      </a:cubicBezTo>
                      <a:lnTo>
                        <a:pt x="102520" y="12076"/>
                      </a:lnTo>
                      <a:cubicBezTo>
                        <a:pt x="102770" y="11693"/>
                        <a:pt x="102688" y="11170"/>
                        <a:pt x="102317" y="10892"/>
                      </a:cubicBezTo>
                      <a:cubicBezTo>
                        <a:pt x="101928" y="10596"/>
                        <a:pt x="101377" y="10677"/>
                        <a:pt x="101087" y="11060"/>
                      </a:cubicBezTo>
                      <a:lnTo>
                        <a:pt x="70556" y="51358"/>
                      </a:lnTo>
                      <a:cubicBezTo>
                        <a:pt x="70533" y="51387"/>
                        <a:pt x="70481" y="51369"/>
                        <a:pt x="70486" y="51328"/>
                      </a:cubicBezTo>
                      <a:lnTo>
                        <a:pt x="74729" y="951"/>
                      </a:lnTo>
                      <a:cubicBezTo>
                        <a:pt x="74763" y="492"/>
                        <a:pt x="74444" y="80"/>
                        <a:pt x="73986" y="11"/>
                      </a:cubicBezTo>
                      <a:cubicBezTo>
                        <a:pt x="73504" y="-65"/>
                        <a:pt x="73057" y="266"/>
                        <a:pt x="72988" y="748"/>
                      </a:cubicBezTo>
                      <a:lnTo>
                        <a:pt x="65240" y="51798"/>
                      </a:lnTo>
                      <a:cubicBezTo>
                        <a:pt x="59501" y="50789"/>
                        <a:pt x="53466" y="51712"/>
                        <a:pt x="48156" y="54671"/>
                      </a:cubicBezTo>
                      <a:lnTo>
                        <a:pt x="24914" y="8379"/>
                      </a:lnTo>
                      <a:cubicBezTo>
                        <a:pt x="24705" y="7973"/>
                        <a:pt x="24218" y="7781"/>
                        <a:pt x="23788" y="7961"/>
                      </a:cubicBezTo>
                      <a:cubicBezTo>
                        <a:pt x="23341" y="8147"/>
                        <a:pt x="23133" y="8663"/>
                        <a:pt x="23318" y="9110"/>
                      </a:cubicBezTo>
                      <a:lnTo>
                        <a:pt x="42950" y="55698"/>
                      </a:lnTo>
                      <a:cubicBezTo>
                        <a:pt x="42968" y="55733"/>
                        <a:pt x="42927" y="55768"/>
                        <a:pt x="42892" y="55745"/>
                      </a:cubicBezTo>
                      <a:lnTo>
                        <a:pt x="1382" y="26880"/>
                      </a:lnTo>
                      <a:cubicBezTo>
                        <a:pt x="1005" y="26618"/>
                        <a:pt x="483" y="26688"/>
                        <a:pt x="192" y="27054"/>
                      </a:cubicBezTo>
                      <a:cubicBezTo>
                        <a:pt x="-109" y="27431"/>
                        <a:pt x="-51" y="27988"/>
                        <a:pt x="332" y="28290"/>
                      </a:cubicBezTo>
                      <a:lnTo>
                        <a:pt x="40954" y="60753"/>
                      </a:lnTo>
                      <a:cubicBezTo>
                        <a:pt x="39828" y="62534"/>
                        <a:pt x="39863" y="64049"/>
                        <a:pt x="40676" y="65523"/>
                      </a:cubicBezTo>
                      <a:cubicBezTo>
                        <a:pt x="46177" y="75493"/>
                        <a:pt x="58822" y="93570"/>
                        <a:pt x="68606" y="99373"/>
                      </a:cubicBezTo>
                      <a:cubicBezTo>
                        <a:pt x="69807" y="100087"/>
                        <a:pt x="71154" y="100244"/>
                        <a:pt x="72692" y="99849"/>
                      </a:cubicBezTo>
                      <a:lnTo>
                        <a:pt x="96119" y="146507"/>
                      </a:lnTo>
                      <a:cubicBezTo>
                        <a:pt x="96311" y="146913"/>
                        <a:pt x="96804" y="147104"/>
                        <a:pt x="97233" y="146924"/>
                      </a:cubicBezTo>
                      <a:close/>
                    </a:path>
                  </a:pathLst>
                </a:custGeom>
                <a:solidFill>
                  <a:srgbClr val="FFFFFF"/>
                </a:solidFill>
                <a:ln w="5794"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5B6EA21-FE33-4979-BE3F-07BD1E2DBA9A}"/>
                    </a:ext>
                  </a:extLst>
                </p:cNvPr>
                <p:cNvSpPr/>
                <p:nvPr/>
              </p:nvSpPr>
              <p:spPr>
                <a:xfrm>
                  <a:off x="7850037" y="2183849"/>
                  <a:ext cx="715803" cy="543766"/>
                </a:xfrm>
                <a:custGeom>
                  <a:avLst/>
                  <a:gdLst>
                    <a:gd name="connsiteX0" fmla="*/ 715744 w 715803"/>
                    <a:gd name="connsiteY0" fmla="*/ 543758 h 543766"/>
                    <a:gd name="connsiteX1" fmla="*/ 715801 w 715803"/>
                    <a:gd name="connsiteY1" fmla="*/ 543718 h 543766"/>
                    <a:gd name="connsiteX2" fmla="*/ 651641 w 715803"/>
                    <a:gd name="connsiteY2" fmla="*/ 366337 h 543766"/>
                    <a:gd name="connsiteX3" fmla="*/ 524871 w 715803"/>
                    <a:gd name="connsiteY3" fmla="*/ 248852 h 543766"/>
                    <a:gd name="connsiteX4" fmla="*/ 366716 w 715803"/>
                    <a:gd name="connsiteY4" fmla="*/ 318426 h 543766"/>
                    <a:gd name="connsiteX5" fmla="*/ 292104 w 715803"/>
                    <a:gd name="connsiteY5" fmla="*/ 287681 h 543766"/>
                    <a:gd name="connsiteX6" fmla="*/ 291362 w 715803"/>
                    <a:gd name="connsiteY6" fmla="*/ 287571 h 543766"/>
                    <a:gd name="connsiteX7" fmla="*/ 99990 w 715803"/>
                    <a:gd name="connsiteY7" fmla="*/ 161810 h 543766"/>
                    <a:gd name="connsiteX8" fmla="*/ 100471 w 715803"/>
                    <a:gd name="connsiteY8" fmla="*/ 161740 h 543766"/>
                    <a:gd name="connsiteX9" fmla="*/ 305783 w 715803"/>
                    <a:gd name="connsiteY9" fmla="*/ 53708 h 543766"/>
                    <a:gd name="connsiteX10" fmla="*/ 338861 w 715803"/>
                    <a:gd name="connsiteY10" fmla="*/ 52199 h 543766"/>
                    <a:gd name="connsiteX11" fmla="*/ 346695 w 715803"/>
                    <a:gd name="connsiteY11" fmla="*/ 51143 h 543766"/>
                    <a:gd name="connsiteX12" fmla="*/ 355870 w 715803"/>
                    <a:gd name="connsiteY12" fmla="*/ 16207 h 543766"/>
                    <a:gd name="connsiteX13" fmla="*/ 312549 w 715803"/>
                    <a:gd name="connsiteY13" fmla="*/ 6296 h 543766"/>
                    <a:gd name="connsiteX14" fmla="*/ 308493 w 715803"/>
                    <a:gd name="connsiteY14" fmla="*/ 15401 h 543766"/>
                    <a:gd name="connsiteX15" fmla="*/ 304007 w 715803"/>
                    <a:gd name="connsiteY15" fmla="*/ 47626 h 543766"/>
                    <a:gd name="connsiteX16" fmla="*/ 88018 w 715803"/>
                    <a:gd name="connsiteY16" fmla="*/ 157713 h 543766"/>
                    <a:gd name="connsiteX17" fmla="*/ 31094 w 715803"/>
                    <a:gd name="connsiteY17" fmla="*/ 144261 h 543766"/>
                    <a:gd name="connsiteX18" fmla="*/ 15037 w 715803"/>
                    <a:gd name="connsiteY18" fmla="*/ 149222 h 543766"/>
                    <a:gd name="connsiteX19" fmla="*/ 18 w 715803"/>
                    <a:gd name="connsiteY19" fmla="*/ 160138 h 543766"/>
                    <a:gd name="connsiteX20" fmla="*/ 36 w 715803"/>
                    <a:gd name="connsiteY20" fmla="*/ 160208 h 543766"/>
                    <a:gd name="connsiteX21" fmla="*/ 339273 w 715803"/>
                    <a:gd name="connsiteY21" fmla="*/ 354696 h 543766"/>
                    <a:gd name="connsiteX22" fmla="*/ 348042 w 715803"/>
                    <a:gd name="connsiteY22" fmla="*/ 347088 h 543766"/>
                    <a:gd name="connsiteX23" fmla="*/ 310158 w 715803"/>
                    <a:gd name="connsiteY23" fmla="*/ 306170 h 543766"/>
                    <a:gd name="connsiteX24" fmla="*/ 525585 w 715803"/>
                    <a:gd name="connsiteY24" fmla="*/ 408306 h 543766"/>
                    <a:gd name="connsiteX25" fmla="*/ 715744 w 715803"/>
                    <a:gd name="connsiteY25" fmla="*/ 543758 h 5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5803" h="543766">
                      <a:moveTo>
                        <a:pt x="715744" y="543758"/>
                      </a:moveTo>
                      <a:cubicBezTo>
                        <a:pt x="715772" y="543782"/>
                        <a:pt x="715813" y="543753"/>
                        <a:pt x="715801" y="543718"/>
                      </a:cubicBezTo>
                      <a:cubicBezTo>
                        <a:pt x="714571" y="539487"/>
                        <a:pt x="680565" y="423081"/>
                        <a:pt x="651641" y="366337"/>
                      </a:cubicBezTo>
                      <a:cubicBezTo>
                        <a:pt x="619747" y="303762"/>
                        <a:pt x="573710" y="263679"/>
                        <a:pt x="524871" y="248852"/>
                      </a:cubicBezTo>
                      <a:cubicBezTo>
                        <a:pt x="479287" y="235011"/>
                        <a:pt x="385669" y="251080"/>
                        <a:pt x="366716" y="318426"/>
                      </a:cubicBezTo>
                      <a:cubicBezTo>
                        <a:pt x="328717" y="303204"/>
                        <a:pt x="292894" y="289288"/>
                        <a:pt x="292104" y="287681"/>
                      </a:cubicBezTo>
                      <a:cubicBezTo>
                        <a:pt x="291861" y="287571"/>
                        <a:pt x="291611" y="287600"/>
                        <a:pt x="291362" y="287571"/>
                      </a:cubicBezTo>
                      <a:cubicBezTo>
                        <a:pt x="235727" y="234257"/>
                        <a:pt x="171369" y="187581"/>
                        <a:pt x="99990" y="161810"/>
                      </a:cubicBezTo>
                      <a:lnTo>
                        <a:pt x="100471" y="161740"/>
                      </a:lnTo>
                      <a:cubicBezTo>
                        <a:pt x="188819" y="145595"/>
                        <a:pt x="267185" y="86960"/>
                        <a:pt x="305783" y="53708"/>
                      </a:cubicBezTo>
                      <a:cubicBezTo>
                        <a:pt x="315155" y="45635"/>
                        <a:pt x="328224" y="45891"/>
                        <a:pt x="338861" y="52199"/>
                      </a:cubicBezTo>
                      <a:cubicBezTo>
                        <a:pt x="340979" y="53458"/>
                        <a:pt x="343451" y="53354"/>
                        <a:pt x="346695" y="51143"/>
                      </a:cubicBezTo>
                      <a:cubicBezTo>
                        <a:pt x="357199" y="43970"/>
                        <a:pt x="361435" y="27645"/>
                        <a:pt x="355870" y="16207"/>
                      </a:cubicBezTo>
                      <a:cubicBezTo>
                        <a:pt x="347560" y="-895"/>
                        <a:pt x="326366" y="-4905"/>
                        <a:pt x="312549" y="6296"/>
                      </a:cubicBezTo>
                      <a:cubicBezTo>
                        <a:pt x="307820" y="10126"/>
                        <a:pt x="307071" y="12818"/>
                        <a:pt x="308493" y="15401"/>
                      </a:cubicBezTo>
                      <a:cubicBezTo>
                        <a:pt x="314470" y="26241"/>
                        <a:pt x="313338" y="39496"/>
                        <a:pt x="304007" y="47626"/>
                      </a:cubicBezTo>
                      <a:cubicBezTo>
                        <a:pt x="265178" y="81447"/>
                        <a:pt x="181542" y="144696"/>
                        <a:pt x="88018" y="157713"/>
                      </a:cubicBezTo>
                      <a:cubicBezTo>
                        <a:pt x="69494" y="151706"/>
                        <a:pt x="50500" y="147174"/>
                        <a:pt x="31094" y="144261"/>
                      </a:cubicBezTo>
                      <a:cubicBezTo>
                        <a:pt x="26016" y="144870"/>
                        <a:pt x="20039" y="146657"/>
                        <a:pt x="15037" y="149222"/>
                      </a:cubicBezTo>
                      <a:cubicBezTo>
                        <a:pt x="9686" y="151967"/>
                        <a:pt x="4492" y="155797"/>
                        <a:pt x="18" y="160138"/>
                      </a:cubicBezTo>
                      <a:cubicBezTo>
                        <a:pt x="-11" y="160167"/>
                        <a:pt x="-5" y="160208"/>
                        <a:pt x="36" y="160208"/>
                      </a:cubicBezTo>
                      <a:cubicBezTo>
                        <a:pt x="135006" y="165750"/>
                        <a:pt x="251674" y="258264"/>
                        <a:pt x="339273" y="354696"/>
                      </a:cubicBezTo>
                      <a:lnTo>
                        <a:pt x="348042" y="347088"/>
                      </a:lnTo>
                      <a:cubicBezTo>
                        <a:pt x="333679" y="330659"/>
                        <a:pt x="326071" y="322001"/>
                        <a:pt x="310158" y="306170"/>
                      </a:cubicBezTo>
                      <a:cubicBezTo>
                        <a:pt x="323303" y="312228"/>
                        <a:pt x="422311" y="346537"/>
                        <a:pt x="525585" y="408306"/>
                      </a:cubicBezTo>
                      <a:cubicBezTo>
                        <a:pt x="620142" y="464864"/>
                        <a:pt x="712389" y="540979"/>
                        <a:pt x="715744" y="543758"/>
                      </a:cubicBezTo>
                      <a:close/>
                    </a:path>
                  </a:pathLst>
                </a:custGeom>
                <a:solidFill>
                  <a:srgbClr val="D1D1D1"/>
                </a:solidFill>
                <a:ln w="5794" cap="flat">
                  <a:noFill/>
                  <a:prstDash val="solid"/>
                  <a:miter/>
                </a:ln>
              </p:spPr>
              <p:txBody>
                <a:bodyPr rtlCol="0" anchor="ctr"/>
                <a:lstStyle/>
                <a:p>
                  <a:endParaRPr lang="en-US"/>
                </a:p>
              </p:txBody>
            </p:sp>
          </p:grpSp>
          <p:sp>
            <p:nvSpPr>
              <p:cNvPr id="180" name="Freeform: Shape 179">
                <a:extLst>
                  <a:ext uri="{FF2B5EF4-FFF2-40B4-BE49-F238E27FC236}">
                    <a16:creationId xmlns:a16="http://schemas.microsoft.com/office/drawing/2014/main" id="{AC1EFB82-A44B-4C65-B75E-90929F6A76D8}"/>
                  </a:ext>
                </a:extLst>
              </p:cNvPr>
              <p:cNvSpPr/>
              <p:nvPr/>
            </p:nvSpPr>
            <p:spPr>
              <a:xfrm>
                <a:off x="6337238" y="1149944"/>
                <a:ext cx="683872" cy="632199"/>
              </a:xfrm>
              <a:custGeom>
                <a:avLst/>
                <a:gdLst>
                  <a:gd name="connsiteX0" fmla="*/ 378809 w 683872"/>
                  <a:gd name="connsiteY0" fmla="*/ 629195 h 632199"/>
                  <a:gd name="connsiteX1" fmla="*/ 666503 w 683872"/>
                  <a:gd name="connsiteY1" fmla="*/ 366752 h 632199"/>
                  <a:gd name="connsiteX2" fmla="*/ 656138 w 683872"/>
                  <a:gd name="connsiteY2" fmla="*/ 30 h 632199"/>
                  <a:gd name="connsiteX3" fmla="*/ 656063 w 683872"/>
                  <a:gd name="connsiteY3" fmla="*/ 30 h 632199"/>
                  <a:gd name="connsiteX4" fmla="*/ 276412 w 683872"/>
                  <a:gd name="connsiteY4" fmla="*/ 557004 h 632199"/>
                  <a:gd name="connsiteX5" fmla="*/ 10655 w 683872"/>
                  <a:gd name="connsiteY5" fmla="*/ 577895 h 632199"/>
                  <a:gd name="connsiteX6" fmla="*/ 0 w 683872"/>
                  <a:gd name="connsiteY6" fmla="*/ 593784 h 632199"/>
                  <a:gd name="connsiteX7" fmla="*/ 305300 w 683872"/>
                  <a:gd name="connsiteY7" fmla="*/ 548931 h 632199"/>
                  <a:gd name="connsiteX8" fmla="*/ 378809 w 683872"/>
                  <a:gd name="connsiteY8" fmla="*/ 629195 h 63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72" h="632199">
                    <a:moveTo>
                      <a:pt x="378809" y="629195"/>
                    </a:moveTo>
                    <a:cubicBezTo>
                      <a:pt x="535310" y="655565"/>
                      <a:pt x="627598" y="503405"/>
                      <a:pt x="666503" y="366752"/>
                    </a:cubicBezTo>
                    <a:cubicBezTo>
                      <a:pt x="703080" y="243956"/>
                      <a:pt x="673142" y="86092"/>
                      <a:pt x="656138" y="30"/>
                    </a:cubicBezTo>
                    <a:cubicBezTo>
                      <a:pt x="656132" y="-10"/>
                      <a:pt x="656075" y="-10"/>
                      <a:pt x="656063" y="30"/>
                    </a:cubicBezTo>
                    <a:cubicBezTo>
                      <a:pt x="617628" y="138698"/>
                      <a:pt x="486824" y="455918"/>
                      <a:pt x="276412" y="557004"/>
                    </a:cubicBezTo>
                    <a:cubicBezTo>
                      <a:pt x="197274" y="600957"/>
                      <a:pt x="93350" y="625307"/>
                      <a:pt x="10655" y="577895"/>
                    </a:cubicBezTo>
                    <a:lnTo>
                      <a:pt x="0" y="593784"/>
                    </a:lnTo>
                    <a:cubicBezTo>
                      <a:pt x="98399" y="646808"/>
                      <a:pt x="219163" y="609291"/>
                      <a:pt x="305300" y="548931"/>
                    </a:cubicBezTo>
                    <a:cubicBezTo>
                      <a:pt x="316477" y="564855"/>
                      <a:pt x="341123" y="615709"/>
                      <a:pt x="378809" y="629195"/>
                    </a:cubicBezTo>
                    <a:close/>
                  </a:path>
                </a:pathLst>
              </a:custGeom>
              <a:solidFill>
                <a:srgbClr val="D1D1D1"/>
              </a:solidFill>
              <a:ln w="5794" cap="flat">
                <a:noFill/>
                <a:prstDash val="solid"/>
                <a:miter/>
              </a:ln>
            </p:spPr>
            <p:txBody>
              <a:bodyPr rtlCol="0" anchor="ctr"/>
              <a:lstStyle/>
              <a:p>
                <a:endParaRPr lang="en-US"/>
              </a:p>
            </p:txBody>
          </p:sp>
          <p:grpSp>
            <p:nvGrpSpPr>
              <p:cNvPr id="181" name="Content Placeholder 3" descr="A wreath with lemons and leaves">
                <a:extLst>
                  <a:ext uri="{FF2B5EF4-FFF2-40B4-BE49-F238E27FC236}">
                    <a16:creationId xmlns:a16="http://schemas.microsoft.com/office/drawing/2014/main" id="{6B624375-272C-40B2-BC0B-D2DE628AACA6}"/>
                  </a:ext>
                </a:extLst>
              </p:cNvPr>
              <p:cNvGrpSpPr/>
              <p:nvPr/>
            </p:nvGrpSpPr>
            <p:grpSpPr>
              <a:xfrm>
                <a:off x="6788861" y="4277234"/>
                <a:ext cx="856730" cy="357612"/>
                <a:chOff x="6788861" y="4277234"/>
                <a:chExt cx="856730" cy="357612"/>
              </a:xfrm>
            </p:grpSpPr>
            <p:sp>
              <p:nvSpPr>
                <p:cNvPr id="182" name="Freeform: Shape 181">
                  <a:extLst>
                    <a:ext uri="{FF2B5EF4-FFF2-40B4-BE49-F238E27FC236}">
                      <a16:creationId xmlns:a16="http://schemas.microsoft.com/office/drawing/2014/main" id="{B48045DD-4F40-41AC-8A2C-4FFC2869503F}"/>
                    </a:ext>
                  </a:extLst>
                </p:cNvPr>
                <p:cNvSpPr/>
                <p:nvPr/>
              </p:nvSpPr>
              <p:spPr>
                <a:xfrm>
                  <a:off x="6788861" y="4277234"/>
                  <a:ext cx="856730" cy="357612"/>
                </a:xfrm>
                <a:custGeom>
                  <a:avLst/>
                  <a:gdLst>
                    <a:gd name="connsiteX0" fmla="*/ 57 w 856730"/>
                    <a:gd name="connsiteY0" fmla="*/ 7 h 357612"/>
                    <a:gd name="connsiteX1" fmla="*/ 5 w 856730"/>
                    <a:gd name="connsiteY1" fmla="*/ 59 h 357612"/>
                    <a:gd name="connsiteX2" fmla="*/ 158177 w 856730"/>
                    <a:gd name="connsiteY2" fmla="*/ 248204 h 357612"/>
                    <a:gd name="connsiteX3" fmla="*/ 394767 w 856730"/>
                    <a:gd name="connsiteY3" fmla="*/ 357164 h 357612"/>
                    <a:gd name="connsiteX4" fmla="*/ 574301 w 856730"/>
                    <a:gd name="connsiteY4" fmla="*/ 209769 h 357612"/>
                    <a:gd name="connsiteX5" fmla="*/ 856730 w 856730"/>
                    <a:gd name="connsiteY5" fmla="*/ 110639 h 357612"/>
                    <a:gd name="connsiteX6" fmla="*/ 840046 w 856730"/>
                    <a:gd name="connsiteY6" fmla="*/ 101267 h 357612"/>
                    <a:gd name="connsiteX7" fmla="*/ 533922 w 856730"/>
                    <a:gd name="connsiteY7" fmla="*/ 196810 h 357612"/>
                    <a:gd name="connsiteX8" fmla="*/ 244894 w 856730"/>
                    <a:gd name="connsiteY8" fmla="*/ 120046 h 357612"/>
                    <a:gd name="connsiteX9" fmla="*/ 57 w 856730"/>
                    <a:gd name="connsiteY9" fmla="*/ 7 h 35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730" h="357612">
                      <a:moveTo>
                        <a:pt x="57" y="7"/>
                      </a:moveTo>
                      <a:cubicBezTo>
                        <a:pt x="22" y="-16"/>
                        <a:pt x="-13" y="24"/>
                        <a:pt x="5" y="59"/>
                      </a:cubicBezTo>
                      <a:cubicBezTo>
                        <a:pt x="2912" y="5340"/>
                        <a:pt x="94672" y="171561"/>
                        <a:pt x="158177" y="248204"/>
                      </a:cubicBezTo>
                      <a:cubicBezTo>
                        <a:pt x="228041" y="332524"/>
                        <a:pt x="315467" y="351471"/>
                        <a:pt x="394767" y="357164"/>
                      </a:cubicBezTo>
                      <a:cubicBezTo>
                        <a:pt x="469361" y="362521"/>
                        <a:pt x="571550" y="320221"/>
                        <a:pt x="574301" y="209769"/>
                      </a:cubicBezTo>
                      <a:cubicBezTo>
                        <a:pt x="679576" y="220749"/>
                        <a:pt x="793180" y="200432"/>
                        <a:pt x="856730" y="110639"/>
                      </a:cubicBezTo>
                      <a:lnTo>
                        <a:pt x="840046" y="101267"/>
                      </a:lnTo>
                      <a:cubicBezTo>
                        <a:pt x="773745" y="198940"/>
                        <a:pt x="644363" y="212990"/>
                        <a:pt x="533922" y="196810"/>
                      </a:cubicBezTo>
                      <a:cubicBezTo>
                        <a:pt x="468125" y="182720"/>
                        <a:pt x="336161" y="152660"/>
                        <a:pt x="244894" y="120046"/>
                      </a:cubicBezTo>
                      <a:cubicBezTo>
                        <a:pt x="121280" y="75872"/>
                        <a:pt x="4357" y="2711"/>
                        <a:pt x="57" y="7"/>
                      </a:cubicBezTo>
                      <a:close/>
                    </a:path>
                  </a:pathLst>
                </a:custGeom>
                <a:solidFill>
                  <a:srgbClr val="D1D1D1"/>
                </a:solidFill>
                <a:ln w="5794"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FFDEC1B-5DD3-4860-A8FD-31B05ADEA63F}"/>
                    </a:ext>
                  </a:extLst>
                </p:cNvPr>
                <p:cNvSpPr/>
                <p:nvPr/>
              </p:nvSpPr>
              <p:spPr>
                <a:xfrm>
                  <a:off x="7156030" y="4329497"/>
                  <a:ext cx="76550" cy="96270"/>
                </a:xfrm>
                <a:custGeom>
                  <a:avLst/>
                  <a:gdLst>
                    <a:gd name="connsiteX0" fmla="*/ 45135 w 76550"/>
                    <a:gd name="connsiteY0" fmla="*/ 96270 h 96270"/>
                    <a:gd name="connsiteX1" fmla="*/ 265 w 76550"/>
                    <a:gd name="connsiteY1" fmla="*/ 42817 h 96270"/>
                    <a:gd name="connsiteX2" fmla="*/ 8268 w 76550"/>
                    <a:gd name="connsiteY2" fmla="*/ 14579 h 96270"/>
                    <a:gd name="connsiteX3" fmla="*/ 33895 w 76550"/>
                    <a:gd name="connsiteY3" fmla="*/ 268 h 96270"/>
                    <a:gd name="connsiteX4" fmla="*/ 58361 w 76550"/>
                    <a:gd name="connsiteY4" fmla="*/ 5636 h 96270"/>
                    <a:gd name="connsiteX5" fmla="*/ 76444 w 76550"/>
                    <a:gd name="connsiteY5" fmla="*/ 33897 h 96270"/>
                    <a:gd name="connsiteX6" fmla="*/ 45135 w 76550"/>
                    <a:gd name="connsiteY6" fmla="*/ 96270 h 9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50" h="96270">
                      <a:moveTo>
                        <a:pt x="45135" y="96270"/>
                      </a:moveTo>
                      <a:cubicBezTo>
                        <a:pt x="26565" y="81327"/>
                        <a:pt x="1948" y="57168"/>
                        <a:pt x="265" y="42817"/>
                      </a:cubicBezTo>
                      <a:cubicBezTo>
                        <a:pt x="-924" y="32644"/>
                        <a:pt x="1913" y="22616"/>
                        <a:pt x="8268" y="14579"/>
                      </a:cubicBezTo>
                      <a:cubicBezTo>
                        <a:pt x="14617" y="6541"/>
                        <a:pt x="23722" y="1458"/>
                        <a:pt x="33895" y="268"/>
                      </a:cubicBezTo>
                      <a:cubicBezTo>
                        <a:pt x="42518" y="-742"/>
                        <a:pt x="50979" y="1115"/>
                        <a:pt x="58361" y="5636"/>
                      </a:cubicBezTo>
                      <a:cubicBezTo>
                        <a:pt x="68476" y="11834"/>
                        <a:pt x="75068" y="22134"/>
                        <a:pt x="76444" y="33897"/>
                      </a:cubicBezTo>
                      <a:cubicBezTo>
                        <a:pt x="78121" y="48272"/>
                        <a:pt x="59754" y="77450"/>
                        <a:pt x="45135" y="96270"/>
                      </a:cubicBezTo>
                      <a:close/>
                    </a:path>
                  </a:pathLst>
                </a:custGeom>
                <a:solidFill>
                  <a:srgbClr val="E5E5E5"/>
                </a:solidFill>
                <a:ln w="5794"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EDD61CC2-F1B5-4C52-8605-BDC9503368D3}"/>
                    </a:ext>
                  </a:extLst>
                </p:cNvPr>
                <p:cNvSpPr/>
                <p:nvPr/>
              </p:nvSpPr>
              <p:spPr>
                <a:xfrm>
                  <a:off x="7091932" y="4376720"/>
                  <a:ext cx="91916" cy="75351"/>
                </a:xfrm>
                <a:custGeom>
                  <a:avLst/>
                  <a:gdLst>
                    <a:gd name="connsiteX0" fmla="*/ 91916 w 91916"/>
                    <a:gd name="connsiteY0" fmla="*/ 61449 h 75351"/>
                    <a:gd name="connsiteX1" fmla="*/ 23189 w 91916"/>
                    <a:gd name="connsiteY1" fmla="*/ 73583 h 75351"/>
                    <a:gd name="connsiteX2" fmla="*/ 2733 w 91916"/>
                    <a:gd name="connsiteY2" fmla="*/ 52535 h 75351"/>
                    <a:gd name="connsiteX3" fmla="*/ 3151 w 91916"/>
                    <a:gd name="connsiteY3" fmla="*/ 23189 h 75351"/>
                    <a:gd name="connsiteX4" fmla="*/ 20032 w 91916"/>
                    <a:gd name="connsiteY4" fmla="*/ 4688 h 75351"/>
                    <a:gd name="connsiteX5" fmla="*/ 53545 w 91916"/>
                    <a:gd name="connsiteY5" fmla="*/ 3156 h 75351"/>
                    <a:gd name="connsiteX6" fmla="*/ 91916 w 91916"/>
                    <a:gd name="connsiteY6" fmla="*/ 61449 h 7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16" h="75351">
                      <a:moveTo>
                        <a:pt x="91916" y="61449"/>
                      </a:moveTo>
                      <a:cubicBezTo>
                        <a:pt x="69690" y="70061"/>
                        <a:pt x="36461" y="79299"/>
                        <a:pt x="23189" y="73583"/>
                      </a:cubicBezTo>
                      <a:cubicBezTo>
                        <a:pt x="13782" y="69527"/>
                        <a:pt x="6517" y="62052"/>
                        <a:pt x="2733" y="52535"/>
                      </a:cubicBezTo>
                      <a:cubicBezTo>
                        <a:pt x="-1051" y="43018"/>
                        <a:pt x="-900" y="32595"/>
                        <a:pt x="3151" y="23189"/>
                      </a:cubicBezTo>
                      <a:cubicBezTo>
                        <a:pt x="6586" y="15215"/>
                        <a:pt x="12430" y="8820"/>
                        <a:pt x="20032" y="4688"/>
                      </a:cubicBezTo>
                      <a:cubicBezTo>
                        <a:pt x="30455" y="-976"/>
                        <a:pt x="42670" y="-1533"/>
                        <a:pt x="53545" y="3156"/>
                      </a:cubicBezTo>
                      <a:cubicBezTo>
                        <a:pt x="66847" y="8883"/>
                        <a:pt x="82933" y="39379"/>
                        <a:pt x="91916" y="61449"/>
                      </a:cubicBezTo>
                      <a:close/>
                    </a:path>
                  </a:pathLst>
                </a:custGeom>
                <a:solidFill>
                  <a:srgbClr val="E5E5E5"/>
                </a:solidFill>
                <a:ln w="5794"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0059DAA-97B2-4362-8F5F-FB1C69EC13BB}"/>
                    </a:ext>
                  </a:extLst>
                </p:cNvPr>
                <p:cNvSpPr/>
                <p:nvPr/>
              </p:nvSpPr>
              <p:spPr>
                <a:xfrm>
                  <a:off x="7101401" y="4457811"/>
                  <a:ext cx="85116" cy="75667"/>
                </a:xfrm>
                <a:custGeom>
                  <a:avLst/>
                  <a:gdLst>
                    <a:gd name="connsiteX0" fmla="*/ 85117 w 85116"/>
                    <a:gd name="connsiteY0" fmla="*/ 2485 h 75667"/>
                    <a:gd name="connsiteX1" fmla="*/ 61260 w 85116"/>
                    <a:gd name="connsiteY1" fmla="*/ 68068 h 75667"/>
                    <a:gd name="connsiteX2" fmla="*/ 32807 w 85116"/>
                    <a:gd name="connsiteY2" fmla="*/ 75258 h 75667"/>
                    <a:gd name="connsiteX3" fmla="*/ 7598 w 85116"/>
                    <a:gd name="connsiteY3" fmla="*/ 60222 h 75667"/>
                    <a:gd name="connsiteX4" fmla="*/ 13 w 85116"/>
                    <a:gd name="connsiteY4" fmla="*/ 36347 h 75667"/>
                    <a:gd name="connsiteX5" fmla="*/ 15444 w 85116"/>
                    <a:gd name="connsiteY5" fmla="*/ 6559 h 75667"/>
                    <a:gd name="connsiteX6" fmla="*/ 85117 w 85116"/>
                    <a:gd name="connsiteY6" fmla="*/ 2485 h 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16" h="75667">
                      <a:moveTo>
                        <a:pt x="85117" y="2485"/>
                      </a:moveTo>
                      <a:cubicBezTo>
                        <a:pt x="81461" y="26041"/>
                        <a:pt x="72849" y="59438"/>
                        <a:pt x="61260" y="68068"/>
                      </a:cubicBezTo>
                      <a:cubicBezTo>
                        <a:pt x="53042" y="74184"/>
                        <a:pt x="42939" y="76738"/>
                        <a:pt x="32807" y="75258"/>
                      </a:cubicBezTo>
                      <a:cubicBezTo>
                        <a:pt x="22668" y="73778"/>
                        <a:pt x="13720" y="68433"/>
                        <a:pt x="7598" y="60222"/>
                      </a:cubicBezTo>
                      <a:cubicBezTo>
                        <a:pt x="2415" y="53258"/>
                        <a:pt x="-208" y="45006"/>
                        <a:pt x="13" y="36347"/>
                      </a:cubicBezTo>
                      <a:cubicBezTo>
                        <a:pt x="320" y="24492"/>
                        <a:pt x="5944" y="13634"/>
                        <a:pt x="15444" y="6559"/>
                      </a:cubicBezTo>
                      <a:cubicBezTo>
                        <a:pt x="27056" y="-2087"/>
                        <a:pt x="61509" y="-764"/>
                        <a:pt x="85117" y="2485"/>
                      </a:cubicBezTo>
                      <a:close/>
                    </a:path>
                  </a:pathLst>
                </a:custGeom>
                <a:solidFill>
                  <a:srgbClr val="E5E5E5"/>
                </a:solidFill>
                <a:ln w="5794"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E685AB90-E600-411B-B89F-69FE511318C9}"/>
                    </a:ext>
                  </a:extLst>
                </p:cNvPr>
                <p:cNvSpPr/>
                <p:nvPr/>
              </p:nvSpPr>
              <p:spPr>
                <a:xfrm>
                  <a:off x="7174164" y="4467196"/>
                  <a:ext cx="78113" cy="98230"/>
                </a:xfrm>
                <a:custGeom>
                  <a:avLst/>
                  <a:gdLst>
                    <a:gd name="connsiteX0" fmla="*/ 32056 w 78113"/>
                    <a:gd name="connsiteY0" fmla="*/ 0 h 98230"/>
                    <a:gd name="connsiteX1" fmla="*/ 77843 w 78113"/>
                    <a:gd name="connsiteY1" fmla="*/ 54544 h 98230"/>
                    <a:gd name="connsiteX2" fmla="*/ 69678 w 78113"/>
                    <a:gd name="connsiteY2" fmla="*/ 83357 h 98230"/>
                    <a:gd name="connsiteX3" fmla="*/ 43529 w 78113"/>
                    <a:gd name="connsiteY3" fmla="*/ 97958 h 98230"/>
                    <a:gd name="connsiteX4" fmla="*/ 18563 w 78113"/>
                    <a:gd name="connsiteY4" fmla="*/ 92480 h 98230"/>
                    <a:gd name="connsiteX5" fmla="*/ 109 w 78113"/>
                    <a:gd name="connsiteY5" fmla="*/ 63644 h 98230"/>
                    <a:gd name="connsiteX6" fmla="*/ 32056 w 78113"/>
                    <a:gd name="connsiteY6" fmla="*/ 0 h 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13" h="98230">
                      <a:moveTo>
                        <a:pt x="32056" y="0"/>
                      </a:moveTo>
                      <a:cubicBezTo>
                        <a:pt x="51003" y="15251"/>
                        <a:pt x="76125" y="39897"/>
                        <a:pt x="77843" y="54544"/>
                      </a:cubicBezTo>
                      <a:cubicBezTo>
                        <a:pt x="79056" y="64926"/>
                        <a:pt x="76160" y="75157"/>
                        <a:pt x="69678" y="83357"/>
                      </a:cubicBezTo>
                      <a:cubicBezTo>
                        <a:pt x="63196" y="91557"/>
                        <a:pt x="53911" y="96745"/>
                        <a:pt x="43529" y="97958"/>
                      </a:cubicBezTo>
                      <a:cubicBezTo>
                        <a:pt x="34731" y="98985"/>
                        <a:pt x="26096" y="97093"/>
                        <a:pt x="18563" y="92480"/>
                      </a:cubicBezTo>
                      <a:cubicBezTo>
                        <a:pt x="8240" y="86154"/>
                        <a:pt x="1519" y="75644"/>
                        <a:pt x="109" y="63644"/>
                      </a:cubicBezTo>
                      <a:cubicBezTo>
                        <a:pt x="-1603" y="48973"/>
                        <a:pt x="17142" y="19197"/>
                        <a:pt x="32056" y="0"/>
                      </a:cubicBezTo>
                      <a:close/>
                    </a:path>
                  </a:pathLst>
                </a:custGeom>
                <a:solidFill>
                  <a:srgbClr val="E5E5E5"/>
                </a:solidFill>
                <a:ln w="5794"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F7836BB-3DE0-486F-9912-DD07CBFF19D0}"/>
                    </a:ext>
                  </a:extLst>
                </p:cNvPr>
                <p:cNvSpPr/>
                <p:nvPr/>
              </p:nvSpPr>
              <p:spPr>
                <a:xfrm>
                  <a:off x="7127057" y="4368651"/>
                  <a:ext cx="100663" cy="156618"/>
                </a:xfrm>
                <a:custGeom>
                  <a:avLst/>
                  <a:gdLst>
                    <a:gd name="connsiteX0" fmla="*/ 703 w 100663"/>
                    <a:gd name="connsiteY0" fmla="*/ 62078 h 156618"/>
                    <a:gd name="connsiteX1" fmla="*/ 51678 w 100663"/>
                    <a:gd name="connsiteY1" fmla="*/ 72407 h 156618"/>
                    <a:gd name="connsiteX2" fmla="*/ 51110 w 100663"/>
                    <a:gd name="connsiteY2" fmla="*/ 75112 h 156618"/>
                    <a:gd name="connsiteX3" fmla="*/ 53570 w 100663"/>
                    <a:gd name="connsiteY3" fmla="*/ 89434 h 156618"/>
                    <a:gd name="connsiteX4" fmla="*/ 5955 w 100663"/>
                    <a:gd name="connsiteY4" fmla="*/ 110471 h 156618"/>
                    <a:gd name="connsiteX5" fmla="*/ 5485 w 100663"/>
                    <a:gd name="connsiteY5" fmla="*/ 111573 h 156618"/>
                    <a:gd name="connsiteX6" fmla="*/ 6611 w 100663"/>
                    <a:gd name="connsiteY6" fmla="*/ 112096 h 156618"/>
                    <a:gd name="connsiteX7" fmla="*/ 54110 w 100663"/>
                    <a:gd name="connsiteY7" fmla="*/ 94785 h 156618"/>
                    <a:gd name="connsiteX8" fmla="*/ 54156 w 100663"/>
                    <a:gd name="connsiteY8" fmla="*/ 94843 h 156618"/>
                    <a:gd name="connsiteX9" fmla="*/ 23278 w 100663"/>
                    <a:gd name="connsiteY9" fmla="*/ 134879 h 156618"/>
                    <a:gd name="connsiteX10" fmla="*/ 23394 w 100663"/>
                    <a:gd name="connsiteY10" fmla="*/ 136074 h 156618"/>
                    <a:gd name="connsiteX11" fmla="*/ 24636 w 100663"/>
                    <a:gd name="connsiteY11" fmla="*/ 135999 h 156618"/>
                    <a:gd name="connsiteX12" fmla="*/ 59269 w 100663"/>
                    <a:gd name="connsiteY12" fmla="*/ 96792 h 156618"/>
                    <a:gd name="connsiteX13" fmla="*/ 74856 w 100663"/>
                    <a:gd name="connsiteY13" fmla="*/ 103019 h 156618"/>
                    <a:gd name="connsiteX14" fmla="*/ 69175 w 100663"/>
                    <a:gd name="connsiteY14" fmla="*/ 155649 h 156618"/>
                    <a:gd name="connsiteX15" fmla="*/ 69895 w 100663"/>
                    <a:gd name="connsiteY15" fmla="*/ 156606 h 156618"/>
                    <a:gd name="connsiteX16" fmla="*/ 70910 w 100663"/>
                    <a:gd name="connsiteY16" fmla="*/ 155892 h 156618"/>
                    <a:gd name="connsiteX17" fmla="*/ 79667 w 100663"/>
                    <a:gd name="connsiteY17" fmla="*/ 106101 h 156618"/>
                    <a:gd name="connsiteX18" fmla="*/ 79743 w 100663"/>
                    <a:gd name="connsiteY18" fmla="*/ 106095 h 156618"/>
                    <a:gd name="connsiteX19" fmla="*/ 98975 w 100663"/>
                    <a:gd name="connsiteY19" fmla="*/ 152851 h 156618"/>
                    <a:gd name="connsiteX20" fmla="*/ 100065 w 100663"/>
                    <a:gd name="connsiteY20" fmla="*/ 153350 h 156618"/>
                    <a:gd name="connsiteX21" fmla="*/ 100617 w 100663"/>
                    <a:gd name="connsiteY21" fmla="*/ 152236 h 156618"/>
                    <a:gd name="connsiteX22" fmla="*/ 83584 w 100663"/>
                    <a:gd name="connsiteY22" fmla="*/ 101452 h 156618"/>
                    <a:gd name="connsiteX23" fmla="*/ 85645 w 100663"/>
                    <a:gd name="connsiteY23" fmla="*/ 98127 h 156618"/>
                    <a:gd name="connsiteX24" fmla="*/ 80764 w 100663"/>
                    <a:gd name="connsiteY24" fmla="*/ 56571 h 156618"/>
                    <a:gd name="connsiteX25" fmla="*/ 78449 w 100663"/>
                    <a:gd name="connsiteY25" fmla="*/ 54354 h 156618"/>
                    <a:gd name="connsiteX26" fmla="*/ 84211 w 100663"/>
                    <a:gd name="connsiteY26" fmla="*/ 970 h 156618"/>
                    <a:gd name="connsiteX27" fmla="*/ 83491 w 100663"/>
                    <a:gd name="connsiteY27" fmla="*/ 13 h 156618"/>
                    <a:gd name="connsiteX28" fmla="*/ 82476 w 100663"/>
                    <a:gd name="connsiteY28" fmla="*/ 726 h 156618"/>
                    <a:gd name="connsiteX29" fmla="*/ 73713 w 100663"/>
                    <a:gd name="connsiteY29" fmla="*/ 50518 h 156618"/>
                    <a:gd name="connsiteX30" fmla="*/ 73638 w 100663"/>
                    <a:gd name="connsiteY30" fmla="*/ 50523 h 156618"/>
                    <a:gd name="connsiteX31" fmla="*/ 54406 w 100663"/>
                    <a:gd name="connsiteY31" fmla="*/ 3767 h 156618"/>
                    <a:gd name="connsiteX32" fmla="*/ 53315 w 100663"/>
                    <a:gd name="connsiteY32" fmla="*/ 3268 h 156618"/>
                    <a:gd name="connsiteX33" fmla="*/ 52764 w 100663"/>
                    <a:gd name="connsiteY33" fmla="*/ 4382 h 156618"/>
                    <a:gd name="connsiteX34" fmla="*/ 69547 w 100663"/>
                    <a:gd name="connsiteY34" fmla="*/ 54423 h 156618"/>
                    <a:gd name="connsiteX35" fmla="*/ 55561 w 100663"/>
                    <a:gd name="connsiteY35" fmla="*/ 63894 h 156618"/>
                    <a:gd name="connsiteX36" fmla="*/ 13470 w 100663"/>
                    <a:gd name="connsiteY36" fmla="*/ 33132 h 156618"/>
                    <a:gd name="connsiteX37" fmla="*/ 12280 w 100663"/>
                    <a:gd name="connsiteY37" fmla="*/ 33276 h 156618"/>
                    <a:gd name="connsiteX38" fmla="*/ 12391 w 100663"/>
                    <a:gd name="connsiteY38" fmla="*/ 34513 h 156618"/>
                    <a:gd name="connsiteX39" fmla="*/ 51133 w 100663"/>
                    <a:gd name="connsiteY39" fmla="*/ 66993 h 156618"/>
                    <a:gd name="connsiteX40" fmla="*/ 51104 w 100663"/>
                    <a:gd name="connsiteY40" fmla="*/ 67063 h 156618"/>
                    <a:gd name="connsiteX41" fmla="*/ 993 w 100663"/>
                    <a:gd name="connsiteY41" fmla="*/ 60343 h 156618"/>
                    <a:gd name="connsiteX42" fmla="*/ 18 w 100663"/>
                    <a:gd name="connsiteY42" fmla="*/ 61039 h 156618"/>
                    <a:gd name="connsiteX43" fmla="*/ 703 w 100663"/>
                    <a:gd name="connsiteY43" fmla="*/ 62078 h 15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663" h="156618">
                      <a:moveTo>
                        <a:pt x="703" y="62078"/>
                      </a:moveTo>
                      <a:lnTo>
                        <a:pt x="51678" y="72407"/>
                      </a:lnTo>
                      <a:cubicBezTo>
                        <a:pt x="51464" y="73301"/>
                        <a:pt x="51220" y="74189"/>
                        <a:pt x="51110" y="75112"/>
                      </a:cubicBezTo>
                      <a:cubicBezTo>
                        <a:pt x="50495" y="80364"/>
                        <a:pt x="51469" y="85256"/>
                        <a:pt x="53570" y="89434"/>
                      </a:cubicBezTo>
                      <a:lnTo>
                        <a:pt x="5955" y="110471"/>
                      </a:lnTo>
                      <a:cubicBezTo>
                        <a:pt x="5537" y="110656"/>
                        <a:pt x="5328" y="111138"/>
                        <a:pt x="5485" y="111573"/>
                      </a:cubicBezTo>
                      <a:cubicBezTo>
                        <a:pt x="5653" y="112032"/>
                        <a:pt x="6152" y="112264"/>
                        <a:pt x="6611" y="112096"/>
                      </a:cubicBezTo>
                      <a:lnTo>
                        <a:pt x="54110" y="94785"/>
                      </a:lnTo>
                      <a:cubicBezTo>
                        <a:pt x="54145" y="94773"/>
                        <a:pt x="54180" y="94814"/>
                        <a:pt x="54156" y="94843"/>
                      </a:cubicBezTo>
                      <a:lnTo>
                        <a:pt x="23278" y="134879"/>
                      </a:lnTo>
                      <a:cubicBezTo>
                        <a:pt x="22999" y="135244"/>
                        <a:pt x="23046" y="135767"/>
                        <a:pt x="23394" y="136074"/>
                      </a:cubicBezTo>
                      <a:cubicBezTo>
                        <a:pt x="23759" y="136393"/>
                        <a:pt x="24310" y="136359"/>
                        <a:pt x="24636" y="135999"/>
                      </a:cubicBezTo>
                      <a:lnTo>
                        <a:pt x="59269" y="96792"/>
                      </a:lnTo>
                      <a:cubicBezTo>
                        <a:pt x="63488" y="100536"/>
                        <a:pt x="68943" y="102834"/>
                        <a:pt x="74856" y="103019"/>
                      </a:cubicBezTo>
                      <a:lnTo>
                        <a:pt x="69175" y="155649"/>
                      </a:lnTo>
                      <a:cubicBezTo>
                        <a:pt x="69129" y="156101"/>
                        <a:pt x="69436" y="156525"/>
                        <a:pt x="69895" y="156606"/>
                      </a:cubicBezTo>
                      <a:cubicBezTo>
                        <a:pt x="70371" y="156687"/>
                        <a:pt x="70829" y="156368"/>
                        <a:pt x="70910" y="155892"/>
                      </a:cubicBezTo>
                      <a:lnTo>
                        <a:pt x="79667" y="106101"/>
                      </a:lnTo>
                      <a:cubicBezTo>
                        <a:pt x="79673" y="106060"/>
                        <a:pt x="79725" y="106054"/>
                        <a:pt x="79743" y="106095"/>
                      </a:cubicBezTo>
                      <a:lnTo>
                        <a:pt x="98975" y="152851"/>
                      </a:lnTo>
                      <a:cubicBezTo>
                        <a:pt x="99148" y="153275"/>
                        <a:pt x="99625" y="153495"/>
                        <a:pt x="100065" y="153350"/>
                      </a:cubicBezTo>
                      <a:cubicBezTo>
                        <a:pt x="100524" y="153194"/>
                        <a:pt x="100774" y="152700"/>
                        <a:pt x="100617" y="152236"/>
                      </a:cubicBezTo>
                      <a:lnTo>
                        <a:pt x="83584" y="101452"/>
                      </a:lnTo>
                      <a:cubicBezTo>
                        <a:pt x="84942" y="100628"/>
                        <a:pt x="85552" y="99526"/>
                        <a:pt x="85645" y="98127"/>
                      </a:cubicBezTo>
                      <a:cubicBezTo>
                        <a:pt x="86387" y="87322"/>
                        <a:pt x="85534" y="66134"/>
                        <a:pt x="80764" y="56571"/>
                      </a:cubicBezTo>
                      <a:cubicBezTo>
                        <a:pt x="80271" y="55584"/>
                        <a:pt x="79493" y="54859"/>
                        <a:pt x="78449" y="54354"/>
                      </a:cubicBezTo>
                      <a:lnTo>
                        <a:pt x="84211" y="970"/>
                      </a:lnTo>
                      <a:cubicBezTo>
                        <a:pt x="84258" y="517"/>
                        <a:pt x="83950" y="88"/>
                        <a:pt x="83491" y="13"/>
                      </a:cubicBezTo>
                      <a:cubicBezTo>
                        <a:pt x="83016" y="-69"/>
                        <a:pt x="82557" y="251"/>
                        <a:pt x="82476" y="726"/>
                      </a:cubicBezTo>
                      <a:lnTo>
                        <a:pt x="73713" y="50518"/>
                      </a:lnTo>
                      <a:cubicBezTo>
                        <a:pt x="73707" y="50559"/>
                        <a:pt x="73655" y="50564"/>
                        <a:pt x="73638" y="50523"/>
                      </a:cubicBezTo>
                      <a:lnTo>
                        <a:pt x="54406" y="3767"/>
                      </a:lnTo>
                      <a:cubicBezTo>
                        <a:pt x="54232" y="3343"/>
                        <a:pt x="53756" y="3123"/>
                        <a:pt x="53315" y="3268"/>
                      </a:cubicBezTo>
                      <a:cubicBezTo>
                        <a:pt x="52856" y="3425"/>
                        <a:pt x="52607" y="3918"/>
                        <a:pt x="52764" y="4382"/>
                      </a:cubicBezTo>
                      <a:lnTo>
                        <a:pt x="69547" y="54423"/>
                      </a:lnTo>
                      <a:cubicBezTo>
                        <a:pt x="63900" y="55886"/>
                        <a:pt x="58932" y="59275"/>
                        <a:pt x="55561" y="63894"/>
                      </a:cubicBezTo>
                      <a:lnTo>
                        <a:pt x="13470" y="33132"/>
                      </a:lnTo>
                      <a:cubicBezTo>
                        <a:pt x="13099" y="32865"/>
                        <a:pt x="12577" y="32923"/>
                        <a:pt x="12280" y="33276"/>
                      </a:cubicBezTo>
                      <a:cubicBezTo>
                        <a:pt x="11967" y="33648"/>
                        <a:pt x="12019" y="34205"/>
                        <a:pt x="12391" y="34513"/>
                      </a:cubicBezTo>
                      <a:lnTo>
                        <a:pt x="51133" y="66993"/>
                      </a:lnTo>
                      <a:cubicBezTo>
                        <a:pt x="51162" y="67016"/>
                        <a:pt x="51139" y="67068"/>
                        <a:pt x="51104" y="67063"/>
                      </a:cubicBezTo>
                      <a:lnTo>
                        <a:pt x="993" y="60343"/>
                      </a:lnTo>
                      <a:cubicBezTo>
                        <a:pt x="541" y="60284"/>
                        <a:pt x="106" y="60586"/>
                        <a:pt x="18" y="61039"/>
                      </a:cubicBezTo>
                      <a:cubicBezTo>
                        <a:pt x="-80" y="61515"/>
                        <a:pt x="227" y="61979"/>
                        <a:pt x="703" y="62078"/>
                      </a:cubicBezTo>
                      <a:close/>
                    </a:path>
                  </a:pathLst>
                </a:custGeom>
                <a:solidFill>
                  <a:srgbClr val="FFFFFF"/>
                </a:solidFill>
                <a:ln w="5794"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CB24B6C-4153-49A8-B8FC-4F023FC2FFB0}"/>
                    </a:ext>
                  </a:extLst>
                </p:cNvPr>
                <p:cNvSpPr/>
                <p:nvPr/>
              </p:nvSpPr>
              <p:spPr>
                <a:xfrm>
                  <a:off x="7175542" y="4418810"/>
                  <a:ext cx="314057" cy="56370"/>
                </a:xfrm>
                <a:custGeom>
                  <a:avLst/>
                  <a:gdLst>
                    <a:gd name="connsiteX0" fmla="*/ 293730 w 314057"/>
                    <a:gd name="connsiteY0" fmla="*/ 40534 h 56370"/>
                    <a:gd name="connsiteX1" fmla="*/ 61881 w 314057"/>
                    <a:gd name="connsiteY1" fmla="*/ 20130 h 56370"/>
                    <a:gd name="connsiteX2" fmla="*/ 34032 w 314057"/>
                    <a:gd name="connsiteY2" fmla="*/ 3359 h 56370"/>
                    <a:gd name="connsiteX3" fmla="*/ 25054 w 314057"/>
                    <a:gd name="connsiteY3" fmla="*/ 138 h 56370"/>
                    <a:gd name="connsiteX4" fmla="*/ 211 w 314057"/>
                    <a:gd name="connsiteY4" fmla="*/ 24495 h 56370"/>
                    <a:gd name="connsiteX5" fmla="*/ 31252 w 314057"/>
                    <a:gd name="connsiteY5" fmla="*/ 56203 h 56370"/>
                    <a:gd name="connsiteX6" fmla="*/ 39597 w 314057"/>
                    <a:gd name="connsiteY6" fmla="*/ 50754 h 56370"/>
                    <a:gd name="connsiteX7" fmla="*/ 60738 w 314057"/>
                    <a:gd name="connsiteY7" fmla="*/ 26120 h 56370"/>
                    <a:gd name="connsiteX8" fmla="*/ 309846 w 314057"/>
                    <a:gd name="connsiteY8" fmla="*/ 54306 h 56370"/>
                    <a:gd name="connsiteX9" fmla="*/ 313386 w 314057"/>
                    <a:gd name="connsiteY9" fmla="*/ 53569 h 56370"/>
                    <a:gd name="connsiteX10" fmla="*/ 313659 w 314057"/>
                    <a:gd name="connsiteY10" fmla="*/ 53180 h 56370"/>
                    <a:gd name="connsiteX11" fmla="*/ 313084 w 314057"/>
                    <a:gd name="connsiteY11" fmla="*/ 49547 h 56370"/>
                    <a:gd name="connsiteX12" fmla="*/ 293730 w 314057"/>
                    <a:gd name="connsiteY12" fmla="*/ 40534 h 5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057" h="56370">
                      <a:moveTo>
                        <a:pt x="293730" y="40534"/>
                      </a:moveTo>
                      <a:cubicBezTo>
                        <a:pt x="210321" y="6035"/>
                        <a:pt x="112113" y="13074"/>
                        <a:pt x="61881" y="20130"/>
                      </a:cubicBezTo>
                      <a:cubicBezTo>
                        <a:pt x="49811" y="21825"/>
                        <a:pt x="39469" y="14269"/>
                        <a:pt x="34032" y="3359"/>
                      </a:cubicBezTo>
                      <a:cubicBezTo>
                        <a:pt x="32772" y="835"/>
                        <a:pt x="30161" y="-442"/>
                        <a:pt x="25054" y="138"/>
                      </a:cubicBezTo>
                      <a:cubicBezTo>
                        <a:pt x="12316" y="1584"/>
                        <a:pt x="1708" y="11762"/>
                        <a:pt x="211" y="24495"/>
                      </a:cubicBezTo>
                      <a:cubicBezTo>
                        <a:pt x="-2006" y="43320"/>
                        <a:pt x="13604" y="58118"/>
                        <a:pt x="31252" y="56203"/>
                      </a:cubicBezTo>
                      <a:cubicBezTo>
                        <a:pt x="37299" y="55547"/>
                        <a:pt x="39394" y="53690"/>
                        <a:pt x="39597" y="50754"/>
                      </a:cubicBezTo>
                      <a:cubicBezTo>
                        <a:pt x="40444" y="38428"/>
                        <a:pt x="48516" y="27890"/>
                        <a:pt x="60738" y="26120"/>
                      </a:cubicBezTo>
                      <a:cubicBezTo>
                        <a:pt x="113216" y="18517"/>
                        <a:pt x="222792" y="10259"/>
                        <a:pt x="309846" y="54306"/>
                      </a:cubicBezTo>
                      <a:cubicBezTo>
                        <a:pt x="311065" y="54921"/>
                        <a:pt x="312533" y="54601"/>
                        <a:pt x="313386" y="53569"/>
                      </a:cubicBezTo>
                      <a:cubicBezTo>
                        <a:pt x="313444" y="53499"/>
                        <a:pt x="313624" y="53238"/>
                        <a:pt x="313659" y="53180"/>
                      </a:cubicBezTo>
                      <a:cubicBezTo>
                        <a:pt x="314355" y="51996"/>
                        <a:pt x="314123" y="50475"/>
                        <a:pt x="313084" y="49547"/>
                      </a:cubicBezTo>
                      <a:lnTo>
                        <a:pt x="293730" y="40534"/>
                      </a:lnTo>
                      <a:close/>
                    </a:path>
                  </a:pathLst>
                </a:custGeom>
                <a:solidFill>
                  <a:srgbClr val="D1D1D1"/>
                </a:solidFill>
                <a:ln w="5794" cap="flat">
                  <a:noFill/>
                  <a:prstDash val="solid"/>
                  <a:miter/>
                </a:ln>
              </p:spPr>
              <p:txBody>
                <a:bodyPr rtlCol="0" anchor="ctr"/>
                <a:lstStyle/>
                <a:p>
                  <a:endParaRPr lang="en-US"/>
                </a:p>
              </p:txBody>
            </p:sp>
          </p:grpSp>
          <p:grpSp>
            <p:nvGrpSpPr>
              <p:cNvPr id="189" name="Content Placeholder 3" descr="A wreath with lemons and leaves">
                <a:extLst>
                  <a:ext uri="{FF2B5EF4-FFF2-40B4-BE49-F238E27FC236}">
                    <a16:creationId xmlns:a16="http://schemas.microsoft.com/office/drawing/2014/main" id="{D83A5A87-D938-436B-A986-8CCE794EFC37}"/>
                  </a:ext>
                </a:extLst>
              </p:cNvPr>
              <p:cNvGrpSpPr/>
              <p:nvPr/>
            </p:nvGrpSpPr>
            <p:grpSpPr>
              <a:xfrm>
                <a:off x="6809934" y="5193981"/>
                <a:ext cx="629084" cy="715792"/>
                <a:chOff x="6809934" y="5193981"/>
                <a:chExt cx="629084" cy="715792"/>
              </a:xfrm>
            </p:grpSpPr>
            <p:sp>
              <p:nvSpPr>
                <p:cNvPr id="190" name="Freeform: Shape 189">
                  <a:extLst>
                    <a:ext uri="{FF2B5EF4-FFF2-40B4-BE49-F238E27FC236}">
                      <a16:creationId xmlns:a16="http://schemas.microsoft.com/office/drawing/2014/main" id="{87734A20-F25E-4156-9BF3-69F6EE20E033}"/>
                    </a:ext>
                  </a:extLst>
                </p:cNvPr>
                <p:cNvSpPr/>
                <p:nvPr/>
              </p:nvSpPr>
              <p:spPr>
                <a:xfrm>
                  <a:off x="7225742" y="5536912"/>
                  <a:ext cx="83333" cy="76479"/>
                </a:xfrm>
                <a:custGeom>
                  <a:avLst/>
                  <a:gdLst>
                    <a:gd name="connsiteX0" fmla="*/ 83333 w 83333"/>
                    <a:gd name="connsiteY0" fmla="*/ 1038 h 76479"/>
                    <a:gd name="connsiteX1" fmla="*/ 62743 w 83333"/>
                    <a:gd name="connsiteY1" fmla="*/ 67716 h 76479"/>
                    <a:gd name="connsiteX2" fmla="*/ 34679 w 83333"/>
                    <a:gd name="connsiteY2" fmla="*/ 76299 h 76479"/>
                    <a:gd name="connsiteX3" fmla="*/ 8762 w 83333"/>
                    <a:gd name="connsiteY3" fmla="*/ 62523 h 76479"/>
                    <a:gd name="connsiteX4" fmla="*/ 11 w 83333"/>
                    <a:gd name="connsiteY4" fmla="*/ 39055 h 76479"/>
                    <a:gd name="connsiteX5" fmla="*/ 13956 w 83333"/>
                    <a:gd name="connsiteY5" fmla="*/ 8541 h 76479"/>
                    <a:gd name="connsiteX6" fmla="*/ 83333 w 83333"/>
                    <a:gd name="connsiteY6" fmla="*/ 1038 h 7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33" h="76479">
                      <a:moveTo>
                        <a:pt x="83333" y="1038"/>
                      </a:moveTo>
                      <a:cubicBezTo>
                        <a:pt x="80844" y="24744"/>
                        <a:pt x="73891" y="58524"/>
                        <a:pt x="62743" y="67716"/>
                      </a:cubicBezTo>
                      <a:cubicBezTo>
                        <a:pt x="54839" y="74234"/>
                        <a:pt x="44875" y="77280"/>
                        <a:pt x="34679" y="76299"/>
                      </a:cubicBezTo>
                      <a:cubicBezTo>
                        <a:pt x="24483" y="75319"/>
                        <a:pt x="15279" y="70427"/>
                        <a:pt x="8762" y="62523"/>
                      </a:cubicBezTo>
                      <a:cubicBezTo>
                        <a:pt x="3243" y="55826"/>
                        <a:pt x="214" y="47707"/>
                        <a:pt x="11" y="39055"/>
                      </a:cubicBezTo>
                      <a:cubicBezTo>
                        <a:pt x="-268" y="27198"/>
                        <a:pt x="4816" y="16074"/>
                        <a:pt x="13956" y="8541"/>
                      </a:cubicBezTo>
                      <a:cubicBezTo>
                        <a:pt x="25121" y="-662"/>
                        <a:pt x="59598" y="-1046"/>
                        <a:pt x="83333" y="1038"/>
                      </a:cubicBezTo>
                      <a:close/>
                    </a:path>
                  </a:pathLst>
                </a:custGeom>
                <a:solidFill>
                  <a:srgbClr val="D1D1D1"/>
                </a:solidFill>
                <a:ln w="5794"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65513016-41A3-4F39-8C5F-5858FEC2BEE3}"/>
                    </a:ext>
                  </a:extLst>
                </p:cNvPr>
                <p:cNvSpPr/>
                <p:nvPr/>
              </p:nvSpPr>
              <p:spPr>
                <a:xfrm>
                  <a:off x="7300468" y="5545778"/>
                  <a:ext cx="76401" cy="95868"/>
                </a:xfrm>
                <a:custGeom>
                  <a:avLst/>
                  <a:gdLst>
                    <a:gd name="connsiteX0" fmla="*/ 28414 w 76401"/>
                    <a:gd name="connsiteY0" fmla="*/ 0 h 95868"/>
                    <a:gd name="connsiteX1" fmla="*/ 75867 w 76401"/>
                    <a:gd name="connsiteY1" fmla="*/ 51173 h 95868"/>
                    <a:gd name="connsiteX2" fmla="*/ 69269 w 76401"/>
                    <a:gd name="connsiteY2" fmla="*/ 79771 h 95868"/>
                    <a:gd name="connsiteX3" fmla="*/ 44379 w 76401"/>
                    <a:gd name="connsiteY3" fmla="*/ 95329 h 95868"/>
                    <a:gd name="connsiteX4" fmla="*/ 19680 w 76401"/>
                    <a:gd name="connsiteY4" fmla="*/ 91174 h 95868"/>
                    <a:gd name="connsiteX5" fmla="*/ 228 w 76401"/>
                    <a:gd name="connsiteY5" fmla="*/ 63841 h 95868"/>
                    <a:gd name="connsiteX6" fmla="*/ 28414 w 76401"/>
                    <a:gd name="connsiteY6" fmla="*/ 0 h 9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01" h="95868">
                      <a:moveTo>
                        <a:pt x="28414" y="0"/>
                      </a:moveTo>
                      <a:cubicBezTo>
                        <a:pt x="47698" y="14009"/>
                        <a:pt x="73476" y="36920"/>
                        <a:pt x="75867" y="51173"/>
                      </a:cubicBezTo>
                      <a:cubicBezTo>
                        <a:pt x="77555" y="61276"/>
                        <a:pt x="75217" y="71432"/>
                        <a:pt x="69269" y="79771"/>
                      </a:cubicBezTo>
                      <a:cubicBezTo>
                        <a:pt x="63320" y="88110"/>
                        <a:pt x="54482" y="93635"/>
                        <a:pt x="44379" y="95329"/>
                      </a:cubicBezTo>
                      <a:cubicBezTo>
                        <a:pt x="35819" y="96763"/>
                        <a:pt x="27277" y="95323"/>
                        <a:pt x="19680" y="91174"/>
                      </a:cubicBezTo>
                      <a:cubicBezTo>
                        <a:pt x="9275" y="85487"/>
                        <a:pt x="2184" y="75523"/>
                        <a:pt x="228" y="63841"/>
                      </a:cubicBezTo>
                      <a:cubicBezTo>
                        <a:pt x="-2163" y="49565"/>
                        <a:pt x="14747" y="19516"/>
                        <a:pt x="28414" y="0"/>
                      </a:cubicBezTo>
                      <a:close/>
                    </a:path>
                  </a:pathLst>
                </a:custGeom>
                <a:solidFill>
                  <a:srgbClr val="D1D1D1"/>
                </a:solidFill>
                <a:ln w="5794"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729923E-2117-46C1-AB4E-AC2C6D076EB4}"/>
                    </a:ext>
                  </a:extLst>
                </p:cNvPr>
                <p:cNvSpPr/>
                <p:nvPr/>
              </p:nvSpPr>
              <p:spPr>
                <a:xfrm>
                  <a:off x="7346036" y="5514752"/>
                  <a:ext cx="92982" cy="75578"/>
                </a:xfrm>
                <a:custGeom>
                  <a:avLst/>
                  <a:gdLst>
                    <a:gd name="connsiteX0" fmla="*/ 0 w 92982"/>
                    <a:gd name="connsiteY0" fmla="*/ 16791 h 75578"/>
                    <a:gd name="connsiteX1" fmla="*/ 68042 w 92982"/>
                    <a:gd name="connsiteY1" fmla="*/ 1285 h 75578"/>
                    <a:gd name="connsiteX2" fmla="*/ 89508 w 92982"/>
                    <a:gd name="connsiteY2" fmla="*/ 21300 h 75578"/>
                    <a:gd name="connsiteX3" fmla="*/ 90535 w 92982"/>
                    <a:gd name="connsiteY3" fmla="*/ 50635 h 75578"/>
                    <a:gd name="connsiteX4" fmla="*/ 74583 w 92982"/>
                    <a:gd name="connsiteY4" fmla="*/ 69948 h 75578"/>
                    <a:gd name="connsiteX5" fmla="*/ 41185 w 92982"/>
                    <a:gd name="connsiteY5" fmla="*/ 73128 h 75578"/>
                    <a:gd name="connsiteX6" fmla="*/ 0 w 92982"/>
                    <a:gd name="connsiteY6" fmla="*/ 16791 h 7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82" h="75578">
                      <a:moveTo>
                        <a:pt x="0" y="16791"/>
                      </a:moveTo>
                      <a:cubicBezTo>
                        <a:pt x="21773" y="7094"/>
                        <a:pt x="54509" y="-3776"/>
                        <a:pt x="68042" y="1285"/>
                      </a:cubicBezTo>
                      <a:cubicBezTo>
                        <a:pt x="77635" y="4871"/>
                        <a:pt x="85260" y="11980"/>
                        <a:pt x="89508" y="21300"/>
                      </a:cubicBezTo>
                      <a:cubicBezTo>
                        <a:pt x="93756" y="30620"/>
                        <a:pt x="94122" y="41037"/>
                        <a:pt x="90535" y="50635"/>
                      </a:cubicBezTo>
                      <a:cubicBezTo>
                        <a:pt x="87495" y="58766"/>
                        <a:pt x="81981" y="65445"/>
                        <a:pt x="74583" y="69948"/>
                      </a:cubicBezTo>
                      <a:cubicBezTo>
                        <a:pt x="64450" y="76117"/>
                        <a:pt x="52275" y="77278"/>
                        <a:pt x="41185" y="73128"/>
                      </a:cubicBezTo>
                      <a:cubicBezTo>
                        <a:pt x="27629" y="68057"/>
                        <a:pt x="10062" y="38385"/>
                        <a:pt x="0" y="16791"/>
                      </a:cubicBezTo>
                      <a:close/>
                    </a:path>
                  </a:pathLst>
                </a:custGeom>
                <a:solidFill>
                  <a:srgbClr val="D1D1D1"/>
                </a:solidFill>
                <a:ln w="5794"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151060C-3DAC-478D-AA19-2B2DA438AED6}"/>
                    </a:ext>
                  </a:extLst>
                </p:cNvPr>
                <p:cNvSpPr/>
                <p:nvPr/>
              </p:nvSpPr>
              <p:spPr>
                <a:xfrm>
                  <a:off x="7341150" y="5434259"/>
                  <a:ext cx="85039" cy="78042"/>
                </a:xfrm>
                <a:custGeom>
                  <a:avLst/>
                  <a:gdLst>
                    <a:gd name="connsiteX0" fmla="*/ 0 w 85039"/>
                    <a:gd name="connsiteY0" fmla="*/ 76984 h 78042"/>
                    <a:gd name="connsiteX1" fmla="*/ 21014 w 85039"/>
                    <a:gd name="connsiteY1" fmla="*/ 8942 h 78042"/>
                    <a:gd name="connsiteX2" fmla="*/ 49652 w 85039"/>
                    <a:gd name="connsiteY2" fmla="*/ 185 h 78042"/>
                    <a:gd name="connsiteX3" fmla="*/ 76098 w 85039"/>
                    <a:gd name="connsiteY3" fmla="*/ 14240 h 78042"/>
                    <a:gd name="connsiteX4" fmla="*/ 85029 w 85039"/>
                    <a:gd name="connsiteY4" fmla="*/ 38190 h 78042"/>
                    <a:gd name="connsiteX5" fmla="*/ 70799 w 85039"/>
                    <a:gd name="connsiteY5" fmla="*/ 69324 h 78042"/>
                    <a:gd name="connsiteX6" fmla="*/ 0 w 85039"/>
                    <a:gd name="connsiteY6" fmla="*/ 76984 h 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39" h="78042">
                      <a:moveTo>
                        <a:pt x="0" y="76984"/>
                      </a:moveTo>
                      <a:cubicBezTo>
                        <a:pt x="2542" y="52797"/>
                        <a:pt x="9634" y="18320"/>
                        <a:pt x="21014" y="8942"/>
                      </a:cubicBezTo>
                      <a:cubicBezTo>
                        <a:pt x="29080" y="2292"/>
                        <a:pt x="39247" y="-819"/>
                        <a:pt x="49652" y="185"/>
                      </a:cubicBezTo>
                      <a:cubicBezTo>
                        <a:pt x="60057" y="1183"/>
                        <a:pt x="69447" y="6180"/>
                        <a:pt x="76098" y="14240"/>
                      </a:cubicBezTo>
                      <a:cubicBezTo>
                        <a:pt x="81732" y="21076"/>
                        <a:pt x="84820" y="29358"/>
                        <a:pt x="85029" y="38190"/>
                      </a:cubicBezTo>
                      <a:cubicBezTo>
                        <a:pt x="85313" y="50290"/>
                        <a:pt x="80125" y="61641"/>
                        <a:pt x="70799" y="69324"/>
                      </a:cubicBezTo>
                      <a:cubicBezTo>
                        <a:pt x="59402" y="78719"/>
                        <a:pt x="24217" y="79108"/>
                        <a:pt x="0" y="76984"/>
                      </a:cubicBezTo>
                      <a:close/>
                    </a:path>
                  </a:pathLst>
                </a:custGeom>
                <a:solidFill>
                  <a:srgbClr val="D1D1D1"/>
                </a:solidFill>
                <a:ln w="5794"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868525F-84BF-44EA-8658-05BE9E5C2503}"/>
                    </a:ext>
                  </a:extLst>
                </p:cNvPr>
                <p:cNvSpPr/>
                <p:nvPr/>
              </p:nvSpPr>
              <p:spPr>
                <a:xfrm>
                  <a:off x="7255943" y="5463784"/>
                  <a:ext cx="146993" cy="139046"/>
                </a:xfrm>
                <a:custGeom>
                  <a:avLst/>
                  <a:gdLst>
                    <a:gd name="connsiteX0" fmla="*/ 69 w 146993"/>
                    <a:gd name="connsiteY0" fmla="*/ 97228 h 139046"/>
                    <a:gd name="connsiteX1" fmla="*/ 1218 w 146993"/>
                    <a:gd name="connsiteY1" fmla="*/ 97698 h 139046"/>
                    <a:gd name="connsiteX2" fmla="*/ 47806 w 146993"/>
                    <a:gd name="connsiteY2" fmla="*/ 78066 h 139046"/>
                    <a:gd name="connsiteX3" fmla="*/ 47852 w 146993"/>
                    <a:gd name="connsiteY3" fmla="*/ 78124 h 139046"/>
                    <a:gd name="connsiteX4" fmla="*/ 18987 w 146993"/>
                    <a:gd name="connsiteY4" fmla="*/ 119634 h 139046"/>
                    <a:gd name="connsiteX5" fmla="*/ 19161 w 146993"/>
                    <a:gd name="connsiteY5" fmla="*/ 120824 h 139046"/>
                    <a:gd name="connsiteX6" fmla="*/ 20397 w 146993"/>
                    <a:gd name="connsiteY6" fmla="*/ 120684 h 139046"/>
                    <a:gd name="connsiteX7" fmla="*/ 52756 w 146993"/>
                    <a:gd name="connsiteY7" fmla="*/ 80195 h 139046"/>
                    <a:gd name="connsiteX8" fmla="*/ 68866 w 146993"/>
                    <a:gd name="connsiteY8" fmla="*/ 86382 h 139046"/>
                    <a:gd name="connsiteX9" fmla="*/ 65848 w 146993"/>
                    <a:gd name="connsiteY9" fmla="*/ 138117 h 139046"/>
                    <a:gd name="connsiteX10" fmla="*/ 66614 w 146993"/>
                    <a:gd name="connsiteY10" fmla="*/ 139040 h 139046"/>
                    <a:gd name="connsiteX11" fmla="*/ 67595 w 146993"/>
                    <a:gd name="connsiteY11" fmla="*/ 138280 h 139046"/>
                    <a:gd name="connsiteX12" fmla="*/ 73891 w 146993"/>
                    <a:gd name="connsiteY12" fmla="*/ 88117 h 139046"/>
                    <a:gd name="connsiteX13" fmla="*/ 73966 w 146993"/>
                    <a:gd name="connsiteY13" fmla="*/ 88105 h 139046"/>
                    <a:gd name="connsiteX14" fmla="*/ 95479 w 146993"/>
                    <a:gd name="connsiteY14" fmla="*/ 133858 h 139046"/>
                    <a:gd name="connsiteX15" fmla="*/ 96593 w 146993"/>
                    <a:gd name="connsiteY15" fmla="*/ 134305 h 139046"/>
                    <a:gd name="connsiteX16" fmla="*/ 97092 w 146993"/>
                    <a:gd name="connsiteY16" fmla="*/ 133167 h 139046"/>
                    <a:gd name="connsiteX17" fmla="*/ 78296 w 146993"/>
                    <a:gd name="connsiteY17" fmla="*/ 85128 h 139046"/>
                    <a:gd name="connsiteX18" fmla="*/ 80721 w 146993"/>
                    <a:gd name="connsiteY18" fmla="*/ 84246 h 139046"/>
                    <a:gd name="connsiteX19" fmla="*/ 91864 w 146993"/>
                    <a:gd name="connsiteY19" fmla="*/ 74201 h 139046"/>
                    <a:gd name="connsiteX20" fmla="*/ 134918 w 146993"/>
                    <a:gd name="connsiteY20" fmla="*/ 102520 h 139046"/>
                    <a:gd name="connsiteX21" fmla="*/ 136101 w 146993"/>
                    <a:gd name="connsiteY21" fmla="*/ 102317 h 139046"/>
                    <a:gd name="connsiteX22" fmla="*/ 135933 w 146993"/>
                    <a:gd name="connsiteY22" fmla="*/ 101087 h 139046"/>
                    <a:gd name="connsiteX23" fmla="*/ 95636 w 146993"/>
                    <a:gd name="connsiteY23" fmla="*/ 70556 h 139046"/>
                    <a:gd name="connsiteX24" fmla="*/ 95665 w 146993"/>
                    <a:gd name="connsiteY24" fmla="*/ 70487 h 139046"/>
                    <a:gd name="connsiteX25" fmla="*/ 146042 w 146993"/>
                    <a:gd name="connsiteY25" fmla="*/ 74729 h 139046"/>
                    <a:gd name="connsiteX26" fmla="*/ 146982 w 146993"/>
                    <a:gd name="connsiteY26" fmla="*/ 73986 h 139046"/>
                    <a:gd name="connsiteX27" fmla="*/ 146245 w 146993"/>
                    <a:gd name="connsiteY27" fmla="*/ 72988 h 139046"/>
                    <a:gd name="connsiteX28" fmla="*/ 95195 w 146993"/>
                    <a:gd name="connsiteY28" fmla="*/ 65241 h 139046"/>
                    <a:gd name="connsiteX29" fmla="*/ 92322 w 146993"/>
                    <a:gd name="connsiteY29" fmla="*/ 48156 h 139046"/>
                    <a:gd name="connsiteX30" fmla="*/ 138614 w 146993"/>
                    <a:gd name="connsiteY30" fmla="*/ 24914 h 139046"/>
                    <a:gd name="connsiteX31" fmla="*/ 139032 w 146993"/>
                    <a:gd name="connsiteY31" fmla="*/ 23788 h 139046"/>
                    <a:gd name="connsiteX32" fmla="*/ 137883 w 146993"/>
                    <a:gd name="connsiteY32" fmla="*/ 23318 h 139046"/>
                    <a:gd name="connsiteX33" fmla="*/ 91289 w 146993"/>
                    <a:gd name="connsiteY33" fmla="*/ 42951 h 139046"/>
                    <a:gd name="connsiteX34" fmla="*/ 91243 w 146993"/>
                    <a:gd name="connsiteY34" fmla="*/ 42893 h 139046"/>
                    <a:gd name="connsiteX35" fmla="*/ 120108 w 146993"/>
                    <a:gd name="connsiteY35" fmla="*/ 1382 h 139046"/>
                    <a:gd name="connsiteX36" fmla="*/ 119934 w 146993"/>
                    <a:gd name="connsiteY36" fmla="*/ 192 h 139046"/>
                    <a:gd name="connsiteX37" fmla="*/ 118697 w 146993"/>
                    <a:gd name="connsiteY37" fmla="*/ 332 h 139046"/>
                    <a:gd name="connsiteX38" fmla="*/ 86234 w 146993"/>
                    <a:gd name="connsiteY38" fmla="*/ 40954 h 139046"/>
                    <a:gd name="connsiteX39" fmla="*/ 81464 w 146993"/>
                    <a:gd name="connsiteY39" fmla="*/ 40676 h 139046"/>
                    <a:gd name="connsiteX40" fmla="*/ 47614 w 146993"/>
                    <a:gd name="connsiteY40" fmla="*/ 68606 h 139046"/>
                    <a:gd name="connsiteX41" fmla="*/ 47138 w 146993"/>
                    <a:gd name="connsiteY41" fmla="*/ 72692 h 139046"/>
                    <a:gd name="connsiteX42" fmla="*/ 481 w 146993"/>
                    <a:gd name="connsiteY42" fmla="*/ 96119 h 139046"/>
                    <a:gd name="connsiteX43" fmla="*/ 69 w 146993"/>
                    <a:gd name="connsiteY43" fmla="*/ 97228 h 13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993" h="139046">
                      <a:moveTo>
                        <a:pt x="69" y="97228"/>
                      </a:moveTo>
                      <a:cubicBezTo>
                        <a:pt x="254" y="97675"/>
                        <a:pt x="771" y="97884"/>
                        <a:pt x="1218" y="97698"/>
                      </a:cubicBezTo>
                      <a:lnTo>
                        <a:pt x="47806" y="78066"/>
                      </a:lnTo>
                      <a:cubicBezTo>
                        <a:pt x="47841" y="78048"/>
                        <a:pt x="47875" y="78089"/>
                        <a:pt x="47852" y="78124"/>
                      </a:cubicBezTo>
                      <a:lnTo>
                        <a:pt x="18987" y="119634"/>
                      </a:lnTo>
                      <a:cubicBezTo>
                        <a:pt x="18726" y="120011"/>
                        <a:pt x="18796" y="120533"/>
                        <a:pt x="19161" y="120824"/>
                      </a:cubicBezTo>
                      <a:cubicBezTo>
                        <a:pt x="19538" y="121126"/>
                        <a:pt x="20096" y="121067"/>
                        <a:pt x="20397" y="120684"/>
                      </a:cubicBezTo>
                      <a:lnTo>
                        <a:pt x="52756" y="80195"/>
                      </a:lnTo>
                      <a:cubicBezTo>
                        <a:pt x="57184" y="83875"/>
                        <a:pt x="62999" y="86057"/>
                        <a:pt x="68866" y="86382"/>
                      </a:cubicBezTo>
                      <a:lnTo>
                        <a:pt x="65848" y="138117"/>
                      </a:lnTo>
                      <a:cubicBezTo>
                        <a:pt x="65825" y="138575"/>
                        <a:pt x="66156" y="138982"/>
                        <a:pt x="66614" y="139040"/>
                      </a:cubicBezTo>
                      <a:cubicBezTo>
                        <a:pt x="67096" y="139098"/>
                        <a:pt x="67537" y="138761"/>
                        <a:pt x="67595" y="138280"/>
                      </a:cubicBezTo>
                      <a:lnTo>
                        <a:pt x="73891" y="88117"/>
                      </a:lnTo>
                      <a:cubicBezTo>
                        <a:pt x="73897" y="88076"/>
                        <a:pt x="73949" y="88070"/>
                        <a:pt x="73966" y="88105"/>
                      </a:cubicBezTo>
                      <a:lnTo>
                        <a:pt x="95479" y="133858"/>
                      </a:lnTo>
                      <a:cubicBezTo>
                        <a:pt x="95676" y="134269"/>
                        <a:pt x="96164" y="134473"/>
                        <a:pt x="96593" y="134305"/>
                      </a:cubicBezTo>
                      <a:cubicBezTo>
                        <a:pt x="97046" y="134130"/>
                        <a:pt x="97266" y="133620"/>
                        <a:pt x="97092" y="133167"/>
                      </a:cubicBezTo>
                      <a:lnTo>
                        <a:pt x="78296" y="85128"/>
                      </a:lnTo>
                      <a:cubicBezTo>
                        <a:pt x="79108" y="84850"/>
                        <a:pt x="79949" y="84623"/>
                        <a:pt x="80721" y="84246"/>
                      </a:cubicBezTo>
                      <a:cubicBezTo>
                        <a:pt x="85625" y="81861"/>
                        <a:pt x="89362" y="78327"/>
                        <a:pt x="91864" y="74201"/>
                      </a:cubicBezTo>
                      <a:lnTo>
                        <a:pt x="134918" y="102520"/>
                      </a:lnTo>
                      <a:cubicBezTo>
                        <a:pt x="135300" y="102770"/>
                        <a:pt x="135823" y="102689"/>
                        <a:pt x="136101" y="102317"/>
                      </a:cubicBezTo>
                      <a:cubicBezTo>
                        <a:pt x="136397" y="101928"/>
                        <a:pt x="136316" y="101377"/>
                        <a:pt x="135933" y="101087"/>
                      </a:cubicBezTo>
                      <a:lnTo>
                        <a:pt x="95636" y="70556"/>
                      </a:lnTo>
                      <a:cubicBezTo>
                        <a:pt x="95606" y="70533"/>
                        <a:pt x="95624" y="70481"/>
                        <a:pt x="95665" y="70487"/>
                      </a:cubicBezTo>
                      <a:lnTo>
                        <a:pt x="146042" y="74729"/>
                      </a:lnTo>
                      <a:cubicBezTo>
                        <a:pt x="146501" y="74764"/>
                        <a:pt x="146913" y="74445"/>
                        <a:pt x="146982" y="73986"/>
                      </a:cubicBezTo>
                      <a:cubicBezTo>
                        <a:pt x="147058" y="73504"/>
                        <a:pt x="146727" y="73058"/>
                        <a:pt x="146245" y="72988"/>
                      </a:cubicBezTo>
                      <a:lnTo>
                        <a:pt x="95195" y="65241"/>
                      </a:lnTo>
                      <a:cubicBezTo>
                        <a:pt x="96204" y="59501"/>
                        <a:pt x="95282" y="53466"/>
                        <a:pt x="92322" y="48156"/>
                      </a:cubicBezTo>
                      <a:lnTo>
                        <a:pt x="138614" y="24914"/>
                      </a:lnTo>
                      <a:cubicBezTo>
                        <a:pt x="139020" y="24705"/>
                        <a:pt x="139212" y="24218"/>
                        <a:pt x="139032" y="23788"/>
                      </a:cubicBezTo>
                      <a:cubicBezTo>
                        <a:pt x="138846" y="23341"/>
                        <a:pt x="138330" y="23132"/>
                        <a:pt x="137883" y="23318"/>
                      </a:cubicBezTo>
                      <a:lnTo>
                        <a:pt x="91289" y="42951"/>
                      </a:lnTo>
                      <a:cubicBezTo>
                        <a:pt x="91254" y="42968"/>
                        <a:pt x="91219" y="42927"/>
                        <a:pt x="91243" y="42893"/>
                      </a:cubicBezTo>
                      <a:lnTo>
                        <a:pt x="120108" y="1382"/>
                      </a:lnTo>
                      <a:cubicBezTo>
                        <a:pt x="120369" y="1005"/>
                        <a:pt x="120299" y="483"/>
                        <a:pt x="119934" y="192"/>
                      </a:cubicBezTo>
                      <a:cubicBezTo>
                        <a:pt x="119556" y="-109"/>
                        <a:pt x="118999" y="-51"/>
                        <a:pt x="118697" y="332"/>
                      </a:cubicBezTo>
                      <a:lnTo>
                        <a:pt x="86234" y="40954"/>
                      </a:lnTo>
                      <a:cubicBezTo>
                        <a:pt x="84453" y="39828"/>
                        <a:pt x="82938" y="39863"/>
                        <a:pt x="81464" y="40676"/>
                      </a:cubicBezTo>
                      <a:cubicBezTo>
                        <a:pt x="71494" y="46177"/>
                        <a:pt x="53417" y="58822"/>
                        <a:pt x="47614" y="68606"/>
                      </a:cubicBezTo>
                      <a:cubicBezTo>
                        <a:pt x="46900" y="69808"/>
                        <a:pt x="46744" y="71154"/>
                        <a:pt x="47138" y="72692"/>
                      </a:cubicBezTo>
                      <a:lnTo>
                        <a:pt x="481" y="96119"/>
                      </a:lnTo>
                      <a:cubicBezTo>
                        <a:pt x="74" y="96311"/>
                        <a:pt x="-111" y="96804"/>
                        <a:pt x="69" y="97228"/>
                      </a:cubicBezTo>
                      <a:close/>
                    </a:path>
                  </a:pathLst>
                </a:custGeom>
                <a:solidFill>
                  <a:srgbClr val="FFFFFF"/>
                </a:solidFill>
                <a:ln w="5794"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2315D38-9360-4754-84AB-C913C3CB2FCF}"/>
                    </a:ext>
                  </a:extLst>
                </p:cNvPr>
                <p:cNvSpPr/>
                <p:nvPr/>
              </p:nvSpPr>
              <p:spPr>
                <a:xfrm>
                  <a:off x="6809934" y="5193981"/>
                  <a:ext cx="543766" cy="715792"/>
                </a:xfrm>
                <a:custGeom>
                  <a:avLst/>
                  <a:gdLst>
                    <a:gd name="connsiteX0" fmla="*/ 8 w 543766"/>
                    <a:gd name="connsiteY0" fmla="*/ 715732 h 715792"/>
                    <a:gd name="connsiteX1" fmla="*/ 49 w 543766"/>
                    <a:gd name="connsiteY1" fmla="*/ 715791 h 715792"/>
                    <a:gd name="connsiteX2" fmla="*/ 177429 w 543766"/>
                    <a:gd name="connsiteY2" fmla="*/ 651636 h 715792"/>
                    <a:gd name="connsiteX3" fmla="*/ 294915 w 543766"/>
                    <a:gd name="connsiteY3" fmla="*/ 524865 h 715792"/>
                    <a:gd name="connsiteX4" fmla="*/ 225341 w 543766"/>
                    <a:gd name="connsiteY4" fmla="*/ 366711 h 715792"/>
                    <a:gd name="connsiteX5" fmla="*/ 256086 w 543766"/>
                    <a:gd name="connsiteY5" fmla="*/ 292099 h 715792"/>
                    <a:gd name="connsiteX6" fmla="*/ 256196 w 543766"/>
                    <a:gd name="connsiteY6" fmla="*/ 291356 h 715792"/>
                    <a:gd name="connsiteX7" fmla="*/ 381957 w 543766"/>
                    <a:gd name="connsiteY7" fmla="*/ 99985 h 715792"/>
                    <a:gd name="connsiteX8" fmla="*/ 382027 w 543766"/>
                    <a:gd name="connsiteY8" fmla="*/ 100472 h 715792"/>
                    <a:gd name="connsiteX9" fmla="*/ 490059 w 543766"/>
                    <a:gd name="connsiteY9" fmla="*/ 305783 h 715792"/>
                    <a:gd name="connsiteX10" fmla="*/ 491568 w 543766"/>
                    <a:gd name="connsiteY10" fmla="*/ 338861 h 715792"/>
                    <a:gd name="connsiteX11" fmla="*/ 492624 w 543766"/>
                    <a:gd name="connsiteY11" fmla="*/ 346696 h 715792"/>
                    <a:gd name="connsiteX12" fmla="*/ 527559 w 543766"/>
                    <a:gd name="connsiteY12" fmla="*/ 355871 h 715792"/>
                    <a:gd name="connsiteX13" fmla="*/ 537471 w 543766"/>
                    <a:gd name="connsiteY13" fmla="*/ 312550 h 715792"/>
                    <a:gd name="connsiteX14" fmla="*/ 528366 w 543766"/>
                    <a:gd name="connsiteY14" fmla="*/ 308493 h 715792"/>
                    <a:gd name="connsiteX15" fmla="*/ 496141 w 543766"/>
                    <a:gd name="connsiteY15" fmla="*/ 304007 h 715792"/>
                    <a:gd name="connsiteX16" fmla="*/ 386054 w 543766"/>
                    <a:gd name="connsiteY16" fmla="*/ 88018 h 715792"/>
                    <a:gd name="connsiteX17" fmla="*/ 399506 w 543766"/>
                    <a:gd name="connsiteY17" fmla="*/ 31095 h 715792"/>
                    <a:gd name="connsiteX18" fmla="*/ 394545 w 543766"/>
                    <a:gd name="connsiteY18" fmla="*/ 15037 h 715792"/>
                    <a:gd name="connsiteX19" fmla="*/ 383629 w 543766"/>
                    <a:gd name="connsiteY19" fmla="*/ 19 h 715792"/>
                    <a:gd name="connsiteX20" fmla="*/ 383559 w 543766"/>
                    <a:gd name="connsiteY20" fmla="*/ 30 h 715792"/>
                    <a:gd name="connsiteX21" fmla="*/ 189071 w 543766"/>
                    <a:gd name="connsiteY21" fmla="*/ 339268 h 715792"/>
                    <a:gd name="connsiteX22" fmla="*/ 196679 w 543766"/>
                    <a:gd name="connsiteY22" fmla="*/ 348030 h 715792"/>
                    <a:gd name="connsiteX23" fmla="*/ 237597 w 543766"/>
                    <a:gd name="connsiteY23" fmla="*/ 310147 h 715792"/>
                    <a:gd name="connsiteX24" fmla="*/ 135461 w 543766"/>
                    <a:gd name="connsiteY24" fmla="*/ 525573 h 715792"/>
                    <a:gd name="connsiteX25" fmla="*/ 8 w 543766"/>
                    <a:gd name="connsiteY25" fmla="*/ 715732 h 71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3766" h="715792">
                      <a:moveTo>
                        <a:pt x="8" y="715732"/>
                      </a:moveTo>
                      <a:cubicBezTo>
                        <a:pt x="-15" y="715761"/>
                        <a:pt x="14" y="715802"/>
                        <a:pt x="49" y="715791"/>
                      </a:cubicBezTo>
                      <a:cubicBezTo>
                        <a:pt x="4280" y="714560"/>
                        <a:pt x="120686" y="680553"/>
                        <a:pt x="177429" y="651636"/>
                      </a:cubicBezTo>
                      <a:cubicBezTo>
                        <a:pt x="240005" y="619742"/>
                        <a:pt x="280088" y="573705"/>
                        <a:pt x="294915" y="524865"/>
                      </a:cubicBezTo>
                      <a:cubicBezTo>
                        <a:pt x="308756" y="479281"/>
                        <a:pt x="292687" y="385664"/>
                        <a:pt x="225341" y="366711"/>
                      </a:cubicBezTo>
                      <a:cubicBezTo>
                        <a:pt x="240563" y="328712"/>
                        <a:pt x="254478" y="292888"/>
                        <a:pt x="256086" y="292099"/>
                      </a:cubicBezTo>
                      <a:cubicBezTo>
                        <a:pt x="256196" y="291856"/>
                        <a:pt x="256167" y="291606"/>
                        <a:pt x="256196" y="291356"/>
                      </a:cubicBezTo>
                      <a:cubicBezTo>
                        <a:pt x="309510" y="235721"/>
                        <a:pt x="356185" y="171364"/>
                        <a:pt x="381957" y="99985"/>
                      </a:cubicBezTo>
                      <a:lnTo>
                        <a:pt x="382027" y="100472"/>
                      </a:lnTo>
                      <a:cubicBezTo>
                        <a:pt x="398172" y="188820"/>
                        <a:pt x="456807" y="267186"/>
                        <a:pt x="490059" y="305783"/>
                      </a:cubicBezTo>
                      <a:cubicBezTo>
                        <a:pt x="498131" y="315155"/>
                        <a:pt x="497876" y="328224"/>
                        <a:pt x="491568" y="338861"/>
                      </a:cubicBezTo>
                      <a:cubicBezTo>
                        <a:pt x="490309" y="340979"/>
                        <a:pt x="490413" y="343452"/>
                        <a:pt x="492624" y="346696"/>
                      </a:cubicBezTo>
                      <a:cubicBezTo>
                        <a:pt x="499803" y="357200"/>
                        <a:pt x="516121" y="361436"/>
                        <a:pt x="527559" y="355871"/>
                      </a:cubicBezTo>
                      <a:cubicBezTo>
                        <a:pt x="544662" y="347560"/>
                        <a:pt x="548671" y="326367"/>
                        <a:pt x="537471" y="312550"/>
                      </a:cubicBezTo>
                      <a:cubicBezTo>
                        <a:pt x="533641" y="307820"/>
                        <a:pt x="530949" y="307072"/>
                        <a:pt x="528366" y="308493"/>
                      </a:cubicBezTo>
                      <a:cubicBezTo>
                        <a:pt x="517526" y="314470"/>
                        <a:pt x="504271" y="313339"/>
                        <a:pt x="496141" y="304007"/>
                      </a:cubicBezTo>
                      <a:cubicBezTo>
                        <a:pt x="462320" y="265178"/>
                        <a:pt x="399071" y="181542"/>
                        <a:pt x="386054" y="88018"/>
                      </a:cubicBezTo>
                      <a:cubicBezTo>
                        <a:pt x="392061" y="69494"/>
                        <a:pt x="396593" y="50500"/>
                        <a:pt x="399506" y="31095"/>
                      </a:cubicBezTo>
                      <a:cubicBezTo>
                        <a:pt x="398897" y="26017"/>
                        <a:pt x="397109" y="20040"/>
                        <a:pt x="394545" y="15037"/>
                      </a:cubicBezTo>
                      <a:cubicBezTo>
                        <a:pt x="391800" y="9687"/>
                        <a:pt x="387970" y="4493"/>
                        <a:pt x="383629" y="19"/>
                      </a:cubicBezTo>
                      <a:cubicBezTo>
                        <a:pt x="383599" y="-10"/>
                        <a:pt x="383559" y="-5"/>
                        <a:pt x="383559" y="30"/>
                      </a:cubicBezTo>
                      <a:cubicBezTo>
                        <a:pt x="378017" y="135001"/>
                        <a:pt x="285502" y="251668"/>
                        <a:pt x="189071" y="339268"/>
                      </a:cubicBezTo>
                      <a:lnTo>
                        <a:pt x="196679" y="348030"/>
                      </a:lnTo>
                      <a:cubicBezTo>
                        <a:pt x="213108" y="333668"/>
                        <a:pt x="221766" y="326059"/>
                        <a:pt x="237597" y="310147"/>
                      </a:cubicBezTo>
                      <a:cubicBezTo>
                        <a:pt x="231538" y="323291"/>
                        <a:pt x="197230" y="422300"/>
                        <a:pt x="135461" y="525573"/>
                      </a:cubicBezTo>
                      <a:cubicBezTo>
                        <a:pt x="78903" y="620131"/>
                        <a:pt x="2783" y="712373"/>
                        <a:pt x="8" y="715732"/>
                      </a:cubicBezTo>
                      <a:close/>
                    </a:path>
                  </a:pathLst>
                </a:custGeom>
                <a:solidFill>
                  <a:srgbClr val="D1D1D1"/>
                </a:solidFill>
                <a:ln w="5794" cap="flat">
                  <a:noFill/>
                  <a:prstDash val="solid"/>
                  <a:miter/>
                </a:ln>
              </p:spPr>
              <p:txBody>
                <a:bodyPr rtlCol="0" anchor="ctr"/>
                <a:lstStyle/>
                <a:p>
                  <a:endParaRPr lang="en-US"/>
                </a:p>
              </p:txBody>
            </p:sp>
          </p:grpSp>
          <p:sp>
            <p:nvSpPr>
              <p:cNvPr id="196" name="Freeform: Shape 195">
                <a:extLst>
                  <a:ext uri="{FF2B5EF4-FFF2-40B4-BE49-F238E27FC236}">
                    <a16:creationId xmlns:a16="http://schemas.microsoft.com/office/drawing/2014/main" id="{05D6713E-F7DE-44FF-8812-7B49BD785700}"/>
                  </a:ext>
                </a:extLst>
              </p:cNvPr>
              <p:cNvSpPr/>
              <p:nvPr/>
            </p:nvSpPr>
            <p:spPr>
              <a:xfrm>
                <a:off x="7755401" y="3681165"/>
                <a:ext cx="632199" cy="683872"/>
              </a:xfrm>
              <a:custGeom>
                <a:avLst/>
                <a:gdLst>
                  <a:gd name="connsiteX0" fmla="*/ 3004 w 632199"/>
                  <a:gd name="connsiteY0" fmla="*/ 378809 h 683872"/>
                  <a:gd name="connsiteX1" fmla="*/ 265448 w 632199"/>
                  <a:gd name="connsiteY1" fmla="*/ 666503 h 683872"/>
                  <a:gd name="connsiteX2" fmla="*/ 632169 w 632199"/>
                  <a:gd name="connsiteY2" fmla="*/ 656138 h 683872"/>
                  <a:gd name="connsiteX3" fmla="*/ 632169 w 632199"/>
                  <a:gd name="connsiteY3" fmla="*/ 656063 h 683872"/>
                  <a:gd name="connsiteX4" fmla="*/ 75196 w 632199"/>
                  <a:gd name="connsiteY4" fmla="*/ 276412 h 683872"/>
                  <a:gd name="connsiteX5" fmla="*/ 54305 w 632199"/>
                  <a:gd name="connsiteY5" fmla="*/ 10655 h 683872"/>
                  <a:gd name="connsiteX6" fmla="*/ 38410 w 632199"/>
                  <a:gd name="connsiteY6" fmla="*/ 0 h 683872"/>
                  <a:gd name="connsiteX7" fmla="*/ 83263 w 632199"/>
                  <a:gd name="connsiteY7" fmla="*/ 305300 h 683872"/>
                  <a:gd name="connsiteX8" fmla="*/ 3004 w 632199"/>
                  <a:gd name="connsiteY8" fmla="*/ 378809 h 6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199" h="683872">
                    <a:moveTo>
                      <a:pt x="3004" y="378809"/>
                    </a:moveTo>
                    <a:cubicBezTo>
                      <a:pt x="-23365" y="535310"/>
                      <a:pt x="128795" y="627598"/>
                      <a:pt x="265448" y="666503"/>
                    </a:cubicBezTo>
                    <a:cubicBezTo>
                      <a:pt x="388244" y="703080"/>
                      <a:pt x="546108" y="673142"/>
                      <a:pt x="632169" y="656138"/>
                    </a:cubicBezTo>
                    <a:cubicBezTo>
                      <a:pt x="632210" y="656133"/>
                      <a:pt x="632210" y="656075"/>
                      <a:pt x="632169" y="656063"/>
                    </a:cubicBezTo>
                    <a:cubicBezTo>
                      <a:pt x="493502" y="617628"/>
                      <a:pt x="176282" y="486824"/>
                      <a:pt x="75196" y="276412"/>
                    </a:cubicBezTo>
                    <a:cubicBezTo>
                      <a:pt x="31243" y="197274"/>
                      <a:pt x="6893" y="93350"/>
                      <a:pt x="54305" y="10655"/>
                    </a:cubicBezTo>
                    <a:lnTo>
                      <a:pt x="38410" y="0"/>
                    </a:lnTo>
                    <a:cubicBezTo>
                      <a:pt x="-14614" y="98399"/>
                      <a:pt x="22904" y="219163"/>
                      <a:pt x="83263" y="305300"/>
                    </a:cubicBezTo>
                    <a:cubicBezTo>
                      <a:pt x="67350" y="316477"/>
                      <a:pt x="16497" y="341129"/>
                      <a:pt x="3004" y="378809"/>
                    </a:cubicBezTo>
                    <a:close/>
                  </a:path>
                </a:pathLst>
              </a:custGeom>
              <a:solidFill>
                <a:srgbClr val="D1D1D1"/>
              </a:solidFill>
              <a:ln w="5794" cap="flat">
                <a:noFill/>
                <a:prstDash val="solid"/>
                <a:miter/>
              </a:ln>
            </p:spPr>
            <p:txBody>
              <a:bodyPr rtlCol="0" anchor="ctr"/>
              <a:lstStyle/>
              <a:p>
                <a:endParaRPr lang="en-US"/>
              </a:p>
            </p:txBody>
          </p:sp>
          <p:grpSp>
            <p:nvGrpSpPr>
              <p:cNvPr id="197" name="Content Placeholder 3" descr="A wreath with lemons and leaves">
                <a:extLst>
                  <a:ext uri="{FF2B5EF4-FFF2-40B4-BE49-F238E27FC236}">
                    <a16:creationId xmlns:a16="http://schemas.microsoft.com/office/drawing/2014/main" id="{6E7ACB18-040F-4580-9F20-529B67119EF0}"/>
                  </a:ext>
                </a:extLst>
              </p:cNvPr>
              <p:cNvGrpSpPr/>
              <p:nvPr/>
            </p:nvGrpSpPr>
            <p:grpSpPr>
              <a:xfrm>
                <a:off x="4892392" y="4126486"/>
                <a:ext cx="357612" cy="856730"/>
                <a:chOff x="4892392" y="4126486"/>
                <a:chExt cx="357612" cy="856730"/>
              </a:xfrm>
            </p:grpSpPr>
            <p:sp>
              <p:nvSpPr>
                <p:cNvPr id="198" name="Freeform: Shape 197">
                  <a:extLst>
                    <a:ext uri="{FF2B5EF4-FFF2-40B4-BE49-F238E27FC236}">
                      <a16:creationId xmlns:a16="http://schemas.microsoft.com/office/drawing/2014/main" id="{BFAC31CB-4434-4FA4-AAB3-2E1857349900}"/>
                    </a:ext>
                  </a:extLst>
                </p:cNvPr>
                <p:cNvSpPr/>
                <p:nvPr/>
              </p:nvSpPr>
              <p:spPr>
                <a:xfrm>
                  <a:off x="4892392" y="4126486"/>
                  <a:ext cx="357612" cy="856730"/>
                </a:xfrm>
                <a:custGeom>
                  <a:avLst/>
                  <a:gdLst>
                    <a:gd name="connsiteX0" fmla="*/ 357605 w 357612"/>
                    <a:gd name="connsiteY0" fmla="*/ 57 h 856730"/>
                    <a:gd name="connsiteX1" fmla="*/ 357553 w 357612"/>
                    <a:gd name="connsiteY1" fmla="*/ 5 h 856730"/>
                    <a:gd name="connsiteX2" fmla="*/ 109409 w 357612"/>
                    <a:gd name="connsiteY2" fmla="*/ 158177 h 856730"/>
                    <a:gd name="connsiteX3" fmla="*/ 448 w 357612"/>
                    <a:gd name="connsiteY3" fmla="*/ 394767 h 856730"/>
                    <a:gd name="connsiteX4" fmla="*/ 147843 w 357612"/>
                    <a:gd name="connsiteY4" fmla="*/ 574301 h 856730"/>
                    <a:gd name="connsiteX5" fmla="*/ 246973 w 357612"/>
                    <a:gd name="connsiteY5" fmla="*/ 856730 h 856730"/>
                    <a:gd name="connsiteX6" fmla="*/ 256346 w 357612"/>
                    <a:gd name="connsiteY6" fmla="*/ 840046 h 856730"/>
                    <a:gd name="connsiteX7" fmla="*/ 160796 w 357612"/>
                    <a:gd name="connsiteY7" fmla="*/ 533922 h 856730"/>
                    <a:gd name="connsiteX8" fmla="*/ 237561 w 357612"/>
                    <a:gd name="connsiteY8" fmla="*/ 244894 h 856730"/>
                    <a:gd name="connsiteX9" fmla="*/ 357605 w 357612"/>
                    <a:gd name="connsiteY9" fmla="*/ 57 h 85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12" h="856730">
                      <a:moveTo>
                        <a:pt x="357605" y="57"/>
                      </a:moveTo>
                      <a:cubicBezTo>
                        <a:pt x="357629" y="22"/>
                        <a:pt x="357588" y="-13"/>
                        <a:pt x="357553" y="5"/>
                      </a:cubicBezTo>
                      <a:cubicBezTo>
                        <a:pt x="352273" y="2912"/>
                        <a:pt x="186052" y="94672"/>
                        <a:pt x="109409" y="158177"/>
                      </a:cubicBezTo>
                      <a:cubicBezTo>
                        <a:pt x="25088" y="228041"/>
                        <a:pt x="6141" y="315467"/>
                        <a:pt x="448" y="394767"/>
                      </a:cubicBezTo>
                      <a:cubicBezTo>
                        <a:pt x="-4908" y="469361"/>
                        <a:pt x="37391" y="571544"/>
                        <a:pt x="147843" y="574301"/>
                      </a:cubicBezTo>
                      <a:cubicBezTo>
                        <a:pt x="136864" y="679576"/>
                        <a:pt x="157181" y="793180"/>
                        <a:pt x="246973" y="856730"/>
                      </a:cubicBezTo>
                      <a:lnTo>
                        <a:pt x="256346" y="840046"/>
                      </a:lnTo>
                      <a:cubicBezTo>
                        <a:pt x="158672" y="773745"/>
                        <a:pt x="144623" y="644363"/>
                        <a:pt x="160796" y="533922"/>
                      </a:cubicBezTo>
                      <a:cubicBezTo>
                        <a:pt x="174886" y="468125"/>
                        <a:pt x="204947" y="336161"/>
                        <a:pt x="237561" y="244894"/>
                      </a:cubicBezTo>
                      <a:cubicBezTo>
                        <a:pt x="281746" y="121280"/>
                        <a:pt x="354907" y="4351"/>
                        <a:pt x="357605" y="57"/>
                      </a:cubicBezTo>
                      <a:close/>
                    </a:path>
                  </a:pathLst>
                </a:custGeom>
                <a:solidFill>
                  <a:srgbClr val="D1D1D1"/>
                </a:solidFill>
                <a:ln w="5794"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B618D7A0-BA76-46D6-8D8D-8B86DB2D6ACD}"/>
                    </a:ext>
                  </a:extLst>
                </p:cNvPr>
                <p:cNvSpPr/>
                <p:nvPr/>
              </p:nvSpPr>
              <p:spPr>
                <a:xfrm>
                  <a:off x="5101476" y="4493649"/>
                  <a:ext cx="96270" cy="76551"/>
                </a:xfrm>
                <a:custGeom>
                  <a:avLst/>
                  <a:gdLst>
                    <a:gd name="connsiteX0" fmla="*/ 0 w 96270"/>
                    <a:gd name="connsiteY0" fmla="*/ 45136 h 76551"/>
                    <a:gd name="connsiteX1" fmla="*/ 53453 w 96270"/>
                    <a:gd name="connsiteY1" fmla="*/ 265 h 76551"/>
                    <a:gd name="connsiteX2" fmla="*/ 81692 w 96270"/>
                    <a:gd name="connsiteY2" fmla="*/ 8268 h 76551"/>
                    <a:gd name="connsiteX3" fmla="*/ 96002 w 96270"/>
                    <a:gd name="connsiteY3" fmla="*/ 33895 h 76551"/>
                    <a:gd name="connsiteX4" fmla="*/ 90634 w 96270"/>
                    <a:gd name="connsiteY4" fmla="*/ 58361 h 76551"/>
                    <a:gd name="connsiteX5" fmla="*/ 62373 w 96270"/>
                    <a:gd name="connsiteY5" fmla="*/ 76444 h 76551"/>
                    <a:gd name="connsiteX6" fmla="*/ 0 w 96270"/>
                    <a:gd name="connsiteY6" fmla="*/ 45136 h 7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0" h="76551">
                      <a:moveTo>
                        <a:pt x="0" y="45136"/>
                      </a:moveTo>
                      <a:cubicBezTo>
                        <a:pt x="14943" y="26565"/>
                        <a:pt x="39102" y="1948"/>
                        <a:pt x="53453" y="265"/>
                      </a:cubicBezTo>
                      <a:cubicBezTo>
                        <a:pt x="63626" y="-924"/>
                        <a:pt x="73654" y="1913"/>
                        <a:pt x="81692" y="8268"/>
                      </a:cubicBezTo>
                      <a:cubicBezTo>
                        <a:pt x="89729" y="14617"/>
                        <a:pt x="94813" y="23722"/>
                        <a:pt x="96002" y="33895"/>
                      </a:cubicBezTo>
                      <a:cubicBezTo>
                        <a:pt x="97012" y="42518"/>
                        <a:pt x="95155" y="50979"/>
                        <a:pt x="90634" y="58361"/>
                      </a:cubicBezTo>
                      <a:cubicBezTo>
                        <a:pt x="84436" y="68476"/>
                        <a:pt x="74136" y="75069"/>
                        <a:pt x="62373" y="76444"/>
                      </a:cubicBezTo>
                      <a:cubicBezTo>
                        <a:pt x="47998" y="78127"/>
                        <a:pt x="18820" y="59754"/>
                        <a:pt x="0" y="45136"/>
                      </a:cubicBezTo>
                      <a:close/>
                    </a:path>
                  </a:pathLst>
                </a:custGeom>
                <a:solidFill>
                  <a:srgbClr val="E5E5E5"/>
                </a:solidFill>
                <a:ln w="5794"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3A7870CF-ABAB-41D7-95FF-0961A49FA43E}"/>
                    </a:ext>
                  </a:extLst>
                </p:cNvPr>
                <p:cNvSpPr/>
                <p:nvPr/>
              </p:nvSpPr>
              <p:spPr>
                <a:xfrm>
                  <a:off x="5075173" y="4429557"/>
                  <a:ext cx="75351" cy="91916"/>
                </a:xfrm>
                <a:custGeom>
                  <a:avLst/>
                  <a:gdLst>
                    <a:gd name="connsiteX0" fmla="*/ 13902 w 75351"/>
                    <a:gd name="connsiteY0" fmla="*/ 91916 h 91916"/>
                    <a:gd name="connsiteX1" fmla="*/ 1768 w 75351"/>
                    <a:gd name="connsiteY1" fmla="*/ 23189 h 91916"/>
                    <a:gd name="connsiteX2" fmla="*/ 22816 w 75351"/>
                    <a:gd name="connsiteY2" fmla="*/ 2733 h 91916"/>
                    <a:gd name="connsiteX3" fmla="*/ 52163 w 75351"/>
                    <a:gd name="connsiteY3" fmla="*/ 3151 h 91916"/>
                    <a:gd name="connsiteX4" fmla="*/ 70664 w 75351"/>
                    <a:gd name="connsiteY4" fmla="*/ 20032 h 91916"/>
                    <a:gd name="connsiteX5" fmla="*/ 72195 w 75351"/>
                    <a:gd name="connsiteY5" fmla="*/ 53546 h 91916"/>
                    <a:gd name="connsiteX6" fmla="*/ 13902 w 75351"/>
                    <a:gd name="connsiteY6" fmla="*/ 91916 h 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51" h="91916">
                      <a:moveTo>
                        <a:pt x="13902" y="91916"/>
                      </a:moveTo>
                      <a:cubicBezTo>
                        <a:pt x="5290" y="69690"/>
                        <a:pt x="-3948" y="36461"/>
                        <a:pt x="1768" y="23189"/>
                      </a:cubicBezTo>
                      <a:cubicBezTo>
                        <a:pt x="5824" y="13782"/>
                        <a:pt x="13299" y="6517"/>
                        <a:pt x="22816" y="2733"/>
                      </a:cubicBezTo>
                      <a:cubicBezTo>
                        <a:pt x="32333" y="-1051"/>
                        <a:pt x="42756" y="-900"/>
                        <a:pt x="52163" y="3151"/>
                      </a:cubicBezTo>
                      <a:cubicBezTo>
                        <a:pt x="60136" y="6586"/>
                        <a:pt x="66532" y="12424"/>
                        <a:pt x="70664" y="20032"/>
                      </a:cubicBezTo>
                      <a:cubicBezTo>
                        <a:pt x="76327" y="30455"/>
                        <a:pt x="76885" y="42670"/>
                        <a:pt x="72195" y="53546"/>
                      </a:cubicBezTo>
                      <a:cubicBezTo>
                        <a:pt x="66468" y="66841"/>
                        <a:pt x="35972" y="82927"/>
                        <a:pt x="13902" y="91916"/>
                      </a:cubicBezTo>
                      <a:close/>
                    </a:path>
                  </a:pathLst>
                </a:custGeom>
                <a:solidFill>
                  <a:srgbClr val="E5E5E5"/>
                </a:solidFill>
                <a:ln w="5794"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8E2717CB-891E-4E65-BECE-E436F2EF1A8C}"/>
                    </a:ext>
                  </a:extLst>
                </p:cNvPr>
                <p:cNvSpPr/>
                <p:nvPr/>
              </p:nvSpPr>
              <p:spPr>
                <a:xfrm>
                  <a:off x="4993765" y="4439020"/>
                  <a:ext cx="75665" cy="85116"/>
                </a:xfrm>
                <a:custGeom>
                  <a:avLst/>
                  <a:gdLst>
                    <a:gd name="connsiteX0" fmla="*/ 73182 w 75665"/>
                    <a:gd name="connsiteY0" fmla="*/ 85117 h 85116"/>
                    <a:gd name="connsiteX1" fmla="*/ 7600 w 75665"/>
                    <a:gd name="connsiteY1" fmla="*/ 61260 h 85116"/>
                    <a:gd name="connsiteX2" fmla="*/ 410 w 75665"/>
                    <a:gd name="connsiteY2" fmla="*/ 32807 h 85116"/>
                    <a:gd name="connsiteX3" fmla="*/ 15446 w 75665"/>
                    <a:gd name="connsiteY3" fmla="*/ 7598 h 85116"/>
                    <a:gd name="connsiteX4" fmla="*/ 39321 w 75665"/>
                    <a:gd name="connsiteY4" fmla="*/ 13 h 85116"/>
                    <a:gd name="connsiteX5" fmla="*/ 69108 w 75665"/>
                    <a:gd name="connsiteY5" fmla="*/ 15443 h 85116"/>
                    <a:gd name="connsiteX6" fmla="*/ 73182 w 75665"/>
                    <a:gd name="connsiteY6" fmla="*/ 85117 h 8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65" h="85116">
                      <a:moveTo>
                        <a:pt x="73182" y="85117"/>
                      </a:moveTo>
                      <a:cubicBezTo>
                        <a:pt x="49627" y="81461"/>
                        <a:pt x="16230" y="72849"/>
                        <a:pt x="7600" y="61260"/>
                      </a:cubicBezTo>
                      <a:cubicBezTo>
                        <a:pt x="1484" y="53042"/>
                        <a:pt x="-1070" y="42939"/>
                        <a:pt x="410" y="32807"/>
                      </a:cubicBezTo>
                      <a:cubicBezTo>
                        <a:pt x="1890" y="22669"/>
                        <a:pt x="7235" y="13720"/>
                        <a:pt x="15446" y="7598"/>
                      </a:cubicBezTo>
                      <a:cubicBezTo>
                        <a:pt x="22410" y="2415"/>
                        <a:pt x="30662" y="-207"/>
                        <a:pt x="39321" y="13"/>
                      </a:cubicBezTo>
                      <a:cubicBezTo>
                        <a:pt x="51176" y="321"/>
                        <a:pt x="62034" y="5944"/>
                        <a:pt x="69108" y="15443"/>
                      </a:cubicBezTo>
                      <a:cubicBezTo>
                        <a:pt x="77749" y="27062"/>
                        <a:pt x="76432" y="61515"/>
                        <a:pt x="73182" y="85117"/>
                      </a:cubicBezTo>
                      <a:close/>
                    </a:path>
                  </a:pathLst>
                </a:custGeom>
                <a:solidFill>
                  <a:srgbClr val="E5E5E5"/>
                </a:solidFill>
                <a:ln w="5794"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2BEA892C-D30C-40E7-83BA-FE659A5E828C}"/>
                    </a:ext>
                  </a:extLst>
                </p:cNvPr>
                <p:cNvSpPr/>
                <p:nvPr/>
              </p:nvSpPr>
              <p:spPr>
                <a:xfrm>
                  <a:off x="4961817" y="4511788"/>
                  <a:ext cx="98230" cy="78114"/>
                </a:xfrm>
                <a:custGeom>
                  <a:avLst/>
                  <a:gdLst>
                    <a:gd name="connsiteX0" fmla="*/ 98230 w 98230"/>
                    <a:gd name="connsiteY0" fmla="*/ 32057 h 78114"/>
                    <a:gd name="connsiteX1" fmla="*/ 43686 w 98230"/>
                    <a:gd name="connsiteY1" fmla="*/ 77844 h 78114"/>
                    <a:gd name="connsiteX2" fmla="*/ 14873 w 98230"/>
                    <a:gd name="connsiteY2" fmla="*/ 69679 h 78114"/>
                    <a:gd name="connsiteX3" fmla="*/ 272 w 98230"/>
                    <a:gd name="connsiteY3" fmla="*/ 43530 h 78114"/>
                    <a:gd name="connsiteX4" fmla="*/ 5750 w 98230"/>
                    <a:gd name="connsiteY4" fmla="*/ 18564 h 78114"/>
                    <a:gd name="connsiteX5" fmla="*/ 34587 w 98230"/>
                    <a:gd name="connsiteY5" fmla="*/ 110 h 78114"/>
                    <a:gd name="connsiteX6" fmla="*/ 98230 w 98230"/>
                    <a:gd name="connsiteY6" fmla="*/ 32057 h 7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30" h="78114">
                      <a:moveTo>
                        <a:pt x="98230" y="32057"/>
                      </a:moveTo>
                      <a:cubicBezTo>
                        <a:pt x="82979" y="51004"/>
                        <a:pt x="58333" y="76126"/>
                        <a:pt x="43686" y="77844"/>
                      </a:cubicBezTo>
                      <a:cubicBezTo>
                        <a:pt x="33304" y="79057"/>
                        <a:pt x="23073" y="76161"/>
                        <a:pt x="14873" y="69679"/>
                      </a:cubicBezTo>
                      <a:cubicBezTo>
                        <a:pt x="6673" y="63196"/>
                        <a:pt x="1485" y="53911"/>
                        <a:pt x="272" y="43530"/>
                      </a:cubicBezTo>
                      <a:cubicBezTo>
                        <a:pt x="-755" y="34732"/>
                        <a:pt x="1137" y="26097"/>
                        <a:pt x="5750" y="18564"/>
                      </a:cubicBezTo>
                      <a:cubicBezTo>
                        <a:pt x="12076" y="8240"/>
                        <a:pt x="22585" y="1520"/>
                        <a:pt x="34587" y="110"/>
                      </a:cubicBezTo>
                      <a:cubicBezTo>
                        <a:pt x="49257" y="-1608"/>
                        <a:pt x="79033" y="17137"/>
                        <a:pt x="98230" y="32057"/>
                      </a:cubicBezTo>
                      <a:close/>
                    </a:path>
                  </a:pathLst>
                </a:custGeom>
                <a:solidFill>
                  <a:srgbClr val="E5E5E5"/>
                </a:solidFill>
                <a:ln w="5794"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370BE22-7F46-428A-904B-53AF228BBB58}"/>
                    </a:ext>
                  </a:extLst>
                </p:cNvPr>
                <p:cNvSpPr/>
                <p:nvPr/>
              </p:nvSpPr>
              <p:spPr>
                <a:xfrm>
                  <a:off x="5001974" y="4464675"/>
                  <a:ext cx="156618" cy="100671"/>
                </a:xfrm>
                <a:custGeom>
                  <a:avLst/>
                  <a:gdLst>
                    <a:gd name="connsiteX0" fmla="*/ 94541 w 156618"/>
                    <a:gd name="connsiteY0" fmla="*/ 711 h 100671"/>
                    <a:gd name="connsiteX1" fmla="*/ 84211 w 156618"/>
                    <a:gd name="connsiteY1" fmla="*/ 51686 h 100671"/>
                    <a:gd name="connsiteX2" fmla="*/ 81507 w 156618"/>
                    <a:gd name="connsiteY2" fmla="*/ 51118 h 100671"/>
                    <a:gd name="connsiteX3" fmla="*/ 67185 w 156618"/>
                    <a:gd name="connsiteY3" fmla="*/ 53578 h 100671"/>
                    <a:gd name="connsiteX4" fmla="*/ 46148 w 156618"/>
                    <a:gd name="connsiteY4" fmla="*/ 5963 h 100671"/>
                    <a:gd name="connsiteX5" fmla="*/ 45045 w 156618"/>
                    <a:gd name="connsiteY5" fmla="*/ 5493 h 100671"/>
                    <a:gd name="connsiteX6" fmla="*/ 44523 w 156618"/>
                    <a:gd name="connsiteY6" fmla="*/ 6619 h 100671"/>
                    <a:gd name="connsiteX7" fmla="*/ 61834 w 156618"/>
                    <a:gd name="connsiteY7" fmla="*/ 54118 h 100671"/>
                    <a:gd name="connsiteX8" fmla="*/ 61776 w 156618"/>
                    <a:gd name="connsiteY8" fmla="*/ 54164 h 100671"/>
                    <a:gd name="connsiteX9" fmla="*/ 21740 w 156618"/>
                    <a:gd name="connsiteY9" fmla="*/ 23286 h 100671"/>
                    <a:gd name="connsiteX10" fmla="*/ 20544 w 156618"/>
                    <a:gd name="connsiteY10" fmla="*/ 23402 h 100671"/>
                    <a:gd name="connsiteX11" fmla="*/ 20620 w 156618"/>
                    <a:gd name="connsiteY11" fmla="*/ 24644 h 100671"/>
                    <a:gd name="connsiteX12" fmla="*/ 59826 w 156618"/>
                    <a:gd name="connsiteY12" fmla="*/ 59277 h 100671"/>
                    <a:gd name="connsiteX13" fmla="*/ 53599 w 156618"/>
                    <a:gd name="connsiteY13" fmla="*/ 74864 h 100671"/>
                    <a:gd name="connsiteX14" fmla="*/ 970 w 156618"/>
                    <a:gd name="connsiteY14" fmla="*/ 69183 h 100671"/>
                    <a:gd name="connsiteX15" fmla="*/ 13 w 156618"/>
                    <a:gd name="connsiteY15" fmla="*/ 69903 h 100671"/>
                    <a:gd name="connsiteX16" fmla="*/ 726 w 156618"/>
                    <a:gd name="connsiteY16" fmla="*/ 70918 h 100671"/>
                    <a:gd name="connsiteX17" fmla="*/ 50518 w 156618"/>
                    <a:gd name="connsiteY17" fmla="*/ 79675 h 100671"/>
                    <a:gd name="connsiteX18" fmla="*/ 50524 w 156618"/>
                    <a:gd name="connsiteY18" fmla="*/ 79751 h 100671"/>
                    <a:gd name="connsiteX19" fmla="*/ 3767 w 156618"/>
                    <a:gd name="connsiteY19" fmla="*/ 98983 h 100671"/>
                    <a:gd name="connsiteX20" fmla="*/ 3268 w 156618"/>
                    <a:gd name="connsiteY20" fmla="*/ 100073 h 100671"/>
                    <a:gd name="connsiteX21" fmla="*/ 4383 w 156618"/>
                    <a:gd name="connsiteY21" fmla="*/ 100625 h 100671"/>
                    <a:gd name="connsiteX22" fmla="*/ 55166 w 156618"/>
                    <a:gd name="connsiteY22" fmla="*/ 83592 h 100671"/>
                    <a:gd name="connsiteX23" fmla="*/ 58492 w 156618"/>
                    <a:gd name="connsiteY23" fmla="*/ 85653 h 100671"/>
                    <a:gd name="connsiteX24" fmla="*/ 100048 w 156618"/>
                    <a:gd name="connsiteY24" fmla="*/ 80772 h 100671"/>
                    <a:gd name="connsiteX25" fmla="*/ 102265 w 156618"/>
                    <a:gd name="connsiteY25" fmla="*/ 78451 h 100671"/>
                    <a:gd name="connsiteX26" fmla="*/ 155648 w 156618"/>
                    <a:gd name="connsiteY26" fmla="*/ 84213 h 100671"/>
                    <a:gd name="connsiteX27" fmla="*/ 156606 w 156618"/>
                    <a:gd name="connsiteY27" fmla="*/ 83494 h 100671"/>
                    <a:gd name="connsiteX28" fmla="*/ 155892 w 156618"/>
                    <a:gd name="connsiteY28" fmla="*/ 82478 h 100671"/>
                    <a:gd name="connsiteX29" fmla="*/ 106101 w 156618"/>
                    <a:gd name="connsiteY29" fmla="*/ 73715 h 100671"/>
                    <a:gd name="connsiteX30" fmla="*/ 106095 w 156618"/>
                    <a:gd name="connsiteY30" fmla="*/ 73640 h 100671"/>
                    <a:gd name="connsiteX31" fmla="*/ 152851 w 156618"/>
                    <a:gd name="connsiteY31" fmla="*/ 54408 h 100671"/>
                    <a:gd name="connsiteX32" fmla="*/ 153350 w 156618"/>
                    <a:gd name="connsiteY32" fmla="*/ 53317 h 100671"/>
                    <a:gd name="connsiteX33" fmla="*/ 152236 w 156618"/>
                    <a:gd name="connsiteY33" fmla="*/ 52766 h 100671"/>
                    <a:gd name="connsiteX34" fmla="*/ 102195 w 156618"/>
                    <a:gd name="connsiteY34" fmla="*/ 69549 h 100671"/>
                    <a:gd name="connsiteX35" fmla="*/ 92725 w 156618"/>
                    <a:gd name="connsiteY35" fmla="*/ 55563 h 100671"/>
                    <a:gd name="connsiteX36" fmla="*/ 123487 w 156618"/>
                    <a:gd name="connsiteY36" fmla="*/ 13473 h 100671"/>
                    <a:gd name="connsiteX37" fmla="*/ 123342 w 156618"/>
                    <a:gd name="connsiteY37" fmla="*/ 12283 h 100671"/>
                    <a:gd name="connsiteX38" fmla="*/ 122106 w 156618"/>
                    <a:gd name="connsiteY38" fmla="*/ 12393 h 100671"/>
                    <a:gd name="connsiteX39" fmla="*/ 89626 w 156618"/>
                    <a:gd name="connsiteY39" fmla="*/ 51135 h 100671"/>
                    <a:gd name="connsiteX40" fmla="*/ 89556 w 156618"/>
                    <a:gd name="connsiteY40" fmla="*/ 51106 h 100671"/>
                    <a:gd name="connsiteX41" fmla="*/ 96276 w 156618"/>
                    <a:gd name="connsiteY41" fmla="*/ 996 h 100671"/>
                    <a:gd name="connsiteX42" fmla="*/ 95580 w 156618"/>
                    <a:gd name="connsiteY42" fmla="*/ 15 h 100671"/>
                    <a:gd name="connsiteX43" fmla="*/ 94541 w 156618"/>
                    <a:gd name="connsiteY43" fmla="*/ 711 h 10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6618" h="100671">
                      <a:moveTo>
                        <a:pt x="94541" y="711"/>
                      </a:moveTo>
                      <a:lnTo>
                        <a:pt x="84211" y="51686"/>
                      </a:lnTo>
                      <a:cubicBezTo>
                        <a:pt x="83318" y="51472"/>
                        <a:pt x="82430" y="51228"/>
                        <a:pt x="81507" y="51118"/>
                      </a:cubicBezTo>
                      <a:cubicBezTo>
                        <a:pt x="76255" y="50503"/>
                        <a:pt x="71363" y="51477"/>
                        <a:pt x="67185" y="53578"/>
                      </a:cubicBezTo>
                      <a:lnTo>
                        <a:pt x="46148" y="5963"/>
                      </a:lnTo>
                      <a:cubicBezTo>
                        <a:pt x="45962" y="5545"/>
                        <a:pt x="45481" y="5336"/>
                        <a:pt x="45045" y="5493"/>
                      </a:cubicBezTo>
                      <a:cubicBezTo>
                        <a:pt x="44587" y="5661"/>
                        <a:pt x="44355" y="6160"/>
                        <a:pt x="44523" y="6619"/>
                      </a:cubicBezTo>
                      <a:lnTo>
                        <a:pt x="61834" y="54118"/>
                      </a:lnTo>
                      <a:cubicBezTo>
                        <a:pt x="61846" y="54153"/>
                        <a:pt x="61805" y="54188"/>
                        <a:pt x="61776" y="54164"/>
                      </a:cubicBezTo>
                      <a:lnTo>
                        <a:pt x="21740" y="23286"/>
                      </a:lnTo>
                      <a:cubicBezTo>
                        <a:pt x="21374" y="23007"/>
                        <a:pt x="20852" y="23054"/>
                        <a:pt x="20544" y="23402"/>
                      </a:cubicBezTo>
                      <a:cubicBezTo>
                        <a:pt x="20225" y="23767"/>
                        <a:pt x="20260" y="24318"/>
                        <a:pt x="20620" y="24644"/>
                      </a:cubicBezTo>
                      <a:lnTo>
                        <a:pt x="59826" y="59277"/>
                      </a:lnTo>
                      <a:cubicBezTo>
                        <a:pt x="56083" y="63496"/>
                        <a:pt x="53785" y="68951"/>
                        <a:pt x="53599" y="74864"/>
                      </a:cubicBezTo>
                      <a:lnTo>
                        <a:pt x="970" y="69183"/>
                      </a:lnTo>
                      <a:cubicBezTo>
                        <a:pt x="518" y="69137"/>
                        <a:pt x="94" y="69444"/>
                        <a:pt x="13" y="69903"/>
                      </a:cubicBezTo>
                      <a:cubicBezTo>
                        <a:pt x="-69" y="70378"/>
                        <a:pt x="251" y="70837"/>
                        <a:pt x="726" y="70918"/>
                      </a:cubicBezTo>
                      <a:lnTo>
                        <a:pt x="50518" y="79675"/>
                      </a:lnTo>
                      <a:cubicBezTo>
                        <a:pt x="50559" y="79681"/>
                        <a:pt x="50564" y="79733"/>
                        <a:pt x="50524" y="79751"/>
                      </a:cubicBezTo>
                      <a:lnTo>
                        <a:pt x="3767" y="98983"/>
                      </a:lnTo>
                      <a:cubicBezTo>
                        <a:pt x="3344" y="99156"/>
                        <a:pt x="3123" y="99632"/>
                        <a:pt x="3268" y="100073"/>
                      </a:cubicBezTo>
                      <a:cubicBezTo>
                        <a:pt x="3425" y="100532"/>
                        <a:pt x="3918" y="100781"/>
                        <a:pt x="4383" y="100625"/>
                      </a:cubicBezTo>
                      <a:lnTo>
                        <a:pt x="55166" y="83592"/>
                      </a:lnTo>
                      <a:cubicBezTo>
                        <a:pt x="55990" y="84950"/>
                        <a:pt x="57093" y="85560"/>
                        <a:pt x="58492" y="85653"/>
                      </a:cubicBezTo>
                      <a:cubicBezTo>
                        <a:pt x="69297" y="86395"/>
                        <a:pt x="90485" y="85542"/>
                        <a:pt x="100048" y="80772"/>
                      </a:cubicBezTo>
                      <a:cubicBezTo>
                        <a:pt x="101035" y="80279"/>
                        <a:pt x="101760" y="79501"/>
                        <a:pt x="102265" y="78451"/>
                      </a:cubicBezTo>
                      <a:lnTo>
                        <a:pt x="155648" y="84213"/>
                      </a:lnTo>
                      <a:cubicBezTo>
                        <a:pt x="156101" y="84260"/>
                        <a:pt x="156531" y="83952"/>
                        <a:pt x="156606" y="83494"/>
                      </a:cubicBezTo>
                      <a:cubicBezTo>
                        <a:pt x="156687" y="83018"/>
                        <a:pt x="156368" y="82559"/>
                        <a:pt x="155892" y="82478"/>
                      </a:cubicBezTo>
                      <a:lnTo>
                        <a:pt x="106101" y="73715"/>
                      </a:lnTo>
                      <a:cubicBezTo>
                        <a:pt x="106060" y="73710"/>
                        <a:pt x="106054" y="73657"/>
                        <a:pt x="106095" y="73640"/>
                      </a:cubicBezTo>
                      <a:lnTo>
                        <a:pt x="152851" y="54408"/>
                      </a:lnTo>
                      <a:cubicBezTo>
                        <a:pt x="153275" y="54234"/>
                        <a:pt x="153495" y="53758"/>
                        <a:pt x="153350" y="53317"/>
                      </a:cubicBezTo>
                      <a:cubicBezTo>
                        <a:pt x="153194" y="52859"/>
                        <a:pt x="152700" y="52609"/>
                        <a:pt x="152236" y="52766"/>
                      </a:cubicBezTo>
                      <a:lnTo>
                        <a:pt x="102195" y="69549"/>
                      </a:lnTo>
                      <a:cubicBezTo>
                        <a:pt x="100733" y="63902"/>
                        <a:pt x="97344" y="58935"/>
                        <a:pt x="92725" y="55563"/>
                      </a:cubicBezTo>
                      <a:lnTo>
                        <a:pt x="123487" y="13473"/>
                      </a:lnTo>
                      <a:cubicBezTo>
                        <a:pt x="123754" y="13101"/>
                        <a:pt x="123696" y="12579"/>
                        <a:pt x="123342" y="12283"/>
                      </a:cubicBezTo>
                      <a:cubicBezTo>
                        <a:pt x="122971" y="11969"/>
                        <a:pt x="122414" y="12022"/>
                        <a:pt x="122106" y="12393"/>
                      </a:cubicBezTo>
                      <a:lnTo>
                        <a:pt x="89626" y="51135"/>
                      </a:lnTo>
                      <a:cubicBezTo>
                        <a:pt x="89602" y="51164"/>
                        <a:pt x="89550" y="51141"/>
                        <a:pt x="89556" y="51106"/>
                      </a:cubicBezTo>
                      <a:lnTo>
                        <a:pt x="96276" y="996"/>
                      </a:lnTo>
                      <a:cubicBezTo>
                        <a:pt x="96334" y="543"/>
                        <a:pt x="96032" y="108"/>
                        <a:pt x="95580" y="15"/>
                      </a:cubicBezTo>
                      <a:cubicBezTo>
                        <a:pt x="95098" y="-72"/>
                        <a:pt x="94634" y="235"/>
                        <a:pt x="94541" y="711"/>
                      </a:cubicBezTo>
                      <a:close/>
                    </a:path>
                  </a:pathLst>
                </a:custGeom>
                <a:solidFill>
                  <a:srgbClr val="FFFFFF"/>
                </a:solidFill>
                <a:ln w="5794"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47062700-F550-4F67-A5B8-3C38602DBE77}"/>
                    </a:ext>
                  </a:extLst>
                </p:cNvPr>
                <p:cNvSpPr/>
                <p:nvPr/>
              </p:nvSpPr>
              <p:spPr>
                <a:xfrm>
                  <a:off x="5052064" y="4513168"/>
                  <a:ext cx="56370" cy="314057"/>
                </a:xfrm>
                <a:custGeom>
                  <a:avLst/>
                  <a:gdLst>
                    <a:gd name="connsiteX0" fmla="*/ 15836 w 56370"/>
                    <a:gd name="connsiteY0" fmla="*/ 293730 h 314057"/>
                    <a:gd name="connsiteX1" fmla="*/ 36240 w 56370"/>
                    <a:gd name="connsiteY1" fmla="*/ 61881 h 314057"/>
                    <a:gd name="connsiteX2" fmla="*/ 53011 w 56370"/>
                    <a:gd name="connsiteY2" fmla="*/ 34032 h 314057"/>
                    <a:gd name="connsiteX3" fmla="*/ 56232 w 56370"/>
                    <a:gd name="connsiteY3" fmla="*/ 25054 h 314057"/>
                    <a:gd name="connsiteX4" fmla="*/ 31876 w 56370"/>
                    <a:gd name="connsiteY4" fmla="*/ 211 h 314057"/>
                    <a:gd name="connsiteX5" fmla="*/ 167 w 56370"/>
                    <a:gd name="connsiteY5" fmla="*/ 31252 h 314057"/>
                    <a:gd name="connsiteX6" fmla="*/ 5616 w 56370"/>
                    <a:gd name="connsiteY6" fmla="*/ 39597 h 314057"/>
                    <a:gd name="connsiteX7" fmla="*/ 30251 w 56370"/>
                    <a:gd name="connsiteY7" fmla="*/ 60738 h 314057"/>
                    <a:gd name="connsiteX8" fmla="*/ 2065 w 56370"/>
                    <a:gd name="connsiteY8" fmla="*/ 309846 h 314057"/>
                    <a:gd name="connsiteX9" fmla="*/ 2802 w 56370"/>
                    <a:gd name="connsiteY9" fmla="*/ 313386 h 314057"/>
                    <a:gd name="connsiteX10" fmla="*/ 3190 w 56370"/>
                    <a:gd name="connsiteY10" fmla="*/ 313659 h 314057"/>
                    <a:gd name="connsiteX11" fmla="*/ 6823 w 56370"/>
                    <a:gd name="connsiteY11" fmla="*/ 313084 h 314057"/>
                    <a:gd name="connsiteX12" fmla="*/ 15836 w 56370"/>
                    <a:gd name="connsiteY12" fmla="*/ 293730 h 3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70" h="314057">
                      <a:moveTo>
                        <a:pt x="15836" y="293730"/>
                      </a:moveTo>
                      <a:cubicBezTo>
                        <a:pt x="50336" y="210321"/>
                        <a:pt x="43296" y="112114"/>
                        <a:pt x="36240" y="61881"/>
                      </a:cubicBezTo>
                      <a:cubicBezTo>
                        <a:pt x="34545" y="49811"/>
                        <a:pt x="42101" y="39469"/>
                        <a:pt x="53011" y="34032"/>
                      </a:cubicBezTo>
                      <a:cubicBezTo>
                        <a:pt x="55535" y="32772"/>
                        <a:pt x="56812" y="30161"/>
                        <a:pt x="56232" y="25054"/>
                      </a:cubicBezTo>
                      <a:cubicBezTo>
                        <a:pt x="54787" y="12316"/>
                        <a:pt x="44608" y="1708"/>
                        <a:pt x="31876" y="211"/>
                      </a:cubicBezTo>
                      <a:cubicBezTo>
                        <a:pt x="13050" y="-2006"/>
                        <a:pt x="-1748" y="13604"/>
                        <a:pt x="167" y="31252"/>
                      </a:cubicBezTo>
                      <a:cubicBezTo>
                        <a:pt x="823" y="37299"/>
                        <a:pt x="2680" y="39394"/>
                        <a:pt x="5616" y="39597"/>
                      </a:cubicBezTo>
                      <a:cubicBezTo>
                        <a:pt x="17942" y="40444"/>
                        <a:pt x="28481" y="48516"/>
                        <a:pt x="30251" y="60738"/>
                      </a:cubicBezTo>
                      <a:cubicBezTo>
                        <a:pt x="37853" y="113216"/>
                        <a:pt x="46111" y="222792"/>
                        <a:pt x="2065" y="309846"/>
                      </a:cubicBezTo>
                      <a:cubicBezTo>
                        <a:pt x="1449" y="311065"/>
                        <a:pt x="1769" y="312533"/>
                        <a:pt x="2802" y="313386"/>
                      </a:cubicBezTo>
                      <a:cubicBezTo>
                        <a:pt x="2871" y="313444"/>
                        <a:pt x="3132" y="313624"/>
                        <a:pt x="3190" y="313659"/>
                      </a:cubicBezTo>
                      <a:cubicBezTo>
                        <a:pt x="4374" y="314355"/>
                        <a:pt x="5895" y="314123"/>
                        <a:pt x="6823" y="313084"/>
                      </a:cubicBezTo>
                      <a:lnTo>
                        <a:pt x="15836" y="293730"/>
                      </a:lnTo>
                      <a:close/>
                    </a:path>
                  </a:pathLst>
                </a:custGeom>
                <a:solidFill>
                  <a:srgbClr val="D1D1D1"/>
                </a:solidFill>
                <a:ln w="5794" cap="flat">
                  <a:noFill/>
                  <a:prstDash val="solid"/>
                  <a:miter/>
                </a:ln>
              </p:spPr>
              <p:txBody>
                <a:bodyPr rtlCol="0" anchor="ctr"/>
                <a:lstStyle/>
                <a:p>
                  <a:endParaRPr lang="en-US"/>
                </a:p>
              </p:txBody>
            </p:sp>
          </p:grpSp>
          <p:grpSp>
            <p:nvGrpSpPr>
              <p:cNvPr id="205" name="Content Placeholder 3" descr="A wreath with lemons and leaves">
                <a:extLst>
                  <a:ext uri="{FF2B5EF4-FFF2-40B4-BE49-F238E27FC236}">
                    <a16:creationId xmlns:a16="http://schemas.microsoft.com/office/drawing/2014/main" id="{73F26E7B-53C7-4DB1-8D46-1BFD17C651D8}"/>
                  </a:ext>
                </a:extLst>
              </p:cNvPr>
              <p:cNvGrpSpPr/>
              <p:nvPr/>
            </p:nvGrpSpPr>
            <p:grpSpPr>
              <a:xfrm>
                <a:off x="3617470" y="4147554"/>
                <a:ext cx="715792" cy="629084"/>
                <a:chOff x="3617470" y="4147554"/>
                <a:chExt cx="715792" cy="629084"/>
              </a:xfrm>
            </p:grpSpPr>
            <p:sp>
              <p:nvSpPr>
                <p:cNvPr id="206" name="Freeform: Shape 205">
                  <a:extLst>
                    <a:ext uri="{FF2B5EF4-FFF2-40B4-BE49-F238E27FC236}">
                      <a16:creationId xmlns:a16="http://schemas.microsoft.com/office/drawing/2014/main" id="{9591C441-10C8-4BFE-A7D5-1A9E08B3723A}"/>
                    </a:ext>
                  </a:extLst>
                </p:cNvPr>
                <p:cNvSpPr/>
                <p:nvPr/>
              </p:nvSpPr>
              <p:spPr>
                <a:xfrm>
                  <a:off x="3913852" y="4563362"/>
                  <a:ext cx="76476" cy="83338"/>
                </a:xfrm>
                <a:custGeom>
                  <a:avLst/>
                  <a:gdLst>
                    <a:gd name="connsiteX0" fmla="*/ 75442 w 76476"/>
                    <a:gd name="connsiteY0" fmla="*/ 83339 h 83338"/>
                    <a:gd name="connsiteX1" fmla="*/ 8763 w 76476"/>
                    <a:gd name="connsiteY1" fmla="*/ 62743 h 83338"/>
                    <a:gd name="connsiteX2" fmla="*/ 180 w 76476"/>
                    <a:gd name="connsiteY2" fmla="*/ 34679 h 83338"/>
                    <a:gd name="connsiteX3" fmla="*/ 13957 w 76476"/>
                    <a:gd name="connsiteY3" fmla="*/ 8762 h 83338"/>
                    <a:gd name="connsiteX4" fmla="*/ 37425 w 76476"/>
                    <a:gd name="connsiteY4" fmla="*/ 11 h 83338"/>
                    <a:gd name="connsiteX5" fmla="*/ 67938 w 76476"/>
                    <a:gd name="connsiteY5" fmla="*/ 13956 h 83338"/>
                    <a:gd name="connsiteX6" fmla="*/ 75442 w 76476"/>
                    <a:gd name="connsiteY6" fmla="*/ 83339 h 8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76" h="83338">
                      <a:moveTo>
                        <a:pt x="75442" y="83339"/>
                      </a:moveTo>
                      <a:cubicBezTo>
                        <a:pt x="51736" y="80849"/>
                        <a:pt x="17955" y="73897"/>
                        <a:pt x="8763" y="62743"/>
                      </a:cubicBezTo>
                      <a:cubicBezTo>
                        <a:pt x="2246" y="54839"/>
                        <a:pt x="-801" y="44875"/>
                        <a:pt x="180" y="34679"/>
                      </a:cubicBezTo>
                      <a:cubicBezTo>
                        <a:pt x="1161" y="24483"/>
                        <a:pt x="6053" y="15279"/>
                        <a:pt x="13957" y="8762"/>
                      </a:cubicBezTo>
                      <a:cubicBezTo>
                        <a:pt x="20654" y="3243"/>
                        <a:pt x="28772" y="214"/>
                        <a:pt x="37425" y="11"/>
                      </a:cubicBezTo>
                      <a:cubicBezTo>
                        <a:pt x="49281" y="-268"/>
                        <a:pt x="60406" y="4816"/>
                        <a:pt x="67938" y="13956"/>
                      </a:cubicBezTo>
                      <a:cubicBezTo>
                        <a:pt x="77142" y="25121"/>
                        <a:pt x="77519" y="59604"/>
                        <a:pt x="75442" y="83339"/>
                      </a:cubicBezTo>
                      <a:close/>
                    </a:path>
                  </a:pathLst>
                </a:custGeom>
                <a:solidFill>
                  <a:srgbClr val="D1D1D1"/>
                </a:solidFill>
                <a:ln w="5794"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D6DC8329-B51D-43CA-97D2-97EABAEEA7A0}"/>
                    </a:ext>
                  </a:extLst>
                </p:cNvPr>
                <p:cNvSpPr/>
                <p:nvPr/>
              </p:nvSpPr>
              <p:spPr>
                <a:xfrm>
                  <a:off x="3885598" y="4638092"/>
                  <a:ext cx="95868" cy="76402"/>
                </a:xfrm>
                <a:custGeom>
                  <a:avLst/>
                  <a:gdLst>
                    <a:gd name="connsiteX0" fmla="*/ 95868 w 95868"/>
                    <a:gd name="connsiteY0" fmla="*/ 28415 h 76402"/>
                    <a:gd name="connsiteX1" fmla="*/ 44695 w 95868"/>
                    <a:gd name="connsiteY1" fmla="*/ 75868 h 76402"/>
                    <a:gd name="connsiteX2" fmla="*/ 16097 w 95868"/>
                    <a:gd name="connsiteY2" fmla="*/ 69270 h 76402"/>
                    <a:gd name="connsiteX3" fmla="*/ 539 w 95868"/>
                    <a:gd name="connsiteY3" fmla="*/ 44380 h 76402"/>
                    <a:gd name="connsiteX4" fmla="*/ 4694 w 95868"/>
                    <a:gd name="connsiteY4" fmla="*/ 19681 h 76402"/>
                    <a:gd name="connsiteX5" fmla="*/ 32027 w 95868"/>
                    <a:gd name="connsiteY5" fmla="*/ 229 h 76402"/>
                    <a:gd name="connsiteX6" fmla="*/ 95868 w 95868"/>
                    <a:gd name="connsiteY6" fmla="*/ 28415 h 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68" h="76402">
                      <a:moveTo>
                        <a:pt x="95868" y="28415"/>
                      </a:moveTo>
                      <a:cubicBezTo>
                        <a:pt x="81859" y="47699"/>
                        <a:pt x="58948" y="73477"/>
                        <a:pt x="44695" y="75868"/>
                      </a:cubicBezTo>
                      <a:cubicBezTo>
                        <a:pt x="34592" y="77556"/>
                        <a:pt x="24437" y="75218"/>
                        <a:pt x="16097" y="69270"/>
                      </a:cubicBezTo>
                      <a:cubicBezTo>
                        <a:pt x="7758" y="63321"/>
                        <a:pt x="2234" y="54483"/>
                        <a:pt x="539" y="44380"/>
                      </a:cubicBezTo>
                      <a:cubicBezTo>
                        <a:pt x="-894" y="35820"/>
                        <a:pt x="545" y="27278"/>
                        <a:pt x="4694" y="19681"/>
                      </a:cubicBezTo>
                      <a:cubicBezTo>
                        <a:pt x="10381" y="9276"/>
                        <a:pt x="20345" y="2185"/>
                        <a:pt x="32027" y="229"/>
                      </a:cubicBezTo>
                      <a:cubicBezTo>
                        <a:pt x="46303" y="-2168"/>
                        <a:pt x="76352" y="14743"/>
                        <a:pt x="95868" y="28415"/>
                      </a:cubicBezTo>
                      <a:close/>
                    </a:path>
                  </a:pathLst>
                </a:custGeom>
                <a:solidFill>
                  <a:srgbClr val="D1D1D1"/>
                </a:solidFill>
                <a:ln w="5794"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CA2CD61C-6FBA-4CD4-A836-D31722BDDDDB}"/>
                    </a:ext>
                  </a:extLst>
                </p:cNvPr>
                <p:cNvSpPr/>
                <p:nvPr/>
              </p:nvSpPr>
              <p:spPr>
                <a:xfrm>
                  <a:off x="3936913" y="4683655"/>
                  <a:ext cx="75578" cy="92983"/>
                </a:xfrm>
                <a:custGeom>
                  <a:avLst/>
                  <a:gdLst>
                    <a:gd name="connsiteX0" fmla="*/ 58787 w 75578"/>
                    <a:gd name="connsiteY0" fmla="*/ 0 h 92983"/>
                    <a:gd name="connsiteX1" fmla="*/ 74294 w 75578"/>
                    <a:gd name="connsiteY1" fmla="*/ 68043 h 92983"/>
                    <a:gd name="connsiteX2" fmla="*/ 54278 w 75578"/>
                    <a:gd name="connsiteY2" fmla="*/ 89509 h 92983"/>
                    <a:gd name="connsiteX3" fmla="*/ 24943 w 75578"/>
                    <a:gd name="connsiteY3" fmla="*/ 90536 h 92983"/>
                    <a:gd name="connsiteX4" fmla="*/ 5630 w 75578"/>
                    <a:gd name="connsiteY4" fmla="*/ 74583 h 92983"/>
                    <a:gd name="connsiteX5" fmla="*/ 2450 w 75578"/>
                    <a:gd name="connsiteY5" fmla="*/ 41185 h 92983"/>
                    <a:gd name="connsiteX6" fmla="*/ 58787 w 75578"/>
                    <a:gd name="connsiteY6" fmla="*/ 0 h 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78" h="92983">
                      <a:moveTo>
                        <a:pt x="58787" y="0"/>
                      </a:moveTo>
                      <a:cubicBezTo>
                        <a:pt x="68485" y="21774"/>
                        <a:pt x="79354" y="54509"/>
                        <a:pt x="74294" y="68043"/>
                      </a:cubicBezTo>
                      <a:cubicBezTo>
                        <a:pt x="70707" y="77635"/>
                        <a:pt x="63598" y="85261"/>
                        <a:pt x="54278" y="89509"/>
                      </a:cubicBezTo>
                      <a:cubicBezTo>
                        <a:pt x="44958" y="93756"/>
                        <a:pt x="34542" y="94122"/>
                        <a:pt x="24943" y="90536"/>
                      </a:cubicBezTo>
                      <a:cubicBezTo>
                        <a:pt x="16813" y="87495"/>
                        <a:pt x="10133" y="81982"/>
                        <a:pt x="5630" y="74583"/>
                      </a:cubicBezTo>
                      <a:cubicBezTo>
                        <a:pt x="-539" y="64450"/>
                        <a:pt x="-1699" y="52275"/>
                        <a:pt x="2450" y="41185"/>
                      </a:cubicBezTo>
                      <a:cubicBezTo>
                        <a:pt x="7522" y="27635"/>
                        <a:pt x="37194" y="10063"/>
                        <a:pt x="58787" y="0"/>
                      </a:cubicBezTo>
                      <a:close/>
                    </a:path>
                  </a:pathLst>
                </a:custGeom>
                <a:solidFill>
                  <a:srgbClr val="D1D1D1"/>
                </a:solidFill>
                <a:ln w="5794"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16F14308-DFDB-4EB9-AE58-F07791BD8259}"/>
                    </a:ext>
                  </a:extLst>
                </p:cNvPr>
                <p:cNvSpPr/>
                <p:nvPr/>
              </p:nvSpPr>
              <p:spPr>
                <a:xfrm>
                  <a:off x="4014942" y="4678769"/>
                  <a:ext cx="78042" cy="85039"/>
                </a:xfrm>
                <a:custGeom>
                  <a:avLst/>
                  <a:gdLst>
                    <a:gd name="connsiteX0" fmla="*/ 1058 w 78042"/>
                    <a:gd name="connsiteY0" fmla="*/ 0 h 85039"/>
                    <a:gd name="connsiteX1" fmla="*/ 69101 w 78042"/>
                    <a:gd name="connsiteY1" fmla="*/ 21013 h 85039"/>
                    <a:gd name="connsiteX2" fmla="*/ 77858 w 78042"/>
                    <a:gd name="connsiteY2" fmla="*/ 49652 h 85039"/>
                    <a:gd name="connsiteX3" fmla="*/ 63802 w 78042"/>
                    <a:gd name="connsiteY3" fmla="*/ 76097 h 85039"/>
                    <a:gd name="connsiteX4" fmla="*/ 39852 w 78042"/>
                    <a:gd name="connsiteY4" fmla="*/ 85028 h 85039"/>
                    <a:gd name="connsiteX5" fmla="*/ 8713 w 78042"/>
                    <a:gd name="connsiteY5" fmla="*/ 70799 h 85039"/>
                    <a:gd name="connsiteX6" fmla="*/ 1058 w 78042"/>
                    <a:gd name="connsiteY6" fmla="*/ 0 h 8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42" h="85039">
                      <a:moveTo>
                        <a:pt x="1058" y="0"/>
                      </a:moveTo>
                      <a:cubicBezTo>
                        <a:pt x="25246" y="2542"/>
                        <a:pt x="59717" y="9639"/>
                        <a:pt x="69101" y="21013"/>
                      </a:cubicBezTo>
                      <a:cubicBezTo>
                        <a:pt x="75751" y="29080"/>
                        <a:pt x="78862" y="39247"/>
                        <a:pt x="77858" y="49652"/>
                      </a:cubicBezTo>
                      <a:cubicBezTo>
                        <a:pt x="76859" y="60057"/>
                        <a:pt x="71863" y="69447"/>
                        <a:pt x="63802" y="76097"/>
                      </a:cubicBezTo>
                      <a:cubicBezTo>
                        <a:pt x="56966" y="81732"/>
                        <a:pt x="48685" y="84819"/>
                        <a:pt x="39852" y="85028"/>
                      </a:cubicBezTo>
                      <a:cubicBezTo>
                        <a:pt x="27753" y="85313"/>
                        <a:pt x="16402" y="80125"/>
                        <a:pt x="8713" y="70799"/>
                      </a:cubicBezTo>
                      <a:cubicBezTo>
                        <a:pt x="-677" y="59401"/>
                        <a:pt x="-1066" y="24223"/>
                        <a:pt x="1058" y="0"/>
                      </a:cubicBezTo>
                      <a:close/>
                    </a:path>
                  </a:pathLst>
                </a:custGeom>
                <a:solidFill>
                  <a:srgbClr val="D1D1D1"/>
                </a:solidFill>
                <a:ln w="5794"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5BD28C7B-FC73-40CE-B8E0-2ED6B76C3A82}"/>
                    </a:ext>
                  </a:extLst>
                </p:cNvPr>
                <p:cNvSpPr/>
                <p:nvPr/>
              </p:nvSpPr>
              <p:spPr>
                <a:xfrm>
                  <a:off x="3924408" y="4593562"/>
                  <a:ext cx="139046" cy="146993"/>
                </a:xfrm>
                <a:custGeom>
                  <a:avLst/>
                  <a:gdLst>
                    <a:gd name="connsiteX0" fmla="*/ 41819 w 139046"/>
                    <a:gd name="connsiteY0" fmla="*/ 69 h 146993"/>
                    <a:gd name="connsiteX1" fmla="*/ 41348 w 139046"/>
                    <a:gd name="connsiteY1" fmla="*/ 1218 h 146993"/>
                    <a:gd name="connsiteX2" fmla="*/ 60981 w 139046"/>
                    <a:gd name="connsiteY2" fmla="*/ 47806 h 146993"/>
                    <a:gd name="connsiteX3" fmla="*/ 60923 w 139046"/>
                    <a:gd name="connsiteY3" fmla="*/ 47852 h 146993"/>
                    <a:gd name="connsiteX4" fmla="*/ 19412 w 139046"/>
                    <a:gd name="connsiteY4" fmla="*/ 18987 h 146993"/>
                    <a:gd name="connsiteX5" fmla="*/ 18223 w 139046"/>
                    <a:gd name="connsiteY5" fmla="*/ 19161 h 146993"/>
                    <a:gd name="connsiteX6" fmla="*/ 18362 w 139046"/>
                    <a:gd name="connsiteY6" fmla="*/ 20397 h 146993"/>
                    <a:gd name="connsiteX7" fmla="*/ 58851 w 139046"/>
                    <a:gd name="connsiteY7" fmla="*/ 52756 h 146993"/>
                    <a:gd name="connsiteX8" fmla="*/ 52665 w 139046"/>
                    <a:gd name="connsiteY8" fmla="*/ 68866 h 146993"/>
                    <a:gd name="connsiteX9" fmla="*/ 929 w 139046"/>
                    <a:gd name="connsiteY9" fmla="*/ 65848 h 146993"/>
                    <a:gd name="connsiteX10" fmla="*/ 6 w 139046"/>
                    <a:gd name="connsiteY10" fmla="*/ 66614 h 146993"/>
                    <a:gd name="connsiteX11" fmla="*/ 767 w 139046"/>
                    <a:gd name="connsiteY11" fmla="*/ 67595 h 146993"/>
                    <a:gd name="connsiteX12" fmla="*/ 50930 w 139046"/>
                    <a:gd name="connsiteY12" fmla="*/ 73891 h 146993"/>
                    <a:gd name="connsiteX13" fmla="*/ 50941 w 139046"/>
                    <a:gd name="connsiteY13" fmla="*/ 73967 h 146993"/>
                    <a:gd name="connsiteX14" fmla="*/ 5189 w 139046"/>
                    <a:gd name="connsiteY14" fmla="*/ 95479 h 146993"/>
                    <a:gd name="connsiteX15" fmla="*/ 4742 w 139046"/>
                    <a:gd name="connsiteY15" fmla="*/ 96593 h 146993"/>
                    <a:gd name="connsiteX16" fmla="*/ 5879 w 139046"/>
                    <a:gd name="connsiteY16" fmla="*/ 97092 h 146993"/>
                    <a:gd name="connsiteX17" fmla="*/ 53918 w 139046"/>
                    <a:gd name="connsiteY17" fmla="*/ 78296 h 146993"/>
                    <a:gd name="connsiteX18" fmla="*/ 54800 w 139046"/>
                    <a:gd name="connsiteY18" fmla="*/ 80722 h 146993"/>
                    <a:gd name="connsiteX19" fmla="*/ 64846 w 139046"/>
                    <a:gd name="connsiteY19" fmla="*/ 91864 h 146993"/>
                    <a:gd name="connsiteX20" fmla="*/ 36526 w 139046"/>
                    <a:gd name="connsiteY20" fmla="*/ 134918 h 146993"/>
                    <a:gd name="connsiteX21" fmla="*/ 36729 w 139046"/>
                    <a:gd name="connsiteY21" fmla="*/ 136102 h 146993"/>
                    <a:gd name="connsiteX22" fmla="*/ 37959 w 139046"/>
                    <a:gd name="connsiteY22" fmla="*/ 135933 h 146993"/>
                    <a:gd name="connsiteX23" fmla="*/ 68490 w 139046"/>
                    <a:gd name="connsiteY23" fmla="*/ 95636 h 146993"/>
                    <a:gd name="connsiteX24" fmla="*/ 68560 w 139046"/>
                    <a:gd name="connsiteY24" fmla="*/ 95665 h 146993"/>
                    <a:gd name="connsiteX25" fmla="*/ 64318 w 139046"/>
                    <a:gd name="connsiteY25" fmla="*/ 146042 h 146993"/>
                    <a:gd name="connsiteX26" fmla="*/ 65060 w 139046"/>
                    <a:gd name="connsiteY26" fmla="*/ 146983 h 146993"/>
                    <a:gd name="connsiteX27" fmla="*/ 66058 w 139046"/>
                    <a:gd name="connsiteY27" fmla="*/ 146246 h 146993"/>
                    <a:gd name="connsiteX28" fmla="*/ 73806 w 139046"/>
                    <a:gd name="connsiteY28" fmla="*/ 95195 h 146993"/>
                    <a:gd name="connsiteX29" fmla="*/ 90890 w 139046"/>
                    <a:gd name="connsiteY29" fmla="*/ 92322 h 146993"/>
                    <a:gd name="connsiteX30" fmla="*/ 114132 w 139046"/>
                    <a:gd name="connsiteY30" fmla="*/ 138614 h 146993"/>
                    <a:gd name="connsiteX31" fmla="*/ 115258 w 139046"/>
                    <a:gd name="connsiteY31" fmla="*/ 139032 h 146993"/>
                    <a:gd name="connsiteX32" fmla="*/ 115728 w 139046"/>
                    <a:gd name="connsiteY32" fmla="*/ 137883 h 146993"/>
                    <a:gd name="connsiteX33" fmla="*/ 96096 w 139046"/>
                    <a:gd name="connsiteY33" fmla="*/ 91289 h 146993"/>
                    <a:gd name="connsiteX34" fmla="*/ 96154 w 139046"/>
                    <a:gd name="connsiteY34" fmla="*/ 91243 h 146993"/>
                    <a:gd name="connsiteX35" fmla="*/ 137664 w 139046"/>
                    <a:gd name="connsiteY35" fmla="*/ 120108 h 146993"/>
                    <a:gd name="connsiteX36" fmla="*/ 138854 w 139046"/>
                    <a:gd name="connsiteY36" fmla="*/ 119934 h 146993"/>
                    <a:gd name="connsiteX37" fmla="*/ 138715 w 139046"/>
                    <a:gd name="connsiteY37" fmla="*/ 118698 h 146993"/>
                    <a:gd name="connsiteX38" fmla="*/ 98092 w 139046"/>
                    <a:gd name="connsiteY38" fmla="*/ 86235 h 146993"/>
                    <a:gd name="connsiteX39" fmla="*/ 98371 w 139046"/>
                    <a:gd name="connsiteY39" fmla="*/ 81464 h 146993"/>
                    <a:gd name="connsiteX40" fmla="*/ 70440 w 139046"/>
                    <a:gd name="connsiteY40" fmla="*/ 47614 h 146993"/>
                    <a:gd name="connsiteX41" fmla="*/ 66354 w 139046"/>
                    <a:gd name="connsiteY41" fmla="*/ 47139 h 146993"/>
                    <a:gd name="connsiteX42" fmla="*/ 42927 w 139046"/>
                    <a:gd name="connsiteY42" fmla="*/ 481 h 146993"/>
                    <a:gd name="connsiteX43" fmla="*/ 41819 w 139046"/>
                    <a:gd name="connsiteY43" fmla="*/ 69 h 14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046" h="146993">
                      <a:moveTo>
                        <a:pt x="41819" y="69"/>
                      </a:moveTo>
                      <a:cubicBezTo>
                        <a:pt x="41372" y="254"/>
                        <a:pt x="41163" y="771"/>
                        <a:pt x="41348" y="1218"/>
                      </a:cubicBezTo>
                      <a:lnTo>
                        <a:pt x="60981" y="47806"/>
                      </a:lnTo>
                      <a:cubicBezTo>
                        <a:pt x="60998" y="47841"/>
                        <a:pt x="60957" y="47876"/>
                        <a:pt x="60923" y="47852"/>
                      </a:cubicBezTo>
                      <a:lnTo>
                        <a:pt x="19412" y="18987"/>
                      </a:lnTo>
                      <a:cubicBezTo>
                        <a:pt x="19035" y="18726"/>
                        <a:pt x="18513" y="18796"/>
                        <a:pt x="18223" y="19161"/>
                      </a:cubicBezTo>
                      <a:cubicBezTo>
                        <a:pt x="17921" y="19539"/>
                        <a:pt x="17979" y="20095"/>
                        <a:pt x="18362" y="20397"/>
                      </a:cubicBezTo>
                      <a:lnTo>
                        <a:pt x="58851" y="52756"/>
                      </a:lnTo>
                      <a:cubicBezTo>
                        <a:pt x="55172" y="57184"/>
                        <a:pt x="52990" y="62999"/>
                        <a:pt x="52665" y="68866"/>
                      </a:cubicBezTo>
                      <a:lnTo>
                        <a:pt x="929" y="65848"/>
                      </a:lnTo>
                      <a:cubicBezTo>
                        <a:pt x="471" y="65825"/>
                        <a:pt x="65" y="66156"/>
                        <a:pt x="6" y="66614"/>
                      </a:cubicBezTo>
                      <a:cubicBezTo>
                        <a:pt x="-52" y="67096"/>
                        <a:pt x="285" y="67537"/>
                        <a:pt x="767" y="67595"/>
                      </a:cubicBezTo>
                      <a:lnTo>
                        <a:pt x="50930" y="73891"/>
                      </a:lnTo>
                      <a:cubicBezTo>
                        <a:pt x="50970" y="73897"/>
                        <a:pt x="50976" y="73949"/>
                        <a:pt x="50941" y="73967"/>
                      </a:cubicBezTo>
                      <a:lnTo>
                        <a:pt x="5189" y="95479"/>
                      </a:lnTo>
                      <a:cubicBezTo>
                        <a:pt x="4777" y="95677"/>
                        <a:pt x="4574" y="96164"/>
                        <a:pt x="4742" y="96593"/>
                      </a:cubicBezTo>
                      <a:cubicBezTo>
                        <a:pt x="4916" y="97046"/>
                        <a:pt x="5427" y="97267"/>
                        <a:pt x="5879" y="97092"/>
                      </a:cubicBezTo>
                      <a:lnTo>
                        <a:pt x="53918" y="78296"/>
                      </a:lnTo>
                      <a:cubicBezTo>
                        <a:pt x="54197" y="79108"/>
                        <a:pt x="54423" y="79950"/>
                        <a:pt x="54800" y="80722"/>
                      </a:cubicBezTo>
                      <a:cubicBezTo>
                        <a:pt x="57185" y="85625"/>
                        <a:pt x="60720" y="89363"/>
                        <a:pt x="64846" y="91864"/>
                      </a:cubicBezTo>
                      <a:lnTo>
                        <a:pt x="36526" y="134918"/>
                      </a:lnTo>
                      <a:cubicBezTo>
                        <a:pt x="36276" y="135301"/>
                        <a:pt x="36358" y="135823"/>
                        <a:pt x="36729" y="136102"/>
                      </a:cubicBezTo>
                      <a:cubicBezTo>
                        <a:pt x="37118" y="136397"/>
                        <a:pt x="37669" y="136316"/>
                        <a:pt x="37959" y="135933"/>
                      </a:cubicBezTo>
                      <a:lnTo>
                        <a:pt x="68490" y="95636"/>
                      </a:lnTo>
                      <a:cubicBezTo>
                        <a:pt x="68513" y="95607"/>
                        <a:pt x="68565" y="95624"/>
                        <a:pt x="68560" y="95665"/>
                      </a:cubicBezTo>
                      <a:lnTo>
                        <a:pt x="64318" y="146042"/>
                      </a:lnTo>
                      <a:cubicBezTo>
                        <a:pt x="64283" y="146501"/>
                        <a:pt x="64602" y="146913"/>
                        <a:pt x="65060" y="146983"/>
                      </a:cubicBezTo>
                      <a:cubicBezTo>
                        <a:pt x="65542" y="147058"/>
                        <a:pt x="65989" y="146727"/>
                        <a:pt x="66058" y="146246"/>
                      </a:cubicBezTo>
                      <a:lnTo>
                        <a:pt x="73806" y="95195"/>
                      </a:lnTo>
                      <a:cubicBezTo>
                        <a:pt x="79545" y="96205"/>
                        <a:pt x="85580" y="95282"/>
                        <a:pt x="90890" y="92322"/>
                      </a:cubicBezTo>
                      <a:lnTo>
                        <a:pt x="114132" y="138614"/>
                      </a:lnTo>
                      <a:cubicBezTo>
                        <a:pt x="114341" y="139021"/>
                        <a:pt x="114829" y="139212"/>
                        <a:pt x="115258" y="139032"/>
                      </a:cubicBezTo>
                      <a:cubicBezTo>
                        <a:pt x="115705" y="138846"/>
                        <a:pt x="115914" y="138330"/>
                        <a:pt x="115728" y="137883"/>
                      </a:cubicBezTo>
                      <a:lnTo>
                        <a:pt x="96096" y="91289"/>
                      </a:lnTo>
                      <a:cubicBezTo>
                        <a:pt x="96078" y="91254"/>
                        <a:pt x="96119" y="91220"/>
                        <a:pt x="96154" y="91243"/>
                      </a:cubicBezTo>
                      <a:lnTo>
                        <a:pt x="137664" y="120108"/>
                      </a:lnTo>
                      <a:cubicBezTo>
                        <a:pt x="138041" y="120369"/>
                        <a:pt x="138564" y="120299"/>
                        <a:pt x="138854" y="119934"/>
                      </a:cubicBezTo>
                      <a:cubicBezTo>
                        <a:pt x="139155" y="119557"/>
                        <a:pt x="139097" y="118999"/>
                        <a:pt x="138715" y="118698"/>
                      </a:cubicBezTo>
                      <a:lnTo>
                        <a:pt x="98092" y="86235"/>
                      </a:lnTo>
                      <a:cubicBezTo>
                        <a:pt x="99218" y="84453"/>
                        <a:pt x="99183" y="82939"/>
                        <a:pt x="98371" y="81464"/>
                      </a:cubicBezTo>
                      <a:cubicBezTo>
                        <a:pt x="92869" y="71494"/>
                        <a:pt x="80224" y="53417"/>
                        <a:pt x="70440" y="47614"/>
                      </a:cubicBezTo>
                      <a:cubicBezTo>
                        <a:pt x="69239" y="46901"/>
                        <a:pt x="67892" y="46744"/>
                        <a:pt x="66354" y="47139"/>
                      </a:cubicBezTo>
                      <a:lnTo>
                        <a:pt x="42927" y="481"/>
                      </a:lnTo>
                      <a:cubicBezTo>
                        <a:pt x="42741" y="75"/>
                        <a:pt x="42248" y="-111"/>
                        <a:pt x="41819" y="69"/>
                      </a:cubicBezTo>
                      <a:close/>
                    </a:path>
                  </a:pathLst>
                </a:custGeom>
                <a:solidFill>
                  <a:srgbClr val="FFFFFF"/>
                </a:solidFill>
                <a:ln w="5794"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551FD876-4C91-4F49-9F38-AC6C5F14E711}"/>
                    </a:ext>
                  </a:extLst>
                </p:cNvPr>
                <p:cNvSpPr/>
                <p:nvPr/>
              </p:nvSpPr>
              <p:spPr>
                <a:xfrm>
                  <a:off x="3617470" y="4147554"/>
                  <a:ext cx="715792" cy="543765"/>
                </a:xfrm>
                <a:custGeom>
                  <a:avLst/>
                  <a:gdLst>
                    <a:gd name="connsiteX0" fmla="*/ 60 w 715792"/>
                    <a:gd name="connsiteY0" fmla="*/ 8 h 543765"/>
                    <a:gd name="connsiteX1" fmla="*/ 2 w 715792"/>
                    <a:gd name="connsiteY1" fmla="*/ 49 h 543765"/>
                    <a:gd name="connsiteX2" fmla="*/ 64162 w 715792"/>
                    <a:gd name="connsiteY2" fmla="*/ 177430 h 543765"/>
                    <a:gd name="connsiteX3" fmla="*/ 190933 w 715792"/>
                    <a:gd name="connsiteY3" fmla="*/ 294915 h 543765"/>
                    <a:gd name="connsiteX4" fmla="*/ 349087 w 715792"/>
                    <a:gd name="connsiteY4" fmla="*/ 225341 h 543765"/>
                    <a:gd name="connsiteX5" fmla="*/ 423693 w 715792"/>
                    <a:gd name="connsiteY5" fmla="*/ 256086 h 543765"/>
                    <a:gd name="connsiteX6" fmla="*/ 424436 w 715792"/>
                    <a:gd name="connsiteY6" fmla="*/ 256196 h 543765"/>
                    <a:gd name="connsiteX7" fmla="*/ 615808 w 715792"/>
                    <a:gd name="connsiteY7" fmla="*/ 381957 h 543765"/>
                    <a:gd name="connsiteX8" fmla="*/ 615321 w 715792"/>
                    <a:gd name="connsiteY8" fmla="*/ 382027 h 543765"/>
                    <a:gd name="connsiteX9" fmla="*/ 410009 w 715792"/>
                    <a:gd name="connsiteY9" fmla="*/ 490059 h 543765"/>
                    <a:gd name="connsiteX10" fmla="*/ 376931 w 715792"/>
                    <a:gd name="connsiteY10" fmla="*/ 491568 h 543765"/>
                    <a:gd name="connsiteX11" fmla="*/ 369097 w 715792"/>
                    <a:gd name="connsiteY11" fmla="*/ 492624 h 543765"/>
                    <a:gd name="connsiteX12" fmla="*/ 359922 w 715792"/>
                    <a:gd name="connsiteY12" fmla="*/ 527559 h 543765"/>
                    <a:gd name="connsiteX13" fmla="*/ 403243 w 715792"/>
                    <a:gd name="connsiteY13" fmla="*/ 537471 h 543765"/>
                    <a:gd name="connsiteX14" fmla="*/ 407299 w 715792"/>
                    <a:gd name="connsiteY14" fmla="*/ 528366 h 543765"/>
                    <a:gd name="connsiteX15" fmla="*/ 411785 w 715792"/>
                    <a:gd name="connsiteY15" fmla="*/ 496141 h 543765"/>
                    <a:gd name="connsiteX16" fmla="*/ 627774 w 715792"/>
                    <a:gd name="connsiteY16" fmla="*/ 386054 h 543765"/>
                    <a:gd name="connsiteX17" fmla="*/ 684698 w 715792"/>
                    <a:gd name="connsiteY17" fmla="*/ 399506 h 543765"/>
                    <a:gd name="connsiteX18" fmla="*/ 700755 w 715792"/>
                    <a:gd name="connsiteY18" fmla="*/ 394544 h 543765"/>
                    <a:gd name="connsiteX19" fmla="*/ 715774 w 715792"/>
                    <a:gd name="connsiteY19" fmla="*/ 383629 h 543765"/>
                    <a:gd name="connsiteX20" fmla="*/ 715762 w 715792"/>
                    <a:gd name="connsiteY20" fmla="*/ 383559 h 543765"/>
                    <a:gd name="connsiteX21" fmla="*/ 376525 w 715792"/>
                    <a:gd name="connsiteY21" fmla="*/ 189071 h 543765"/>
                    <a:gd name="connsiteX22" fmla="*/ 367756 w 715792"/>
                    <a:gd name="connsiteY22" fmla="*/ 196678 h 543765"/>
                    <a:gd name="connsiteX23" fmla="*/ 405640 w 715792"/>
                    <a:gd name="connsiteY23" fmla="*/ 237597 h 543765"/>
                    <a:gd name="connsiteX24" fmla="*/ 190213 w 715792"/>
                    <a:gd name="connsiteY24" fmla="*/ 135461 h 543765"/>
                    <a:gd name="connsiteX25" fmla="*/ 60 w 715792"/>
                    <a:gd name="connsiteY25" fmla="*/ 8 h 54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5792" h="543765">
                      <a:moveTo>
                        <a:pt x="60" y="8"/>
                      </a:moveTo>
                      <a:cubicBezTo>
                        <a:pt x="31" y="-15"/>
                        <a:pt x="-10" y="14"/>
                        <a:pt x="2" y="49"/>
                      </a:cubicBezTo>
                      <a:cubicBezTo>
                        <a:pt x="1232" y="4279"/>
                        <a:pt x="35239" y="120686"/>
                        <a:pt x="64162" y="177430"/>
                      </a:cubicBezTo>
                      <a:cubicBezTo>
                        <a:pt x="96057" y="240005"/>
                        <a:pt x="142093" y="280088"/>
                        <a:pt x="190933" y="294915"/>
                      </a:cubicBezTo>
                      <a:cubicBezTo>
                        <a:pt x="236517" y="308756"/>
                        <a:pt x="330134" y="292687"/>
                        <a:pt x="349087" y="225341"/>
                      </a:cubicBezTo>
                      <a:cubicBezTo>
                        <a:pt x="387087" y="240562"/>
                        <a:pt x="422910" y="254478"/>
                        <a:pt x="423693" y="256086"/>
                      </a:cubicBezTo>
                      <a:cubicBezTo>
                        <a:pt x="423937" y="256196"/>
                        <a:pt x="424187" y="256167"/>
                        <a:pt x="424436" y="256196"/>
                      </a:cubicBezTo>
                      <a:cubicBezTo>
                        <a:pt x="480071" y="309510"/>
                        <a:pt x="544429" y="356185"/>
                        <a:pt x="615808" y="381957"/>
                      </a:cubicBezTo>
                      <a:lnTo>
                        <a:pt x="615321" y="382027"/>
                      </a:lnTo>
                      <a:cubicBezTo>
                        <a:pt x="526973" y="398171"/>
                        <a:pt x="448606" y="456807"/>
                        <a:pt x="410009" y="490059"/>
                      </a:cubicBezTo>
                      <a:cubicBezTo>
                        <a:pt x="400643" y="498131"/>
                        <a:pt x="387568" y="497876"/>
                        <a:pt x="376931" y="491568"/>
                      </a:cubicBezTo>
                      <a:cubicBezTo>
                        <a:pt x="374813" y="490309"/>
                        <a:pt x="372341" y="490413"/>
                        <a:pt x="369097" y="492624"/>
                      </a:cubicBezTo>
                      <a:cubicBezTo>
                        <a:pt x="358593" y="499803"/>
                        <a:pt x="354357" y="516121"/>
                        <a:pt x="359922" y="527559"/>
                      </a:cubicBezTo>
                      <a:cubicBezTo>
                        <a:pt x="368232" y="544656"/>
                        <a:pt x="389425" y="548671"/>
                        <a:pt x="403243" y="537471"/>
                      </a:cubicBezTo>
                      <a:cubicBezTo>
                        <a:pt x="407972" y="533641"/>
                        <a:pt x="408721" y="530948"/>
                        <a:pt x="407299" y="528366"/>
                      </a:cubicBezTo>
                      <a:cubicBezTo>
                        <a:pt x="401322" y="517526"/>
                        <a:pt x="402454" y="504271"/>
                        <a:pt x="411785" y="496141"/>
                      </a:cubicBezTo>
                      <a:cubicBezTo>
                        <a:pt x="450614" y="462320"/>
                        <a:pt x="534250" y="399071"/>
                        <a:pt x="627774" y="386054"/>
                      </a:cubicBezTo>
                      <a:cubicBezTo>
                        <a:pt x="646298" y="392061"/>
                        <a:pt x="665292" y="396593"/>
                        <a:pt x="684698" y="399506"/>
                      </a:cubicBezTo>
                      <a:cubicBezTo>
                        <a:pt x="689776" y="398897"/>
                        <a:pt x="695753" y="397109"/>
                        <a:pt x="700755" y="394544"/>
                      </a:cubicBezTo>
                      <a:cubicBezTo>
                        <a:pt x="706106" y="391800"/>
                        <a:pt x="711300" y="387969"/>
                        <a:pt x="715774" y="383629"/>
                      </a:cubicBezTo>
                      <a:cubicBezTo>
                        <a:pt x="715803" y="383599"/>
                        <a:pt x="715797" y="383559"/>
                        <a:pt x="715762" y="383559"/>
                      </a:cubicBezTo>
                      <a:cubicBezTo>
                        <a:pt x="580792" y="378017"/>
                        <a:pt x="464124" y="285502"/>
                        <a:pt x="376525" y="189071"/>
                      </a:cubicBezTo>
                      <a:lnTo>
                        <a:pt x="367756" y="196678"/>
                      </a:lnTo>
                      <a:cubicBezTo>
                        <a:pt x="382119" y="213108"/>
                        <a:pt x="389727" y="221766"/>
                        <a:pt x="405640" y="237597"/>
                      </a:cubicBezTo>
                      <a:cubicBezTo>
                        <a:pt x="392495" y="231538"/>
                        <a:pt x="293487" y="197230"/>
                        <a:pt x="190213" y="135461"/>
                      </a:cubicBezTo>
                      <a:cubicBezTo>
                        <a:pt x="95662" y="78903"/>
                        <a:pt x="3414" y="2788"/>
                        <a:pt x="60" y="8"/>
                      </a:cubicBezTo>
                      <a:close/>
                    </a:path>
                  </a:pathLst>
                </a:custGeom>
                <a:solidFill>
                  <a:srgbClr val="D1D1D1"/>
                </a:solidFill>
                <a:ln w="5794" cap="flat">
                  <a:noFill/>
                  <a:prstDash val="solid"/>
                  <a:miter/>
                </a:ln>
              </p:spPr>
              <p:txBody>
                <a:bodyPr rtlCol="0" anchor="ctr"/>
                <a:lstStyle/>
                <a:p>
                  <a:endParaRPr lang="en-US"/>
                </a:p>
              </p:txBody>
            </p:sp>
          </p:grpSp>
          <p:sp>
            <p:nvSpPr>
              <p:cNvPr id="212" name="Freeform: Shape 211">
                <a:extLst>
                  <a:ext uri="{FF2B5EF4-FFF2-40B4-BE49-F238E27FC236}">
                    <a16:creationId xmlns:a16="http://schemas.microsoft.com/office/drawing/2014/main" id="{D7E606BA-106F-4842-9B90-692EAAB09393}"/>
                  </a:ext>
                </a:extLst>
              </p:cNvPr>
              <p:cNvSpPr/>
              <p:nvPr/>
            </p:nvSpPr>
            <p:spPr>
              <a:xfrm>
                <a:off x="5162206" y="5093020"/>
                <a:ext cx="683872" cy="632199"/>
              </a:xfrm>
              <a:custGeom>
                <a:avLst/>
                <a:gdLst>
                  <a:gd name="connsiteX0" fmla="*/ 305063 w 683872"/>
                  <a:gd name="connsiteY0" fmla="*/ 3004 h 632199"/>
                  <a:gd name="connsiteX1" fmla="*/ 17369 w 683872"/>
                  <a:gd name="connsiteY1" fmla="*/ 265448 h 632199"/>
                  <a:gd name="connsiteX2" fmla="*/ 27734 w 683872"/>
                  <a:gd name="connsiteY2" fmla="*/ 632169 h 632199"/>
                  <a:gd name="connsiteX3" fmla="*/ 27809 w 683872"/>
                  <a:gd name="connsiteY3" fmla="*/ 632169 h 632199"/>
                  <a:gd name="connsiteX4" fmla="*/ 407460 w 683872"/>
                  <a:gd name="connsiteY4" fmla="*/ 75196 h 632199"/>
                  <a:gd name="connsiteX5" fmla="*/ 673217 w 683872"/>
                  <a:gd name="connsiteY5" fmla="*/ 54305 h 632199"/>
                  <a:gd name="connsiteX6" fmla="*/ 683872 w 683872"/>
                  <a:gd name="connsiteY6" fmla="*/ 38410 h 632199"/>
                  <a:gd name="connsiteX7" fmla="*/ 378572 w 683872"/>
                  <a:gd name="connsiteY7" fmla="*/ 83263 h 632199"/>
                  <a:gd name="connsiteX8" fmla="*/ 305063 w 683872"/>
                  <a:gd name="connsiteY8" fmla="*/ 3004 h 63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72" h="632199">
                    <a:moveTo>
                      <a:pt x="305063" y="3004"/>
                    </a:moveTo>
                    <a:cubicBezTo>
                      <a:pt x="148562" y="-23365"/>
                      <a:pt x="56274" y="128794"/>
                      <a:pt x="17369" y="265448"/>
                    </a:cubicBezTo>
                    <a:cubicBezTo>
                      <a:pt x="-19208" y="388244"/>
                      <a:pt x="10731" y="546108"/>
                      <a:pt x="27734" y="632169"/>
                    </a:cubicBezTo>
                    <a:cubicBezTo>
                      <a:pt x="27740" y="632210"/>
                      <a:pt x="27798" y="632210"/>
                      <a:pt x="27809" y="632169"/>
                    </a:cubicBezTo>
                    <a:cubicBezTo>
                      <a:pt x="66250" y="493502"/>
                      <a:pt x="197048" y="176282"/>
                      <a:pt x="407460" y="75196"/>
                    </a:cubicBezTo>
                    <a:cubicBezTo>
                      <a:pt x="486598" y="31243"/>
                      <a:pt x="590522" y="6893"/>
                      <a:pt x="673217" y="54305"/>
                    </a:cubicBezTo>
                    <a:lnTo>
                      <a:pt x="683872" y="38410"/>
                    </a:lnTo>
                    <a:cubicBezTo>
                      <a:pt x="585473" y="-14614"/>
                      <a:pt x="464709" y="22904"/>
                      <a:pt x="378572" y="83263"/>
                    </a:cubicBezTo>
                    <a:cubicBezTo>
                      <a:pt x="367389" y="67350"/>
                      <a:pt x="342743" y="16497"/>
                      <a:pt x="305063" y="3004"/>
                    </a:cubicBezTo>
                    <a:close/>
                  </a:path>
                </a:pathLst>
              </a:custGeom>
              <a:solidFill>
                <a:srgbClr val="D1D1D1"/>
              </a:solidFill>
              <a:ln w="5794" cap="flat">
                <a:noFill/>
                <a:prstDash val="solid"/>
                <a:miter/>
              </a:ln>
            </p:spPr>
            <p:txBody>
              <a:bodyPr rtlCol="0" anchor="ctr"/>
              <a:lstStyle/>
              <a:p>
                <a:endParaRPr lang="en-US"/>
              </a:p>
            </p:txBody>
          </p:sp>
        </p:grpSp>
        <p:grpSp>
          <p:nvGrpSpPr>
            <p:cNvPr id="213" name="Content Placeholder 3" descr="A wreath with lemons and leaves">
              <a:extLst>
                <a:ext uri="{FF2B5EF4-FFF2-40B4-BE49-F238E27FC236}">
                  <a16:creationId xmlns:a16="http://schemas.microsoft.com/office/drawing/2014/main" id="{E5DF44F7-9421-4A8E-B0F8-FB6EFDAC91A1}"/>
                </a:ext>
              </a:extLst>
            </p:cNvPr>
            <p:cNvGrpSpPr/>
            <p:nvPr/>
          </p:nvGrpSpPr>
          <p:grpSpPr>
            <a:xfrm>
              <a:off x="3994319" y="1329933"/>
              <a:ext cx="4203362" cy="4198134"/>
              <a:chOff x="3995670" y="1338518"/>
              <a:chExt cx="4203362" cy="4198134"/>
            </a:xfrm>
          </p:grpSpPr>
          <p:grpSp>
            <p:nvGrpSpPr>
              <p:cNvPr id="214" name="Content Placeholder 3" descr="A wreath with lemons and leaves">
                <a:extLst>
                  <a:ext uri="{FF2B5EF4-FFF2-40B4-BE49-F238E27FC236}">
                    <a16:creationId xmlns:a16="http://schemas.microsoft.com/office/drawing/2014/main" id="{AD51061D-ADDB-4A1E-A921-372DFD96C714}"/>
                  </a:ext>
                </a:extLst>
              </p:cNvPr>
              <p:cNvGrpSpPr/>
              <p:nvPr/>
            </p:nvGrpSpPr>
            <p:grpSpPr>
              <a:xfrm>
                <a:off x="4492752" y="2516811"/>
                <a:ext cx="215884" cy="237017"/>
                <a:chOff x="4492752" y="2516811"/>
                <a:chExt cx="215884" cy="237017"/>
              </a:xfrm>
            </p:grpSpPr>
            <p:sp>
              <p:nvSpPr>
                <p:cNvPr id="215" name="Freeform: Shape 214">
                  <a:extLst>
                    <a:ext uri="{FF2B5EF4-FFF2-40B4-BE49-F238E27FC236}">
                      <a16:creationId xmlns:a16="http://schemas.microsoft.com/office/drawing/2014/main" id="{5B3FE400-A5AC-45FB-BD63-D398F5A5123C}"/>
                    </a:ext>
                  </a:extLst>
                </p:cNvPr>
                <p:cNvSpPr/>
                <p:nvPr/>
              </p:nvSpPr>
              <p:spPr>
                <a:xfrm>
                  <a:off x="4561557" y="2516811"/>
                  <a:ext cx="76696" cy="96659"/>
                </a:xfrm>
                <a:custGeom>
                  <a:avLst/>
                  <a:gdLst>
                    <a:gd name="connsiteX0" fmla="*/ 38848 w 76696"/>
                    <a:gd name="connsiteY0" fmla="*/ 96660 h 96659"/>
                    <a:gd name="connsiteX1" fmla="*/ 1 w 76696"/>
                    <a:gd name="connsiteY1" fmla="*/ 38680 h 96659"/>
                    <a:gd name="connsiteX2" fmla="*/ 10998 w 76696"/>
                    <a:gd name="connsiteY2" fmla="*/ 11469 h 96659"/>
                    <a:gd name="connsiteX3" fmla="*/ 38018 w 76696"/>
                    <a:gd name="connsiteY3" fmla="*/ 2 h 96659"/>
                    <a:gd name="connsiteX4" fmla="*/ 61765 w 76696"/>
                    <a:gd name="connsiteY4" fmla="*/ 7981 h 96659"/>
                    <a:gd name="connsiteX5" fmla="*/ 76696 w 76696"/>
                    <a:gd name="connsiteY5" fmla="*/ 38024 h 96659"/>
                    <a:gd name="connsiteX6" fmla="*/ 38848 w 76696"/>
                    <a:gd name="connsiteY6" fmla="*/ 96660 h 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9">
                      <a:moveTo>
                        <a:pt x="38848" y="96660"/>
                      </a:moveTo>
                      <a:cubicBezTo>
                        <a:pt x="21995" y="79801"/>
                        <a:pt x="129" y="53130"/>
                        <a:pt x="1" y="38680"/>
                      </a:cubicBezTo>
                      <a:cubicBezTo>
                        <a:pt x="-86" y="28437"/>
                        <a:pt x="3820" y="18775"/>
                        <a:pt x="10998" y="11469"/>
                      </a:cubicBezTo>
                      <a:cubicBezTo>
                        <a:pt x="18177" y="4162"/>
                        <a:pt x="27775" y="94"/>
                        <a:pt x="38018" y="2"/>
                      </a:cubicBezTo>
                      <a:cubicBezTo>
                        <a:pt x="46700" y="-74"/>
                        <a:pt x="54911" y="2688"/>
                        <a:pt x="61765" y="7981"/>
                      </a:cubicBezTo>
                      <a:cubicBezTo>
                        <a:pt x="71154" y="15229"/>
                        <a:pt x="76592" y="26180"/>
                        <a:pt x="76696" y="38024"/>
                      </a:cubicBezTo>
                      <a:cubicBezTo>
                        <a:pt x="76818" y="52503"/>
                        <a:pt x="55410" y="79529"/>
                        <a:pt x="38848" y="96660"/>
                      </a:cubicBezTo>
                      <a:close/>
                    </a:path>
                  </a:pathLst>
                </a:custGeom>
                <a:solidFill>
                  <a:srgbClr val="FFFFFF"/>
                </a:solidFill>
                <a:ln w="5794"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D426B067-1A2B-4556-98F3-A7F102A3D2DC}"/>
                    </a:ext>
                  </a:extLst>
                </p:cNvPr>
                <p:cNvSpPr/>
                <p:nvPr/>
              </p:nvSpPr>
              <p:spPr>
                <a:xfrm>
                  <a:off x="4492752" y="2556846"/>
                  <a:ext cx="89106" cy="75066"/>
                </a:xfrm>
                <a:custGeom>
                  <a:avLst/>
                  <a:gdLst>
                    <a:gd name="connsiteX0" fmla="*/ 89107 w 89106"/>
                    <a:gd name="connsiteY0" fmla="*/ 67088 h 75066"/>
                    <a:gd name="connsiteX1" fmla="*/ 19474 w 89106"/>
                    <a:gd name="connsiteY1" fmla="*/ 71742 h 75066"/>
                    <a:gd name="connsiteX2" fmla="*/ 1409 w 89106"/>
                    <a:gd name="connsiteY2" fmla="*/ 48610 h 75066"/>
                    <a:gd name="connsiteX3" fmla="*/ 4989 w 89106"/>
                    <a:gd name="connsiteY3" fmla="*/ 19478 h 75066"/>
                    <a:gd name="connsiteX4" fmla="*/ 23768 w 89106"/>
                    <a:gd name="connsiteY4" fmla="*/ 2904 h 75066"/>
                    <a:gd name="connsiteX5" fmla="*/ 57253 w 89106"/>
                    <a:gd name="connsiteY5" fmla="*/ 4999 h 75066"/>
                    <a:gd name="connsiteX6" fmla="*/ 89107 w 89106"/>
                    <a:gd name="connsiteY6" fmla="*/ 67088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6">
                      <a:moveTo>
                        <a:pt x="89107" y="67088"/>
                      </a:moveTo>
                      <a:cubicBezTo>
                        <a:pt x="66080" y="73251"/>
                        <a:pt x="32050" y="78857"/>
                        <a:pt x="19474" y="71742"/>
                      </a:cubicBezTo>
                      <a:cubicBezTo>
                        <a:pt x="10560" y="66693"/>
                        <a:pt x="4142" y="58482"/>
                        <a:pt x="1409" y="48610"/>
                      </a:cubicBezTo>
                      <a:cubicBezTo>
                        <a:pt x="-1325" y="38739"/>
                        <a:pt x="-54" y="28392"/>
                        <a:pt x="4989" y="19478"/>
                      </a:cubicBezTo>
                      <a:cubicBezTo>
                        <a:pt x="9266" y="11922"/>
                        <a:pt x="15760" y="6189"/>
                        <a:pt x="23768" y="2904"/>
                      </a:cubicBezTo>
                      <a:cubicBezTo>
                        <a:pt x="34742" y="-1599"/>
                        <a:pt x="46946" y="-839"/>
                        <a:pt x="57253" y="4999"/>
                      </a:cubicBezTo>
                      <a:cubicBezTo>
                        <a:pt x="69846" y="12126"/>
                        <a:pt x="82549" y="44177"/>
                        <a:pt x="89107" y="67088"/>
                      </a:cubicBezTo>
                      <a:close/>
                    </a:path>
                  </a:pathLst>
                </a:custGeom>
                <a:solidFill>
                  <a:srgbClr val="FFFFFF"/>
                </a:solidFill>
                <a:ln w="5794"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1224C657-7518-4DC2-BCCB-1AFF4271ECB2}"/>
                    </a:ext>
                  </a:extLst>
                </p:cNvPr>
                <p:cNvSpPr/>
                <p:nvPr/>
              </p:nvSpPr>
              <p:spPr>
                <a:xfrm>
                  <a:off x="4493524" y="2639095"/>
                  <a:ext cx="88601" cy="75068"/>
                </a:xfrm>
                <a:custGeom>
                  <a:avLst/>
                  <a:gdLst>
                    <a:gd name="connsiteX0" fmla="*/ 88602 w 88601"/>
                    <a:gd name="connsiteY0" fmla="*/ 7123 h 75068"/>
                    <a:gd name="connsiteX1" fmla="*/ 57816 w 88601"/>
                    <a:gd name="connsiteY1" fmla="*/ 69751 h 75068"/>
                    <a:gd name="connsiteX2" fmla="*/ 28753 w 88601"/>
                    <a:gd name="connsiteY2" fmla="*/ 73830 h 75068"/>
                    <a:gd name="connsiteX3" fmla="*/ 5314 w 88601"/>
                    <a:gd name="connsiteY3" fmla="*/ 56165 h 75068"/>
                    <a:gd name="connsiteX4" fmla="*/ 353 w 88601"/>
                    <a:gd name="connsiteY4" fmla="*/ 31612 h 75068"/>
                    <a:gd name="connsiteX5" fmla="*/ 18905 w 88601"/>
                    <a:gd name="connsiteY5" fmla="*/ 3658 h 75068"/>
                    <a:gd name="connsiteX6" fmla="*/ 88602 w 88601"/>
                    <a:gd name="connsiteY6" fmla="*/ 7123 h 7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68">
                      <a:moveTo>
                        <a:pt x="88602" y="7123"/>
                      </a:moveTo>
                      <a:cubicBezTo>
                        <a:pt x="82427" y="30144"/>
                        <a:pt x="70264" y="62421"/>
                        <a:pt x="57816" y="69751"/>
                      </a:cubicBezTo>
                      <a:cubicBezTo>
                        <a:pt x="48989" y="74945"/>
                        <a:pt x="38665" y="76396"/>
                        <a:pt x="28753" y="73830"/>
                      </a:cubicBezTo>
                      <a:cubicBezTo>
                        <a:pt x="18836" y="71266"/>
                        <a:pt x="10514" y="64986"/>
                        <a:pt x="5314" y="56165"/>
                      </a:cubicBezTo>
                      <a:cubicBezTo>
                        <a:pt x="910" y="48685"/>
                        <a:pt x="-808" y="40195"/>
                        <a:pt x="353" y="31612"/>
                      </a:cubicBezTo>
                      <a:cubicBezTo>
                        <a:pt x="1937" y="19855"/>
                        <a:pt x="8703" y="9670"/>
                        <a:pt x="18905" y="3658"/>
                      </a:cubicBezTo>
                      <a:cubicBezTo>
                        <a:pt x="31371" y="-3677"/>
                        <a:pt x="65482" y="1349"/>
                        <a:pt x="88602" y="7123"/>
                      </a:cubicBezTo>
                      <a:close/>
                    </a:path>
                  </a:pathLst>
                </a:custGeom>
                <a:solidFill>
                  <a:srgbClr val="FFFFFF"/>
                </a:solidFill>
                <a:ln w="5794"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9AA21F6B-04E7-4F07-9782-A336053DFD9E}"/>
                    </a:ext>
                  </a:extLst>
                </p:cNvPr>
                <p:cNvSpPr/>
                <p:nvPr/>
              </p:nvSpPr>
              <p:spPr>
                <a:xfrm>
                  <a:off x="4562348" y="2655201"/>
                  <a:ext cx="78257" cy="98626"/>
                </a:xfrm>
                <a:custGeom>
                  <a:avLst/>
                  <a:gdLst>
                    <a:gd name="connsiteX0" fmla="*/ 38621 w 78257"/>
                    <a:gd name="connsiteY0" fmla="*/ 0 h 98626"/>
                    <a:gd name="connsiteX1" fmla="*/ 78257 w 78257"/>
                    <a:gd name="connsiteY1" fmla="*/ 59164 h 98626"/>
                    <a:gd name="connsiteX2" fmla="*/ 67033 w 78257"/>
                    <a:gd name="connsiteY2" fmla="*/ 86926 h 98626"/>
                    <a:gd name="connsiteX3" fmla="*/ 39462 w 78257"/>
                    <a:gd name="connsiteY3" fmla="*/ 98625 h 98626"/>
                    <a:gd name="connsiteX4" fmla="*/ 15234 w 78257"/>
                    <a:gd name="connsiteY4" fmla="*/ 90483 h 98626"/>
                    <a:gd name="connsiteX5" fmla="*/ 1 w 78257"/>
                    <a:gd name="connsiteY5" fmla="*/ 59825 h 98626"/>
                    <a:gd name="connsiteX6" fmla="*/ 38621 w 78257"/>
                    <a:gd name="connsiteY6" fmla="*/ 0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8621" y="0"/>
                      </a:moveTo>
                      <a:cubicBezTo>
                        <a:pt x="55816" y="17201"/>
                        <a:pt x="78135" y="44418"/>
                        <a:pt x="78257" y="59164"/>
                      </a:cubicBezTo>
                      <a:cubicBezTo>
                        <a:pt x="78344" y="69615"/>
                        <a:pt x="74357" y="79475"/>
                        <a:pt x="67033" y="86926"/>
                      </a:cubicBezTo>
                      <a:cubicBezTo>
                        <a:pt x="59704" y="94383"/>
                        <a:pt x="49914" y="98532"/>
                        <a:pt x="39462" y="98625"/>
                      </a:cubicBezTo>
                      <a:cubicBezTo>
                        <a:pt x="30607" y="98701"/>
                        <a:pt x="22227" y="95886"/>
                        <a:pt x="15234" y="90483"/>
                      </a:cubicBezTo>
                      <a:cubicBezTo>
                        <a:pt x="5653" y="83084"/>
                        <a:pt x="99" y="71913"/>
                        <a:pt x="1" y="59825"/>
                      </a:cubicBezTo>
                      <a:cubicBezTo>
                        <a:pt x="-127" y="45062"/>
                        <a:pt x="21722" y="17479"/>
                        <a:pt x="38621" y="0"/>
                      </a:cubicBezTo>
                      <a:close/>
                    </a:path>
                  </a:pathLst>
                </a:custGeom>
                <a:solidFill>
                  <a:srgbClr val="FFFFFF"/>
                </a:solidFill>
                <a:ln w="5794"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90A20D0-9518-4700-83E4-9B6AB1402232}"/>
                    </a:ext>
                  </a:extLst>
                </p:cNvPr>
                <p:cNvSpPr/>
                <p:nvPr/>
              </p:nvSpPr>
              <p:spPr>
                <a:xfrm>
                  <a:off x="4619527" y="2637745"/>
                  <a:ext cx="89109" cy="75066"/>
                </a:xfrm>
                <a:custGeom>
                  <a:avLst/>
                  <a:gdLst>
                    <a:gd name="connsiteX0" fmla="*/ 0 w 89109"/>
                    <a:gd name="connsiteY0" fmla="*/ 7979 h 75066"/>
                    <a:gd name="connsiteX1" fmla="*/ 69632 w 89109"/>
                    <a:gd name="connsiteY1" fmla="*/ 3325 h 75066"/>
                    <a:gd name="connsiteX2" fmla="*/ 87698 w 89109"/>
                    <a:gd name="connsiteY2" fmla="*/ 26457 h 75066"/>
                    <a:gd name="connsiteX3" fmla="*/ 84117 w 89109"/>
                    <a:gd name="connsiteY3" fmla="*/ 55589 h 75066"/>
                    <a:gd name="connsiteX4" fmla="*/ 65338 w 89109"/>
                    <a:gd name="connsiteY4" fmla="*/ 72163 h 75066"/>
                    <a:gd name="connsiteX5" fmla="*/ 31854 w 89109"/>
                    <a:gd name="connsiteY5" fmla="*/ 70068 h 75066"/>
                    <a:gd name="connsiteX6" fmla="*/ 0 w 89109"/>
                    <a:gd name="connsiteY6" fmla="*/ 7979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9" h="75066">
                      <a:moveTo>
                        <a:pt x="0" y="7979"/>
                      </a:moveTo>
                      <a:cubicBezTo>
                        <a:pt x="23027" y="1816"/>
                        <a:pt x="57057" y="-3790"/>
                        <a:pt x="69632" y="3325"/>
                      </a:cubicBezTo>
                      <a:cubicBezTo>
                        <a:pt x="78546" y="8374"/>
                        <a:pt x="84965" y="16585"/>
                        <a:pt x="87698" y="26457"/>
                      </a:cubicBezTo>
                      <a:cubicBezTo>
                        <a:pt x="90437" y="36328"/>
                        <a:pt x="89160" y="46675"/>
                        <a:pt x="84117" y="55589"/>
                      </a:cubicBezTo>
                      <a:cubicBezTo>
                        <a:pt x="79840" y="63144"/>
                        <a:pt x="73347" y="68878"/>
                        <a:pt x="65338" y="72163"/>
                      </a:cubicBezTo>
                      <a:cubicBezTo>
                        <a:pt x="54364" y="76666"/>
                        <a:pt x="42160" y="75906"/>
                        <a:pt x="31854" y="70068"/>
                      </a:cubicBezTo>
                      <a:cubicBezTo>
                        <a:pt x="19261" y="62947"/>
                        <a:pt x="6558" y="30890"/>
                        <a:pt x="0" y="7979"/>
                      </a:cubicBezTo>
                      <a:close/>
                    </a:path>
                  </a:pathLst>
                </a:custGeom>
                <a:solidFill>
                  <a:srgbClr val="FFFFFF"/>
                </a:solidFill>
                <a:ln w="5794"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0F4037D6-6B48-475D-81F4-7B0E73C95DA9}"/>
                    </a:ext>
                  </a:extLst>
                </p:cNvPr>
                <p:cNvSpPr/>
                <p:nvPr/>
              </p:nvSpPr>
              <p:spPr>
                <a:xfrm>
                  <a:off x="4619266" y="2555495"/>
                  <a:ext cx="88601" cy="75070"/>
                </a:xfrm>
                <a:custGeom>
                  <a:avLst/>
                  <a:gdLst>
                    <a:gd name="connsiteX0" fmla="*/ 0 w 88601"/>
                    <a:gd name="connsiteY0" fmla="*/ 67946 h 75070"/>
                    <a:gd name="connsiteX1" fmla="*/ 30786 w 88601"/>
                    <a:gd name="connsiteY1" fmla="*/ 5317 h 75070"/>
                    <a:gd name="connsiteX2" fmla="*/ 59848 w 88601"/>
                    <a:gd name="connsiteY2" fmla="*/ 1238 h 75070"/>
                    <a:gd name="connsiteX3" fmla="*/ 83287 w 88601"/>
                    <a:gd name="connsiteY3" fmla="*/ 18903 h 75070"/>
                    <a:gd name="connsiteX4" fmla="*/ 88249 w 88601"/>
                    <a:gd name="connsiteY4" fmla="*/ 43456 h 75070"/>
                    <a:gd name="connsiteX5" fmla="*/ 69696 w 88601"/>
                    <a:gd name="connsiteY5" fmla="*/ 71410 h 75070"/>
                    <a:gd name="connsiteX6" fmla="*/ 0 w 88601"/>
                    <a:gd name="connsiteY6" fmla="*/ 67946 h 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0">
                      <a:moveTo>
                        <a:pt x="0" y="67946"/>
                      </a:moveTo>
                      <a:cubicBezTo>
                        <a:pt x="6175" y="44924"/>
                        <a:pt x="18338" y="12647"/>
                        <a:pt x="30786" y="5317"/>
                      </a:cubicBezTo>
                      <a:cubicBezTo>
                        <a:pt x="39613" y="124"/>
                        <a:pt x="49936"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0"/>
                        <a:pt x="0" y="67946"/>
                      </a:cubicBezTo>
                      <a:close/>
                    </a:path>
                  </a:pathLst>
                </a:custGeom>
                <a:solidFill>
                  <a:srgbClr val="FFFFFF"/>
                </a:solidFill>
                <a:ln w="5794"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DFD8282-10A3-49D8-A1F5-60449EA94AAA}"/>
                    </a:ext>
                  </a:extLst>
                </p:cNvPr>
                <p:cNvSpPr/>
                <p:nvPr/>
              </p:nvSpPr>
              <p:spPr>
                <a:xfrm>
                  <a:off x="4526297" y="2557687"/>
                  <a:ext cx="148803" cy="154283"/>
                </a:xfrm>
                <a:custGeom>
                  <a:avLst/>
                  <a:gdLst>
                    <a:gd name="connsiteX0" fmla="*/ 148192 w 148803"/>
                    <a:gd name="connsiteY0" fmla="*/ 101483 h 154283"/>
                    <a:gd name="connsiteX1" fmla="*/ 100908 w 148803"/>
                    <a:gd name="connsiteY1" fmla="*/ 86441 h 154283"/>
                    <a:gd name="connsiteX2" fmla="*/ 102602 w 148803"/>
                    <a:gd name="connsiteY2" fmla="*/ 77145 h 154283"/>
                    <a:gd name="connsiteX3" fmla="*/ 100908 w 148803"/>
                    <a:gd name="connsiteY3" fmla="*/ 67848 h 154283"/>
                    <a:gd name="connsiteX4" fmla="*/ 148192 w 148803"/>
                    <a:gd name="connsiteY4" fmla="*/ 52806 h 154283"/>
                    <a:gd name="connsiteX5" fmla="*/ 148779 w 148803"/>
                    <a:gd name="connsiteY5" fmla="*/ 51762 h 154283"/>
                    <a:gd name="connsiteX6" fmla="*/ 147717 w 148803"/>
                    <a:gd name="connsiteY6" fmla="*/ 51117 h 154283"/>
                    <a:gd name="connsiteX7" fmla="*/ 98761 w 148803"/>
                    <a:gd name="connsiteY7" fmla="*/ 63171 h 154283"/>
                    <a:gd name="connsiteX8" fmla="*/ 98685 w 148803"/>
                    <a:gd name="connsiteY8" fmla="*/ 63037 h 154283"/>
                    <a:gd name="connsiteX9" fmla="*/ 133597 w 148803"/>
                    <a:gd name="connsiteY9" fmla="*/ 26668 h 154283"/>
                    <a:gd name="connsiteX10" fmla="*/ 133615 w 148803"/>
                    <a:gd name="connsiteY10" fmla="*/ 25467 h 154283"/>
                    <a:gd name="connsiteX11" fmla="*/ 132373 w 148803"/>
                    <a:gd name="connsiteY11" fmla="*/ 25409 h 154283"/>
                    <a:gd name="connsiteX12" fmla="*/ 95697 w 148803"/>
                    <a:gd name="connsiteY12" fmla="*/ 58847 h 154283"/>
                    <a:gd name="connsiteX13" fmla="*/ 79616 w 148803"/>
                    <a:gd name="connsiteY13" fmla="*/ 49469 h 154283"/>
                    <a:gd name="connsiteX14" fmla="*/ 90219 w 148803"/>
                    <a:gd name="connsiteY14" fmla="*/ 1071 h 154283"/>
                    <a:gd name="connsiteX15" fmla="*/ 89603 w 148803"/>
                    <a:gd name="connsiteY15" fmla="*/ 38 h 154283"/>
                    <a:gd name="connsiteX16" fmla="*/ 88512 w 148803"/>
                    <a:gd name="connsiteY16" fmla="*/ 635 h 154283"/>
                    <a:gd name="connsiteX17" fmla="*/ 74503 w 148803"/>
                    <a:gd name="connsiteY17" fmla="*/ 48953 h 154283"/>
                    <a:gd name="connsiteX18" fmla="*/ 74399 w 148803"/>
                    <a:gd name="connsiteY18" fmla="*/ 48941 h 154283"/>
                    <a:gd name="connsiteX19" fmla="*/ 74295 w 148803"/>
                    <a:gd name="connsiteY19" fmla="*/ 48953 h 154283"/>
                    <a:gd name="connsiteX20" fmla="*/ 60286 w 148803"/>
                    <a:gd name="connsiteY20" fmla="*/ 635 h 154283"/>
                    <a:gd name="connsiteX21" fmla="*/ 59253 w 148803"/>
                    <a:gd name="connsiteY21" fmla="*/ 20 h 154283"/>
                    <a:gd name="connsiteX22" fmla="*/ 58585 w 148803"/>
                    <a:gd name="connsiteY22" fmla="*/ 1065 h 154283"/>
                    <a:gd name="connsiteX23" fmla="*/ 69188 w 148803"/>
                    <a:gd name="connsiteY23" fmla="*/ 49463 h 154283"/>
                    <a:gd name="connsiteX24" fmla="*/ 53107 w 148803"/>
                    <a:gd name="connsiteY24" fmla="*/ 58841 h 154283"/>
                    <a:gd name="connsiteX25" fmla="*/ 16431 w 148803"/>
                    <a:gd name="connsiteY25" fmla="*/ 25403 h 154283"/>
                    <a:gd name="connsiteX26" fmla="*/ 15230 w 148803"/>
                    <a:gd name="connsiteY26" fmla="*/ 25421 h 154283"/>
                    <a:gd name="connsiteX27" fmla="*/ 15206 w 148803"/>
                    <a:gd name="connsiteY27" fmla="*/ 26663 h 154283"/>
                    <a:gd name="connsiteX28" fmla="*/ 50118 w 148803"/>
                    <a:gd name="connsiteY28" fmla="*/ 63031 h 154283"/>
                    <a:gd name="connsiteX29" fmla="*/ 50043 w 148803"/>
                    <a:gd name="connsiteY29" fmla="*/ 63165 h 154283"/>
                    <a:gd name="connsiteX30" fmla="*/ 1087 w 148803"/>
                    <a:gd name="connsiteY30" fmla="*/ 51112 h 154283"/>
                    <a:gd name="connsiteX31" fmla="*/ 43 w 148803"/>
                    <a:gd name="connsiteY31" fmla="*/ 51698 h 154283"/>
                    <a:gd name="connsiteX32" fmla="*/ 611 w 148803"/>
                    <a:gd name="connsiteY32" fmla="*/ 52800 h 154283"/>
                    <a:gd name="connsiteX33" fmla="*/ 47896 w 148803"/>
                    <a:gd name="connsiteY33" fmla="*/ 67842 h 154283"/>
                    <a:gd name="connsiteX34" fmla="*/ 46201 w 148803"/>
                    <a:gd name="connsiteY34" fmla="*/ 77139 h 154283"/>
                    <a:gd name="connsiteX35" fmla="*/ 47896 w 148803"/>
                    <a:gd name="connsiteY35" fmla="*/ 86436 h 154283"/>
                    <a:gd name="connsiteX36" fmla="*/ 611 w 148803"/>
                    <a:gd name="connsiteY36" fmla="*/ 101477 h 154283"/>
                    <a:gd name="connsiteX37" fmla="*/ 25 w 148803"/>
                    <a:gd name="connsiteY37" fmla="*/ 102522 h 154283"/>
                    <a:gd name="connsiteX38" fmla="*/ 1087 w 148803"/>
                    <a:gd name="connsiteY38" fmla="*/ 103166 h 154283"/>
                    <a:gd name="connsiteX39" fmla="*/ 50043 w 148803"/>
                    <a:gd name="connsiteY39" fmla="*/ 91113 h 154283"/>
                    <a:gd name="connsiteX40" fmla="*/ 50118 w 148803"/>
                    <a:gd name="connsiteY40" fmla="*/ 91246 h 154283"/>
                    <a:gd name="connsiteX41" fmla="*/ 15206 w 148803"/>
                    <a:gd name="connsiteY41" fmla="*/ 127615 h 154283"/>
                    <a:gd name="connsiteX42" fmla="*/ 15189 w 148803"/>
                    <a:gd name="connsiteY42" fmla="*/ 128816 h 154283"/>
                    <a:gd name="connsiteX43" fmla="*/ 16431 w 148803"/>
                    <a:gd name="connsiteY43" fmla="*/ 128874 h 154283"/>
                    <a:gd name="connsiteX44" fmla="*/ 53107 w 148803"/>
                    <a:gd name="connsiteY44" fmla="*/ 95436 h 154283"/>
                    <a:gd name="connsiteX45" fmla="*/ 69188 w 148803"/>
                    <a:gd name="connsiteY45" fmla="*/ 104814 h 154283"/>
                    <a:gd name="connsiteX46" fmla="*/ 58585 w 148803"/>
                    <a:gd name="connsiteY46" fmla="*/ 153213 h 154283"/>
                    <a:gd name="connsiteX47" fmla="*/ 59200 w 148803"/>
                    <a:gd name="connsiteY47" fmla="*/ 154246 h 154283"/>
                    <a:gd name="connsiteX48" fmla="*/ 60291 w 148803"/>
                    <a:gd name="connsiteY48" fmla="*/ 153648 h 154283"/>
                    <a:gd name="connsiteX49" fmla="*/ 74300 w 148803"/>
                    <a:gd name="connsiteY49" fmla="*/ 105331 h 154283"/>
                    <a:gd name="connsiteX50" fmla="*/ 74405 w 148803"/>
                    <a:gd name="connsiteY50" fmla="*/ 105342 h 154283"/>
                    <a:gd name="connsiteX51" fmla="*/ 74509 w 148803"/>
                    <a:gd name="connsiteY51" fmla="*/ 105331 h 154283"/>
                    <a:gd name="connsiteX52" fmla="*/ 88518 w 148803"/>
                    <a:gd name="connsiteY52" fmla="*/ 153648 h 154283"/>
                    <a:gd name="connsiteX53" fmla="*/ 89551 w 148803"/>
                    <a:gd name="connsiteY53" fmla="*/ 154263 h 154283"/>
                    <a:gd name="connsiteX54" fmla="*/ 90219 w 148803"/>
                    <a:gd name="connsiteY54" fmla="*/ 153219 h 154283"/>
                    <a:gd name="connsiteX55" fmla="*/ 79616 w 148803"/>
                    <a:gd name="connsiteY55" fmla="*/ 104820 h 154283"/>
                    <a:gd name="connsiteX56" fmla="*/ 95697 w 148803"/>
                    <a:gd name="connsiteY56" fmla="*/ 95442 h 154283"/>
                    <a:gd name="connsiteX57" fmla="*/ 132373 w 148803"/>
                    <a:gd name="connsiteY57" fmla="*/ 128880 h 154283"/>
                    <a:gd name="connsiteX58" fmla="*/ 133574 w 148803"/>
                    <a:gd name="connsiteY58" fmla="*/ 128863 h 154283"/>
                    <a:gd name="connsiteX59" fmla="*/ 133597 w 148803"/>
                    <a:gd name="connsiteY59" fmla="*/ 127621 h 154283"/>
                    <a:gd name="connsiteX60" fmla="*/ 98685 w 148803"/>
                    <a:gd name="connsiteY60" fmla="*/ 91252 h 154283"/>
                    <a:gd name="connsiteX61" fmla="*/ 98761 w 148803"/>
                    <a:gd name="connsiteY61" fmla="*/ 91119 h 154283"/>
                    <a:gd name="connsiteX62" fmla="*/ 147717 w 148803"/>
                    <a:gd name="connsiteY62" fmla="*/ 103172 h 154283"/>
                    <a:gd name="connsiteX63" fmla="*/ 148761 w 148803"/>
                    <a:gd name="connsiteY63" fmla="*/ 102586 h 154283"/>
                    <a:gd name="connsiteX64" fmla="*/ 148192 w 148803"/>
                    <a:gd name="connsiteY64" fmla="*/ 101483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03" h="154283">
                      <a:moveTo>
                        <a:pt x="148192" y="101483"/>
                      </a:moveTo>
                      <a:lnTo>
                        <a:pt x="100908" y="86441"/>
                      </a:lnTo>
                      <a:cubicBezTo>
                        <a:pt x="101935" y="83517"/>
                        <a:pt x="102602" y="80418"/>
                        <a:pt x="102602" y="77145"/>
                      </a:cubicBezTo>
                      <a:cubicBezTo>
                        <a:pt x="102602" y="73872"/>
                        <a:pt x="101935" y="70773"/>
                        <a:pt x="100908" y="67848"/>
                      </a:cubicBezTo>
                      <a:lnTo>
                        <a:pt x="148192" y="52806"/>
                      </a:lnTo>
                      <a:cubicBezTo>
                        <a:pt x="148628" y="52667"/>
                        <a:pt x="148889" y="52208"/>
                        <a:pt x="148779" y="51762"/>
                      </a:cubicBezTo>
                      <a:cubicBezTo>
                        <a:pt x="148663" y="51292"/>
                        <a:pt x="148187" y="51001"/>
                        <a:pt x="147717" y="51117"/>
                      </a:cubicBezTo>
                      <a:lnTo>
                        <a:pt x="98761" y="63171"/>
                      </a:lnTo>
                      <a:cubicBezTo>
                        <a:pt x="98738" y="63124"/>
                        <a:pt x="98714" y="63078"/>
                        <a:pt x="98685" y="63037"/>
                      </a:cubicBezTo>
                      <a:lnTo>
                        <a:pt x="133597" y="26668"/>
                      </a:lnTo>
                      <a:cubicBezTo>
                        <a:pt x="133911" y="26338"/>
                        <a:pt x="133928" y="25810"/>
                        <a:pt x="133615" y="25467"/>
                      </a:cubicBezTo>
                      <a:cubicBezTo>
                        <a:pt x="133290" y="25108"/>
                        <a:pt x="132733" y="25084"/>
                        <a:pt x="132373" y="25409"/>
                      </a:cubicBezTo>
                      <a:lnTo>
                        <a:pt x="95697" y="58847"/>
                      </a:lnTo>
                      <a:cubicBezTo>
                        <a:pt x="91605" y="54089"/>
                        <a:pt x="86034" y="50676"/>
                        <a:pt x="79616" y="49469"/>
                      </a:cubicBezTo>
                      <a:lnTo>
                        <a:pt x="90219" y="1071"/>
                      </a:lnTo>
                      <a:cubicBezTo>
                        <a:pt x="90317" y="624"/>
                        <a:pt x="90050" y="165"/>
                        <a:pt x="89603" y="38"/>
                      </a:cubicBezTo>
                      <a:cubicBezTo>
                        <a:pt x="89139" y="-96"/>
                        <a:pt x="88652" y="171"/>
                        <a:pt x="88512" y="635"/>
                      </a:cubicBezTo>
                      <a:lnTo>
                        <a:pt x="74503" y="48953"/>
                      </a:lnTo>
                      <a:cubicBezTo>
                        <a:pt x="74469" y="48953"/>
                        <a:pt x="74434" y="48941"/>
                        <a:pt x="74399" y="48941"/>
                      </a:cubicBezTo>
                      <a:cubicBezTo>
                        <a:pt x="74364" y="48941"/>
                        <a:pt x="74329" y="48953"/>
                        <a:pt x="74295" y="48953"/>
                      </a:cubicBezTo>
                      <a:lnTo>
                        <a:pt x="60286" y="635"/>
                      </a:lnTo>
                      <a:cubicBezTo>
                        <a:pt x="60158" y="194"/>
                        <a:pt x="59705" y="-78"/>
                        <a:pt x="59253" y="20"/>
                      </a:cubicBezTo>
                      <a:cubicBezTo>
                        <a:pt x="58777" y="125"/>
                        <a:pt x="58481" y="595"/>
                        <a:pt x="58585" y="1065"/>
                      </a:cubicBezTo>
                      <a:lnTo>
                        <a:pt x="69188" y="49463"/>
                      </a:lnTo>
                      <a:cubicBezTo>
                        <a:pt x="62769" y="50665"/>
                        <a:pt x="57198" y="54083"/>
                        <a:pt x="53107" y="58841"/>
                      </a:cubicBezTo>
                      <a:lnTo>
                        <a:pt x="16431" y="25403"/>
                      </a:lnTo>
                      <a:cubicBezTo>
                        <a:pt x="16094" y="25096"/>
                        <a:pt x="15566" y="25096"/>
                        <a:pt x="15230" y="25421"/>
                      </a:cubicBezTo>
                      <a:cubicBezTo>
                        <a:pt x="14881" y="25757"/>
                        <a:pt x="14870" y="26314"/>
                        <a:pt x="15206" y="26663"/>
                      </a:cubicBezTo>
                      <a:lnTo>
                        <a:pt x="50118" y="63031"/>
                      </a:lnTo>
                      <a:cubicBezTo>
                        <a:pt x="50095" y="63078"/>
                        <a:pt x="50072" y="63118"/>
                        <a:pt x="50043" y="63165"/>
                      </a:cubicBezTo>
                      <a:lnTo>
                        <a:pt x="1087" y="51112"/>
                      </a:lnTo>
                      <a:cubicBezTo>
                        <a:pt x="640" y="51001"/>
                        <a:pt x="182" y="51257"/>
                        <a:pt x="43" y="51698"/>
                      </a:cubicBezTo>
                      <a:cubicBezTo>
                        <a:pt x="-102" y="52162"/>
                        <a:pt x="153" y="52655"/>
                        <a:pt x="611" y="52800"/>
                      </a:cubicBezTo>
                      <a:lnTo>
                        <a:pt x="47896" y="67842"/>
                      </a:lnTo>
                      <a:cubicBezTo>
                        <a:pt x="46869" y="70767"/>
                        <a:pt x="46201" y="73866"/>
                        <a:pt x="46201" y="77139"/>
                      </a:cubicBezTo>
                      <a:cubicBezTo>
                        <a:pt x="46201" y="80412"/>
                        <a:pt x="46869" y="83511"/>
                        <a:pt x="47896" y="86436"/>
                      </a:cubicBezTo>
                      <a:lnTo>
                        <a:pt x="611" y="101477"/>
                      </a:lnTo>
                      <a:cubicBezTo>
                        <a:pt x="176" y="101617"/>
                        <a:pt x="-85" y="102075"/>
                        <a:pt x="25" y="102522"/>
                      </a:cubicBezTo>
                      <a:cubicBezTo>
                        <a:pt x="141" y="102992"/>
                        <a:pt x="617" y="103282"/>
                        <a:pt x="1087" y="103166"/>
                      </a:cubicBezTo>
                      <a:lnTo>
                        <a:pt x="50043" y="91113"/>
                      </a:lnTo>
                      <a:cubicBezTo>
                        <a:pt x="50066" y="91159"/>
                        <a:pt x="50089" y="91206"/>
                        <a:pt x="50118" y="91246"/>
                      </a:cubicBezTo>
                      <a:lnTo>
                        <a:pt x="15206" y="127615"/>
                      </a:lnTo>
                      <a:cubicBezTo>
                        <a:pt x="14893" y="127946"/>
                        <a:pt x="14876" y="128474"/>
                        <a:pt x="15189" y="128816"/>
                      </a:cubicBezTo>
                      <a:cubicBezTo>
                        <a:pt x="15514" y="129176"/>
                        <a:pt x="16071" y="129199"/>
                        <a:pt x="16431" y="128874"/>
                      </a:cubicBezTo>
                      <a:lnTo>
                        <a:pt x="53107" y="95436"/>
                      </a:lnTo>
                      <a:cubicBezTo>
                        <a:pt x="57198" y="100195"/>
                        <a:pt x="62769" y="103613"/>
                        <a:pt x="69188" y="104814"/>
                      </a:cubicBezTo>
                      <a:lnTo>
                        <a:pt x="58585" y="153213"/>
                      </a:lnTo>
                      <a:cubicBezTo>
                        <a:pt x="58487" y="153660"/>
                        <a:pt x="58754" y="154118"/>
                        <a:pt x="59200" y="154246"/>
                      </a:cubicBezTo>
                      <a:cubicBezTo>
                        <a:pt x="59665" y="154380"/>
                        <a:pt x="60152" y="154112"/>
                        <a:pt x="60291" y="153648"/>
                      </a:cubicBezTo>
                      <a:lnTo>
                        <a:pt x="74300" y="105331"/>
                      </a:lnTo>
                      <a:cubicBezTo>
                        <a:pt x="74335" y="105331"/>
                        <a:pt x="74370" y="105342"/>
                        <a:pt x="74405" y="105342"/>
                      </a:cubicBezTo>
                      <a:cubicBezTo>
                        <a:pt x="74440" y="105342"/>
                        <a:pt x="74474" y="105331"/>
                        <a:pt x="74509" y="105331"/>
                      </a:cubicBezTo>
                      <a:lnTo>
                        <a:pt x="88518" y="153648"/>
                      </a:lnTo>
                      <a:cubicBezTo>
                        <a:pt x="88646" y="154089"/>
                        <a:pt x="89098" y="154362"/>
                        <a:pt x="89551" y="154263"/>
                      </a:cubicBezTo>
                      <a:cubicBezTo>
                        <a:pt x="90027" y="154159"/>
                        <a:pt x="90323" y="153689"/>
                        <a:pt x="90219" y="153219"/>
                      </a:cubicBezTo>
                      <a:lnTo>
                        <a:pt x="79616" y="104820"/>
                      </a:lnTo>
                      <a:cubicBezTo>
                        <a:pt x="86034" y="103619"/>
                        <a:pt x="91605" y="100201"/>
                        <a:pt x="95697" y="95442"/>
                      </a:cubicBezTo>
                      <a:lnTo>
                        <a:pt x="132373" y="128880"/>
                      </a:lnTo>
                      <a:cubicBezTo>
                        <a:pt x="132709" y="129188"/>
                        <a:pt x="133238" y="129188"/>
                        <a:pt x="133574" y="128863"/>
                      </a:cubicBezTo>
                      <a:cubicBezTo>
                        <a:pt x="133922" y="128526"/>
                        <a:pt x="133934" y="127969"/>
                        <a:pt x="133597" y="127621"/>
                      </a:cubicBezTo>
                      <a:lnTo>
                        <a:pt x="98685" y="91252"/>
                      </a:lnTo>
                      <a:cubicBezTo>
                        <a:pt x="98709" y="91206"/>
                        <a:pt x="98732" y="91165"/>
                        <a:pt x="98761" y="91119"/>
                      </a:cubicBezTo>
                      <a:lnTo>
                        <a:pt x="147717" y="103172"/>
                      </a:lnTo>
                      <a:cubicBezTo>
                        <a:pt x="148163" y="103282"/>
                        <a:pt x="148622" y="103027"/>
                        <a:pt x="148761" y="102586"/>
                      </a:cubicBezTo>
                      <a:cubicBezTo>
                        <a:pt x="148906" y="102122"/>
                        <a:pt x="148651" y="101628"/>
                        <a:pt x="148192" y="101483"/>
                      </a:cubicBezTo>
                      <a:close/>
                    </a:path>
                  </a:pathLst>
                </a:custGeom>
                <a:solidFill>
                  <a:schemeClr val="accent4"/>
                </a:solidFill>
                <a:ln w="5794" cap="flat">
                  <a:noFill/>
                  <a:prstDash val="solid"/>
                  <a:miter/>
                </a:ln>
              </p:spPr>
              <p:txBody>
                <a:bodyPr rtlCol="0" anchor="ctr"/>
                <a:lstStyle/>
                <a:p>
                  <a:endParaRPr lang="en-US"/>
                </a:p>
              </p:txBody>
            </p:sp>
          </p:grpSp>
          <p:grpSp>
            <p:nvGrpSpPr>
              <p:cNvPr id="222" name="Content Placeholder 3" descr="A wreath with lemons and leaves">
                <a:extLst>
                  <a:ext uri="{FF2B5EF4-FFF2-40B4-BE49-F238E27FC236}">
                    <a16:creationId xmlns:a16="http://schemas.microsoft.com/office/drawing/2014/main" id="{E91920BA-C849-4EB0-A127-B5922C079C24}"/>
                  </a:ext>
                </a:extLst>
              </p:cNvPr>
              <p:cNvGrpSpPr/>
              <p:nvPr/>
            </p:nvGrpSpPr>
            <p:grpSpPr>
              <a:xfrm>
                <a:off x="4578633" y="2753831"/>
                <a:ext cx="215890" cy="237011"/>
                <a:chOff x="4578633" y="2753831"/>
                <a:chExt cx="215890" cy="237011"/>
              </a:xfrm>
            </p:grpSpPr>
            <p:sp>
              <p:nvSpPr>
                <p:cNvPr id="223" name="Freeform: Shape 222">
                  <a:extLst>
                    <a:ext uri="{FF2B5EF4-FFF2-40B4-BE49-F238E27FC236}">
                      <a16:creationId xmlns:a16="http://schemas.microsoft.com/office/drawing/2014/main" id="{63A7FA74-65A9-48B2-8163-BB323CE7C07B}"/>
                    </a:ext>
                  </a:extLst>
                </p:cNvPr>
                <p:cNvSpPr/>
                <p:nvPr/>
              </p:nvSpPr>
              <p:spPr>
                <a:xfrm>
                  <a:off x="4647445" y="2753831"/>
                  <a:ext cx="76696" cy="96653"/>
                </a:xfrm>
                <a:custGeom>
                  <a:avLst/>
                  <a:gdLst>
                    <a:gd name="connsiteX0" fmla="*/ 38848 w 76696"/>
                    <a:gd name="connsiteY0" fmla="*/ 96654 h 96653"/>
                    <a:gd name="connsiteX1" fmla="*/ 1 w 76696"/>
                    <a:gd name="connsiteY1" fmla="*/ 38674 h 96653"/>
                    <a:gd name="connsiteX2" fmla="*/ 10999 w 76696"/>
                    <a:gd name="connsiteY2" fmla="*/ 11463 h 96653"/>
                    <a:gd name="connsiteX3" fmla="*/ 38018 w 76696"/>
                    <a:gd name="connsiteY3" fmla="*/ 2 h 96653"/>
                    <a:gd name="connsiteX4" fmla="*/ 61765 w 76696"/>
                    <a:gd name="connsiteY4" fmla="*/ 7981 h 96653"/>
                    <a:gd name="connsiteX5" fmla="*/ 76696 w 76696"/>
                    <a:gd name="connsiteY5" fmla="*/ 38024 h 96653"/>
                    <a:gd name="connsiteX6" fmla="*/ 38848 w 76696"/>
                    <a:gd name="connsiteY6" fmla="*/ 96654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8848" y="96654"/>
                      </a:moveTo>
                      <a:cubicBezTo>
                        <a:pt x="21996" y="79795"/>
                        <a:pt x="129" y="53124"/>
                        <a:pt x="1" y="38674"/>
                      </a:cubicBezTo>
                      <a:cubicBezTo>
                        <a:pt x="-86" y="28431"/>
                        <a:pt x="3820" y="18769"/>
                        <a:pt x="10999" y="11463"/>
                      </a:cubicBezTo>
                      <a:cubicBezTo>
                        <a:pt x="18177" y="4157"/>
                        <a:pt x="27776" y="88"/>
                        <a:pt x="38018" y="2"/>
                      </a:cubicBezTo>
                      <a:cubicBezTo>
                        <a:pt x="46700" y="-74"/>
                        <a:pt x="54911" y="2688"/>
                        <a:pt x="61765" y="7981"/>
                      </a:cubicBezTo>
                      <a:cubicBezTo>
                        <a:pt x="71154" y="15229"/>
                        <a:pt x="76592" y="26180"/>
                        <a:pt x="76696" y="38024"/>
                      </a:cubicBezTo>
                      <a:cubicBezTo>
                        <a:pt x="76818" y="52491"/>
                        <a:pt x="55405" y="79523"/>
                        <a:pt x="38848" y="96654"/>
                      </a:cubicBezTo>
                      <a:close/>
                    </a:path>
                  </a:pathLst>
                </a:custGeom>
                <a:solidFill>
                  <a:srgbClr val="FFFFFF"/>
                </a:solidFill>
                <a:ln w="5794"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1423C29-6A70-4DFF-B57A-C54FDE56C6D7}"/>
                    </a:ext>
                  </a:extLst>
                </p:cNvPr>
                <p:cNvSpPr/>
                <p:nvPr/>
              </p:nvSpPr>
              <p:spPr>
                <a:xfrm>
                  <a:off x="4578633" y="2793854"/>
                  <a:ext cx="89106" cy="75067"/>
                </a:xfrm>
                <a:custGeom>
                  <a:avLst/>
                  <a:gdLst>
                    <a:gd name="connsiteX0" fmla="*/ 89107 w 89106"/>
                    <a:gd name="connsiteY0" fmla="*/ 67088 h 75067"/>
                    <a:gd name="connsiteX1" fmla="*/ 19474 w 89106"/>
                    <a:gd name="connsiteY1" fmla="*/ 71742 h 75067"/>
                    <a:gd name="connsiteX2" fmla="*/ 1409 w 89106"/>
                    <a:gd name="connsiteY2" fmla="*/ 48611 h 75067"/>
                    <a:gd name="connsiteX3" fmla="*/ 4989 w 89106"/>
                    <a:gd name="connsiteY3" fmla="*/ 19479 h 75067"/>
                    <a:gd name="connsiteX4" fmla="*/ 23768 w 89106"/>
                    <a:gd name="connsiteY4" fmla="*/ 2905 h 75067"/>
                    <a:gd name="connsiteX5" fmla="*/ 57253 w 89106"/>
                    <a:gd name="connsiteY5" fmla="*/ 4994 h 75067"/>
                    <a:gd name="connsiteX6" fmla="*/ 89107 w 89106"/>
                    <a:gd name="connsiteY6" fmla="*/ 67088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89107" y="67088"/>
                      </a:moveTo>
                      <a:cubicBezTo>
                        <a:pt x="66080" y="73251"/>
                        <a:pt x="32050" y="78857"/>
                        <a:pt x="19474" y="71742"/>
                      </a:cubicBezTo>
                      <a:cubicBezTo>
                        <a:pt x="10560" y="66694"/>
                        <a:pt x="4142" y="58482"/>
                        <a:pt x="1409" y="48611"/>
                      </a:cubicBezTo>
                      <a:cubicBezTo>
                        <a:pt x="-1325" y="38740"/>
                        <a:pt x="-54" y="28392"/>
                        <a:pt x="4989" y="19479"/>
                      </a:cubicBezTo>
                      <a:cubicBezTo>
                        <a:pt x="9266" y="11923"/>
                        <a:pt x="15760" y="6189"/>
                        <a:pt x="23768" y="2905"/>
                      </a:cubicBezTo>
                      <a:cubicBezTo>
                        <a:pt x="34742" y="-1598"/>
                        <a:pt x="46946" y="-838"/>
                        <a:pt x="57253" y="4994"/>
                      </a:cubicBezTo>
                      <a:cubicBezTo>
                        <a:pt x="69852" y="12126"/>
                        <a:pt x="82555" y="44183"/>
                        <a:pt x="89107" y="67088"/>
                      </a:cubicBezTo>
                      <a:close/>
                    </a:path>
                  </a:pathLst>
                </a:custGeom>
                <a:solidFill>
                  <a:srgbClr val="FFFFFF"/>
                </a:solidFill>
                <a:ln w="5794"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51DF17CF-209A-48AC-9457-54008F7569BA}"/>
                    </a:ext>
                  </a:extLst>
                </p:cNvPr>
                <p:cNvSpPr/>
                <p:nvPr/>
              </p:nvSpPr>
              <p:spPr>
                <a:xfrm>
                  <a:off x="4579405" y="2876105"/>
                  <a:ext cx="88601" cy="75072"/>
                </a:xfrm>
                <a:custGeom>
                  <a:avLst/>
                  <a:gdLst>
                    <a:gd name="connsiteX0" fmla="*/ 88602 w 88601"/>
                    <a:gd name="connsiteY0" fmla="*/ 7127 h 75072"/>
                    <a:gd name="connsiteX1" fmla="*/ 57816 w 88601"/>
                    <a:gd name="connsiteY1" fmla="*/ 69755 h 75072"/>
                    <a:gd name="connsiteX2" fmla="*/ 28753 w 88601"/>
                    <a:gd name="connsiteY2" fmla="*/ 73835 h 75072"/>
                    <a:gd name="connsiteX3" fmla="*/ 5314 w 88601"/>
                    <a:gd name="connsiteY3" fmla="*/ 56170 h 75072"/>
                    <a:gd name="connsiteX4" fmla="*/ 353 w 88601"/>
                    <a:gd name="connsiteY4" fmla="*/ 31616 h 75072"/>
                    <a:gd name="connsiteX5" fmla="*/ 18905 w 88601"/>
                    <a:gd name="connsiteY5" fmla="*/ 3662 h 75072"/>
                    <a:gd name="connsiteX6" fmla="*/ 88602 w 88601"/>
                    <a:gd name="connsiteY6" fmla="*/ 7127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88602" y="7127"/>
                      </a:moveTo>
                      <a:cubicBezTo>
                        <a:pt x="82427" y="30148"/>
                        <a:pt x="70264" y="62425"/>
                        <a:pt x="57816" y="69755"/>
                      </a:cubicBezTo>
                      <a:cubicBezTo>
                        <a:pt x="48989" y="74949"/>
                        <a:pt x="38665" y="76399"/>
                        <a:pt x="28753" y="73835"/>
                      </a:cubicBezTo>
                      <a:cubicBezTo>
                        <a:pt x="18836" y="71269"/>
                        <a:pt x="10514" y="64990"/>
                        <a:pt x="5314" y="56170"/>
                      </a:cubicBezTo>
                      <a:cubicBezTo>
                        <a:pt x="910" y="48689"/>
                        <a:pt x="-808" y="40199"/>
                        <a:pt x="353" y="31616"/>
                      </a:cubicBezTo>
                      <a:cubicBezTo>
                        <a:pt x="1937" y="19859"/>
                        <a:pt x="8703" y="9674"/>
                        <a:pt x="18905" y="3662"/>
                      </a:cubicBezTo>
                      <a:cubicBezTo>
                        <a:pt x="31376" y="-3679"/>
                        <a:pt x="65488" y="1347"/>
                        <a:pt x="88602" y="7127"/>
                      </a:cubicBezTo>
                      <a:close/>
                    </a:path>
                  </a:pathLst>
                </a:custGeom>
                <a:solidFill>
                  <a:srgbClr val="FFFFFF"/>
                </a:solidFill>
                <a:ln w="5794"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83972575-57AB-45F7-9207-079157B829BC}"/>
                    </a:ext>
                  </a:extLst>
                </p:cNvPr>
                <p:cNvSpPr/>
                <p:nvPr/>
              </p:nvSpPr>
              <p:spPr>
                <a:xfrm>
                  <a:off x="4648229" y="2892215"/>
                  <a:ext cx="78257" cy="98626"/>
                </a:xfrm>
                <a:custGeom>
                  <a:avLst/>
                  <a:gdLst>
                    <a:gd name="connsiteX0" fmla="*/ 38621 w 78257"/>
                    <a:gd name="connsiteY0" fmla="*/ 0 h 98626"/>
                    <a:gd name="connsiteX1" fmla="*/ 78257 w 78257"/>
                    <a:gd name="connsiteY1" fmla="*/ 59163 h 98626"/>
                    <a:gd name="connsiteX2" fmla="*/ 67033 w 78257"/>
                    <a:gd name="connsiteY2" fmla="*/ 86926 h 98626"/>
                    <a:gd name="connsiteX3" fmla="*/ 39462 w 78257"/>
                    <a:gd name="connsiteY3" fmla="*/ 98625 h 98626"/>
                    <a:gd name="connsiteX4" fmla="*/ 15234 w 78257"/>
                    <a:gd name="connsiteY4" fmla="*/ 90483 h 98626"/>
                    <a:gd name="connsiteX5" fmla="*/ 1 w 78257"/>
                    <a:gd name="connsiteY5" fmla="*/ 59825 h 98626"/>
                    <a:gd name="connsiteX6" fmla="*/ 38621 w 78257"/>
                    <a:gd name="connsiteY6" fmla="*/ 0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8621" y="0"/>
                      </a:moveTo>
                      <a:cubicBezTo>
                        <a:pt x="55816" y="17201"/>
                        <a:pt x="78135" y="44418"/>
                        <a:pt x="78257" y="59163"/>
                      </a:cubicBezTo>
                      <a:cubicBezTo>
                        <a:pt x="78344" y="69615"/>
                        <a:pt x="74357" y="79475"/>
                        <a:pt x="67033" y="86926"/>
                      </a:cubicBezTo>
                      <a:cubicBezTo>
                        <a:pt x="59704" y="94383"/>
                        <a:pt x="49914" y="98532"/>
                        <a:pt x="39462" y="98625"/>
                      </a:cubicBezTo>
                      <a:cubicBezTo>
                        <a:pt x="30607" y="98701"/>
                        <a:pt x="22227" y="95886"/>
                        <a:pt x="15234" y="90483"/>
                      </a:cubicBezTo>
                      <a:cubicBezTo>
                        <a:pt x="5653" y="83084"/>
                        <a:pt x="99" y="71913"/>
                        <a:pt x="1" y="59825"/>
                      </a:cubicBezTo>
                      <a:cubicBezTo>
                        <a:pt x="-121" y="45056"/>
                        <a:pt x="21722" y="17479"/>
                        <a:pt x="38621" y="0"/>
                      </a:cubicBezTo>
                      <a:close/>
                    </a:path>
                  </a:pathLst>
                </a:custGeom>
                <a:solidFill>
                  <a:srgbClr val="FFFFFF"/>
                </a:solidFill>
                <a:ln w="5794"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65A5D83-2513-434D-9A7E-D8DB2959EAC9}"/>
                    </a:ext>
                  </a:extLst>
                </p:cNvPr>
                <p:cNvSpPr/>
                <p:nvPr/>
              </p:nvSpPr>
              <p:spPr>
                <a:xfrm>
                  <a:off x="4705414" y="2874759"/>
                  <a:ext cx="89109" cy="75067"/>
                </a:xfrm>
                <a:custGeom>
                  <a:avLst/>
                  <a:gdLst>
                    <a:gd name="connsiteX0" fmla="*/ 0 w 89109"/>
                    <a:gd name="connsiteY0" fmla="*/ 7979 h 75067"/>
                    <a:gd name="connsiteX1" fmla="*/ 69632 w 89109"/>
                    <a:gd name="connsiteY1" fmla="*/ 3325 h 75067"/>
                    <a:gd name="connsiteX2" fmla="*/ 87698 w 89109"/>
                    <a:gd name="connsiteY2" fmla="*/ 26457 h 75067"/>
                    <a:gd name="connsiteX3" fmla="*/ 84117 w 89109"/>
                    <a:gd name="connsiteY3" fmla="*/ 55589 h 75067"/>
                    <a:gd name="connsiteX4" fmla="*/ 65338 w 89109"/>
                    <a:gd name="connsiteY4" fmla="*/ 72162 h 75067"/>
                    <a:gd name="connsiteX5" fmla="*/ 31854 w 89109"/>
                    <a:gd name="connsiteY5" fmla="*/ 70073 h 75067"/>
                    <a:gd name="connsiteX6" fmla="*/ 0 w 89109"/>
                    <a:gd name="connsiteY6" fmla="*/ 7979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9" h="75067">
                      <a:moveTo>
                        <a:pt x="0" y="7979"/>
                      </a:moveTo>
                      <a:cubicBezTo>
                        <a:pt x="23027" y="1816"/>
                        <a:pt x="57057" y="-3790"/>
                        <a:pt x="69632" y="3325"/>
                      </a:cubicBezTo>
                      <a:cubicBezTo>
                        <a:pt x="78546" y="8374"/>
                        <a:pt x="84965" y="16585"/>
                        <a:pt x="87698" y="26457"/>
                      </a:cubicBezTo>
                      <a:cubicBezTo>
                        <a:pt x="90437" y="36328"/>
                        <a:pt x="89160" y="46675"/>
                        <a:pt x="84117" y="55589"/>
                      </a:cubicBezTo>
                      <a:cubicBezTo>
                        <a:pt x="79840" y="63144"/>
                        <a:pt x="73347" y="68878"/>
                        <a:pt x="65338" y="72162"/>
                      </a:cubicBezTo>
                      <a:cubicBezTo>
                        <a:pt x="54364" y="76666"/>
                        <a:pt x="42160" y="75906"/>
                        <a:pt x="31854" y="70073"/>
                      </a:cubicBezTo>
                      <a:cubicBezTo>
                        <a:pt x="19255" y="62941"/>
                        <a:pt x="6552" y="30884"/>
                        <a:pt x="0" y="7979"/>
                      </a:cubicBezTo>
                      <a:close/>
                    </a:path>
                  </a:pathLst>
                </a:custGeom>
                <a:solidFill>
                  <a:srgbClr val="FFFFFF"/>
                </a:solidFill>
                <a:ln w="5794"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6011C32D-5B40-43F1-9ADD-1EE7E1F268D7}"/>
                    </a:ext>
                  </a:extLst>
                </p:cNvPr>
                <p:cNvSpPr/>
                <p:nvPr/>
              </p:nvSpPr>
              <p:spPr>
                <a:xfrm>
                  <a:off x="4705147" y="2792503"/>
                  <a:ext cx="88601" cy="75072"/>
                </a:xfrm>
                <a:custGeom>
                  <a:avLst/>
                  <a:gdLst>
                    <a:gd name="connsiteX0" fmla="*/ 0 w 88601"/>
                    <a:gd name="connsiteY0" fmla="*/ 67946 h 75072"/>
                    <a:gd name="connsiteX1" fmla="*/ 30786 w 88601"/>
                    <a:gd name="connsiteY1" fmla="*/ 5317 h 75072"/>
                    <a:gd name="connsiteX2" fmla="*/ 59848 w 88601"/>
                    <a:gd name="connsiteY2" fmla="*/ 1238 h 75072"/>
                    <a:gd name="connsiteX3" fmla="*/ 83287 w 88601"/>
                    <a:gd name="connsiteY3" fmla="*/ 18903 h 75072"/>
                    <a:gd name="connsiteX4" fmla="*/ 88249 w 88601"/>
                    <a:gd name="connsiteY4" fmla="*/ 43456 h 75072"/>
                    <a:gd name="connsiteX5" fmla="*/ 69696 w 88601"/>
                    <a:gd name="connsiteY5" fmla="*/ 71410 h 75072"/>
                    <a:gd name="connsiteX6" fmla="*/ 0 w 88601"/>
                    <a:gd name="connsiteY6" fmla="*/ 67946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6"/>
                      </a:moveTo>
                      <a:cubicBezTo>
                        <a:pt x="6175" y="44924"/>
                        <a:pt x="18338" y="12647"/>
                        <a:pt x="30786" y="5317"/>
                      </a:cubicBezTo>
                      <a:cubicBezTo>
                        <a:pt x="39613" y="124"/>
                        <a:pt x="49936"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5"/>
                        <a:pt x="0" y="67946"/>
                      </a:cubicBezTo>
                      <a:close/>
                    </a:path>
                  </a:pathLst>
                </a:custGeom>
                <a:solidFill>
                  <a:srgbClr val="FFFFFF"/>
                </a:solidFill>
                <a:ln w="5794"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682B57A6-2BE7-498A-B833-3D433B5CC085}"/>
                    </a:ext>
                  </a:extLst>
                </p:cNvPr>
                <p:cNvSpPr/>
                <p:nvPr/>
              </p:nvSpPr>
              <p:spPr>
                <a:xfrm>
                  <a:off x="4612178" y="2794695"/>
                  <a:ext cx="148807" cy="154283"/>
                </a:xfrm>
                <a:custGeom>
                  <a:avLst/>
                  <a:gdLst>
                    <a:gd name="connsiteX0" fmla="*/ 148192 w 148807"/>
                    <a:gd name="connsiteY0" fmla="*/ 101483 h 154283"/>
                    <a:gd name="connsiteX1" fmla="*/ 100908 w 148807"/>
                    <a:gd name="connsiteY1" fmla="*/ 86441 h 154283"/>
                    <a:gd name="connsiteX2" fmla="*/ 102603 w 148807"/>
                    <a:gd name="connsiteY2" fmla="*/ 77145 h 154283"/>
                    <a:gd name="connsiteX3" fmla="*/ 100908 w 148807"/>
                    <a:gd name="connsiteY3" fmla="*/ 67848 h 154283"/>
                    <a:gd name="connsiteX4" fmla="*/ 148192 w 148807"/>
                    <a:gd name="connsiteY4" fmla="*/ 52806 h 154283"/>
                    <a:gd name="connsiteX5" fmla="*/ 148779 w 148807"/>
                    <a:gd name="connsiteY5" fmla="*/ 51762 h 154283"/>
                    <a:gd name="connsiteX6" fmla="*/ 147717 w 148807"/>
                    <a:gd name="connsiteY6" fmla="*/ 51117 h 154283"/>
                    <a:gd name="connsiteX7" fmla="*/ 98761 w 148807"/>
                    <a:gd name="connsiteY7" fmla="*/ 63171 h 154283"/>
                    <a:gd name="connsiteX8" fmla="*/ 98691 w 148807"/>
                    <a:gd name="connsiteY8" fmla="*/ 63037 h 154283"/>
                    <a:gd name="connsiteX9" fmla="*/ 133603 w 148807"/>
                    <a:gd name="connsiteY9" fmla="*/ 26668 h 154283"/>
                    <a:gd name="connsiteX10" fmla="*/ 133621 w 148807"/>
                    <a:gd name="connsiteY10" fmla="*/ 25467 h 154283"/>
                    <a:gd name="connsiteX11" fmla="*/ 132379 w 148807"/>
                    <a:gd name="connsiteY11" fmla="*/ 25409 h 154283"/>
                    <a:gd name="connsiteX12" fmla="*/ 95703 w 148807"/>
                    <a:gd name="connsiteY12" fmla="*/ 58847 h 154283"/>
                    <a:gd name="connsiteX13" fmla="*/ 79622 w 148807"/>
                    <a:gd name="connsiteY13" fmla="*/ 49469 h 154283"/>
                    <a:gd name="connsiteX14" fmla="*/ 90224 w 148807"/>
                    <a:gd name="connsiteY14" fmla="*/ 1071 h 154283"/>
                    <a:gd name="connsiteX15" fmla="*/ 89609 w 148807"/>
                    <a:gd name="connsiteY15" fmla="*/ 38 h 154283"/>
                    <a:gd name="connsiteX16" fmla="*/ 88518 w 148807"/>
                    <a:gd name="connsiteY16" fmla="*/ 635 h 154283"/>
                    <a:gd name="connsiteX17" fmla="*/ 74509 w 148807"/>
                    <a:gd name="connsiteY17" fmla="*/ 48953 h 154283"/>
                    <a:gd name="connsiteX18" fmla="*/ 74405 w 148807"/>
                    <a:gd name="connsiteY18" fmla="*/ 48941 h 154283"/>
                    <a:gd name="connsiteX19" fmla="*/ 74300 w 148807"/>
                    <a:gd name="connsiteY19" fmla="*/ 48953 h 154283"/>
                    <a:gd name="connsiteX20" fmla="*/ 60291 w 148807"/>
                    <a:gd name="connsiteY20" fmla="*/ 635 h 154283"/>
                    <a:gd name="connsiteX21" fmla="*/ 59258 w 148807"/>
                    <a:gd name="connsiteY21" fmla="*/ 20 h 154283"/>
                    <a:gd name="connsiteX22" fmla="*/ 58591 w 148807"/>
                    <a:gd name="connsiteY22" fmla="*/ 1065 h 154283"/>
                    <a:gd name="connsiteX23" fmla="*/ 69194 w 148807"/>
                    <a:gd name="connsiteY23" fmla="*/ 49463 h 154283"/>
                    <a:gd name="connsiteX24" fmla="*/ 53113 w 148807"/>
                    <a:gd name="connsiteY24" fmla="*/ 58841 h 154283"/>
                    <a:gd name="connsiteX25" fmla="*/ 16437 w 148807"/>
                    <a:gd name="connsiteY25" fmla="*/ 25403 h 154283"/>
                    <a:gd name="connsiteX26" fmla="*/ 15235 w 148807"/>
                    <a:gd name="connsiteY26" fmla="*/ 25421 h 154283"/>
                    <a:gd name="connsiteX27" fmla="*/ 15212 w 148807"/>
                    <a:gd name="connsiteY27" fmla="*/ 26663 h 154283"/>
                    <a:gd name="connsiteX28" fmla="*/ 50124 w 148807"/>
                    <a:gd name="connsiteY28" fmla="*/ 63031 h 154283"/>
                    <a:gd name="connsiteX29" fmla="*/ 50049 w 148807"/>
                    <a:gd name="connsiteY29" fmla="*/ 63165 h 154283"/>
                    <a:gd name="connsiteX30" fmla="*/ 1093 w 148807"/>
                    <a:gd name="connsiteY30" fmla="*/ 51112 h 154283"/>
                    <a:gd name="connsiteX31" fmla="*/ 43 w 148807"/>
                    <a:gd name="connsiteY31" fmla="*/ 51698 h 154283"/>
                    <a:gd name="connsiteX32" fmla="*/ 611 w 148807"/>
                    <a:gd name="connsiteY32" fmla="*/ 52800 h 154283"/>
                    <a:gd name="connsiteX33" fmla="*/ 47896 w 148807"/>
                    <a:gd name="connsiteY33" fmla="*/ 67842 h 154283"/>
                    <a:gd name="connsiteX34" fmla="*/ 46201 w 148807"/>
                    <a:gd name="connsiteY34" fmla="*/ 77139 h 154283"/>
                    <a:gd name="connsiteX35" fmla="*/ 47896 w 148807"/>
                    <a:gd name="connsiteY35" fmla="*/ 86436 h 154283"/>
                    <a:gd name="connsiteX36" fmla="*/ 611 w 148807"/>
                    <a:gd name="connsiteY36" fmla="*/ 101477 h 154283"/>
                    <a:gd name="connsiteX37" fmla="*/ 25 w 148807"/>
                    <a:gd name="connsiteY37" fmla="*/ 102522 h 154283"/>
                    <a:gd name="connsiteX38" fmla="*/ 1087 w 148807"/>
                    <a:gd name="connsiteY38" fmla="*/ 103166 h 154283"/>
                    <a:gd name="connsiteX39" fmla="*/ 50043 w 148807"/>
                    <a:gd name="connsiteY39" fmla="*/ 91113 h 154283"/>
                    <a:gd name="connsiteX40" fmla="*/ 50118 w 148807"/>
                    <a:gd name="connsiteY40" fmla="*/ 91246 h 154283"/>
                    <a:gd name="connsiteX41" fmla="*/ 15206 w 148807"/>
                    <a:gd name="connsiteY41" fmla="*/ 127615 h 154283"/>
                    <a:gd name="connsiteX42" fmla="*/ 15189 w 148807"/>
                    <a:gd name="connsiteY42" fmla="*/ 128816 h 154283"/>
                    <a:gd name="connsiteX43" fmla="*/ 16431 w 148807"/>
                    <a:gd name="connsiteY43" fmla="*/ 128874 h 154283"/>
                    <a:gd name="connsiteX44" fmla="*/ 53107 w 148807"/>
                    <a:gd name="connsiteY44" fmla="*/ 95436 h 154283"/>
                    <a:gd name="connsiteX45" fmla="*/ 69188 w 148807"/>
                    <a:gd name="connsiteY45" fmla="*/ 104814 h 154283"/>
                    <a:gd name="connsiteX46" fmla="*/ 58585 w 148807"/>
                    <a:gd name="connsiteY46" fmla="*/ 153213 h 154283"/>
                    <a:gd name="connsiteX47" fmla="*/ 59200 w 148807"/>
                    <a:gd name="connsiteY47" fmla="*/ 154246 h 154283"/>
                    <a:gd name="connsiteX48" fmla="*/ 60291 w 148807"/>
                    <a:gd name="connsiteY48" fmla="*/ 153648 h 154283"/>
                    <a:gd name="connsiteX49" fmla="*/ 74300 w 148807"/>
                    <a:gd name="connsiteY49" fmla="*/ 105331 h 154283"/>
                    <a:gd name="connsiteX50" fmla="*/ 74405 w 148807"/>
                    <a:gd name="connsiteY50" fmla="*/ 105342 h 154283"/>
                    <a:gd name="connsiteX51" fmla="*/ 74509 w 148807"/>
                    <a:gd name="connsiteY51" fmla="*/ 105331 h 154283"/>
                    <a:gd name="connsiteX52" fmla="*/ 88518 w 148807"/>
                    <a:gd name="connsiteY52" fmla="*/ 153648 h 154283"/>
                    <a:gd name="connsiteX53" fmla="*/ 89551 w 148807"/>
                    <a:gd name="connsiteY53" fmla="*/ 154263 h 154283"/>
                    <a:gd name="connsiteX54" fmla="*/ 90224 w 148807"/>
                    <a:gd name="connsiteY54" fmla="*/ 153219 h 154283"/>
                    <a:gd name="connsiteX55" fmla="*/ 79622 w 148807"/>
                    <a:gd name="connsiteY55" fmla="*/ 104820 h 154283"/>
                    <a:gd name="connsiteX56" fmla="*/ 95703 w 148807"/>
                    <a:gd name="connsiteY56" fmla="*/ 95442 h 154283"/>
                    <a:gd name="connsiteX57" fmla="*/ 132379 w 148807"/>
                    <a:gd name="connsiteY57" fmla="*/ 128880 h 154283"/>
                    <a:gd name="connsiteX58" fmla="*/ 133580 w 148807"/>
                    <a:gd name="connsiteY58" fmla="*/ 128863 h 154283"/>
                    <a:gd name="connsiteX59" fmla="*/ 133603 w 148807"/>
                    <a:gd name="connsiteY59" fmla="*/ 127621 h 154283"/>
                    <a:gd name="connsiteX60" fmla="*/ 98691 w 148807"/>
                    <a:gd name="connsiteY60" fmla="*/ 91252 h 154283"/>
                    <a:gd name="connsiteX61" fmla="*/ 98761 w 148807"/>
                    <a:gd name="connsiteY61" fmla="*/ 91119 h 154283"/>
                    <a:gd name="connsiteX62" fmla="*/ 147717 w 148807"/>
                    <a:gd name="connsiteY62" fmla="*/ 103172 h 154283"/>
                    <a:gd name="connsiteX63" fmla="*/ 148767 w 148807"/>
                    <a:gd name="connsiteY63" fmla="*/ 102586 h 154283"/>
                    <a:gd name="connsiteX64" fmla="*/ 148192 w 148807"/>
                    <a:gd name="connsiteY64" fmla="*/ 101483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07" h="154283">
                      <a:moveTo>
                        <a:pt x="148192" y="101483"/>
                      </a:moveTo>
                      <a:lnTo>
                        <a:pt x="100908" y="86441"/>
                      </a:lnTo>
                      <a:cubicBezTo>
                        <a:pt x="101935" y="83517"/>
                        <a:pt x="102603" y="80418"/>
                        <a:pt x="102603" y="77145"/>
                      </a:cubicBezTo>
                      <a:cubicBezTo>
                        <a:pt x="102603" y="73872"/>
                        <a:pt x="101935" y="70773"/>
                        <a:pt x="100908" y="67848"/>
                      </a:cubicBezTo>
                      <a:lnTo>
                        <a:pt x="148192" y="52806"/>
                      </a:lnTo>
                      <a:cubicBezTo>
                        <a:pt x="148628" y="52667"/>
                        <a:pt x="148889" y="52208"/>
                        <a:pt x="148779" y="51762"/>
                      </a:cubicBezTo>
                      <a:cubicBezTo>
                        <a:pt x="148663" y="51292"/>
                        <a:pt x="148187" y="51001"/>
                        <a:pt x="147717" y="51117"/>
                      </a:cubicBezTo>
                      <a:lnTo>
                        <a:pt x="98761" y="63171"/>
                      </a:lnTo>
                      <a:cubicBezTo>
                        <a:pt x="98738" y="63124"/>
                        <a:pt x="98714" y="63078"/>
                        <a:pt x="98691" y="63037"/>
                      </a:cubicBezTo>
                      <a:lnTo>
                        <a:pt x="133603" y="26668"/>
                      </a:lnTo>
                      <a:cubicBezTo>
                        <a:pt x="133922" y="26338"/>
                        <a:pt x="133934" y="25810"/>
                        <a:pt x="133621" y="25467"/>
                      </a:cubicBezTo>
                      <a:cubicBezTo>
                        <a:pt x="133296" y="25107"/>
                        <a:pt x="132739" y="25084"/>
                        <a:pt x="132379" y="25409"/>
                      </a:cubicBezTo>
                      <a:lnTo>
                        <a:pt x="95703" y="58847"/>
                      </a:lnTo>
                      <a:cubicBezTo>
                        <a:pt x="91611" y="54089"/>
                        <a:pt x="86040" y="50670"/>
                        <a:pt x="79622" y="49469"/>
                      </a:cubicBezTo>
                      <a:lnTo>
                        <a:pt x="90224" y="1071"/>
                      </a:lnTo>
                      <a:cubicBezTo>
                        <a:pt x="90323" y="624"/>
                        <a:pt x="90056" y="165"/>
                        <a:pt x="89609" y="38"/>
                      </a:cubicBezTo>
                      <a:cubicBezTo>
                        <a:pt x="89145" y="-96"/>
                        <a:pt x="88657" y="171"/>
                        <a:pt x="88518" y="635"/>
                      </a:cubicBezTo>
                      <a:lnTo>
                        <a:pt x="74509" y="48953"/>
                      </a:lnTo>
                      <a:cubicBezTo>
                        <a:pt x="74474" y="48953"/>
                        <a:pt x="74440" y="48941"/>
                        <a:pt x="74405" y="48941"/>
                      </a:cubicBezTo>
                      <a:cubicBezTo>
                        <a:pt x="74370" y="48941"/>
                        <a:pt x="74335" y="48953"/>
                        <a:pt x="74300" y="48953"/>
                      </a:cubicBezTo>
                      <a:lnTo>
                        <a:pt x="60291" y="635"/>
                      </a:lnTo>
                      <a:cubicBezTo>
                        <a:pt x="60164" y="194"/>
                        <a:pt x="59711" y="-78"/>
                        <a:pt x="59258" y="20"/>
                      </a:cubicBezTo>
                      <a:cubicBezTo>
                        <a:pt x="58783" y="125"/>
                        <a:pt x="58487" y="595"/>
                        <a:pt x="58591" y="1065"/>
                      </a:cubicBezTo>
                      <a:lnTo>
                        <a:pt x="69194" y="49463"/>
                      </a:lnTo>
                      <a:cubicBezTo>
                        <a:pt x="62775" y="50665"/>
                        <a:pt x="57204" y="54083"/>
                        <a:pt x="53113" y="58841"/>
                      </a:cubicBezTo>
                      <a:lnTo>
                        <a:pt x="16437" y="25403"/>
                      </a:lnTo>
                      <a:cubicBezTo>
                        <a:pt x="16100" y="25096"/>
                        <a:pt x="15572" y="25096"/>
                        <a:pt x="15235" y="25421"/>
                      </a:cubicBezTo>
                      <a:cubicBezTo>
                        <a:pt x="14887" y="25757"/>
                        <a:pt x="14876" y="26314"/>
                        <a:pt x="15212" y="26663"/>
                      </a:cubicBezTo>
                      <a:lnTo>
                        <a:pt x="50124" y="63031"/>
                      </a:lnTo>
                      <a:cubicBezTo>
                        <a:pt x="50101" y="63078"/>
                        <a:pt x="50078" y="63124"/>
                        <a:pt x="50049" y="63165"/>
                      </a:cubicBezTo>
                      <a:lnTo>
                        <a:pt x="1093" y="51112"/>
                      </a:lnTo>
                      <a:cubicBezTo>
                        <a:pt x="646" y="51001"/>
                        <a:pt x="188" y="51257"/>
                        <a:pt x="43" y="51698"/>
                      </a:cubicBezTo>
                      <a:cubicBezTo>
                        <a:pt x="-102" y="52162"/>
                        <a:pt x="153" y="52655"/>
                        <a:pt x="611" y="52800"/>
                      </a:cubicBezTo>
                      <a:lnTo>
                        <a:pt x="47896" y="67842"/>
                      </a:lnTo>
                      <a:cubicBezTo>
                        <a:pt x="46869" y="70767"/>
                        <a:pt x="46201" y="73866"/>
                        <a:pt x="46201" y="77139"/>
                      </a:cubicBezTo>
                      <a:cubicBezTo>
                        <a:pt x="46201" y="80412"/>
                        <a:pt x="46869" y="83511"/>
                        <a:pt x="47896" y="86436"/>
                      </a:cubicBezTo>
                      <a:lnTo>
                        <a:pt x="611" y="101477"/>
                      </a:lnTo>
                      <a:cubicBezTo>
                        <a:pt x="176" y="101617"/>
                        <a:pt x="-85" y="102075"/>
                        <a:pt x="25" y="102522"/>
                      </a:cubicBezTo>
                      <a:cubicBezTo>
                        <a:pt x="141" y="102992"/>
                        <a:pt x="617" y="103282"/>
                        <a:pt x="1087" y="103166"/>
                      </a:cubicBezTo>
                      <a:lnTo>
                        <a:pt x="50043" y="91113"/>
                      </a:lnTo>
                      <a:cubicBezTo>
                        <a:pt x="50066" y="91159"/>
                        <a:pt x="50089" y="91206"/>
                        <a:pt x="50118" y="91246"/>
                      </a:cubicBezTo>
                      <a:lnTo>
                        <a:pt x="15206" y="127615"/>
                      </a:lnTo>
                      <a:cubicBezTo>
                        <a:pt x="14887" y="127946"/>
                        <a:pt x="14876" y="128474"/>
                        <a:pt x="15189" y="128816"/>
                      </a:cubicBezTo>
                      <a:cubicBezTo>
                        <a:pt x="15514" y="129176"/>
                        <a:pt x="16071" y="129199"/>
                        <a:pt x="16431" y="128874"/>
                      </a:cubicBezTo>
                      <a:lnTo>
                        <a:pt x="53107" y="95436"/>
                      </a:lnTo>
                      <a:cubicBezTo>
                        <a:pt x="57198" y="100195"/>
                        <a:pt x="62769" y="103607"/>
                        <a:pt x="69188" y="104814"/>
                      </a:cubicBezTo>
                      <a:lnTo>
                        <a:pt x="58585" y="153213"/>
                      </a:lnTo>
                      <a:cubicBezTo>
                        <a:pt x="58487" y="153660"/>
                        <a:pt x="58754" y="154118"/>
                        <a:pt x="59200" y="154246"/>
                      </a:cubicBezTo>
                      <a:cubicBezTo>
                        <a:pt x="59665" y="154379"/>
                        <a:pt x="60152" y="154112"/>
                        <a:pt x="60291" y="153648"/>
                      </a:cubicBezTo>
                      <a:lnTo>
                        <a:pt x="74300" y="105331"/>
                      </a:lnTo>
                      <a:cubicBezTo>
                        <a:pt x="74335" y="105331"/>
                        <a:pt x="74370" y="105342"/>
                        <a:pt x="74405" y="105342"/>
                      </a:cubicBezTo>
                      <a:cubicBezTo>
                        <a:pt x="74440" y="105342"/>
                        <a:pt x="74474" y="105331"/>
                        <a:pt x="74509" y="105331"/>
                      </a:cubicBezTo>
                      <a:lnTo>
                        <a:pt x="88518" y="153648"/>
                      </a:lnTo>
                      <a:cubicBezTo>
                        <a:pt x="88646" y="154089"/>
                        <a:pt x="89098" y="154362"/>
                        <a:pt x="89551" y="154263"/>
                      </a:cubicBezTo>
                      <a:cubicBezTo>
                        <a:pt x="90027" y="154159"/>
                        <a:pt x="90323" y="153689"/>
                        <a:pt x="90224" y="153219"/>
                      </a:cubicBezTo>
                      <a:lnTo>
                        <a:pt x="79622" y="104820"/>
                      </a:lnTo>
                      <a:cubicBezTo>
                        <a:pt x="86040" y="103619"/>
                        <a:pt x="91611" y="100201"/>
                        <a:pt x="95703" y="95442"/>
                      </a:cubicBezTo>
                      <a:lnTo>
                        <a:pt x="132379" y="128880"/>
                      </a:lnTo>
                      <a:cubicBezTo>
                        <a:pt x="132715" y="129188"/>
                        <a:pt x="133243" y="129188"/>
                        <a:pt x="133580" y="128863"/>
                      </a:cubicBezTo>
                      <a:cubicBezTo>
                        <a:pt x="133928" y="128526"/>
                        <a:pt x="133940" y="127969"/>
                        <a:pt x="133603" y="127621"/>
                      </a:cubicBezTo>
                      <a:lnTo>
                        <a:pt x="98691" y="91252"/>
                      </a:lnTo>
                      <a:cubicBezTo>
                        <a:pt x="98714" y="91206"/>
                        <a:pt x="98738" y="91165"/>
                        <a:pt x="98761" y="91119"/>
                      </a:cubicBezTo>
                      <a:lnTo>
                        <a:pt x="147717" y="103172"/>
                      </a:lnTo>
                      <a:cubicBezTo>
                        <a:pt x="148163" y="103282"/>
                        <a:pt x="148622" y="103027"/>
                        <a:pt x="148767" y="102586"/>
                      </a:cubicBezTo>
                      <a:cubicBezTo>
                        <a:pt x="148912" y="102127"/>
                        <a:pt x="148657" y="101634"/>
                        <a:pt x="148192" y="101483"/>
                      </a:cubicBezTo>
                      <a:close/>
                    </a:path>
                  </a:pathLst>
                </a:custGeom>
                <a:solidFill>
                  <a:schemeClr val="accent4"/>
                </a:solidFill>
                <a:ln w="5794" cap="flat">
                  <a:noFill/>
                  <a:prstDash val="solid"/>
                  <a:miter/>
                </a:ln>
              </p:spPr>
              <p:txBody>
                <a:bodyPr rtlCol="0" anchor="ctr"/>
                <a:lstStyle/>
                <a:p>
                  <a:endParaRPr lang="en-US"/>
                </a:p>
              </p:txBody>
            </p:sp>
          </p:grpSp>
          <p:grpSp>
            <p:nvGrpSpPr>
              <p:cNvPr id="230" name="Content Placeholder 3" descr="A wreath with lemons and leaves">
                <a:extLst>
                  <a:ext uri="{FF2B5EF4-FFF2-40B4-BE49-F238E27FC236}">
                    <a16:creationId xmlns:a16="http://schemas.microsoft.com/office/drawing/2014/main" id="{41C112D4-307E-4AFE-AC9F-05ADE3F58A4F}"/>
                  </a:ext>
                </a:extLst>
              </p:cNvPr>
              <p:cNvGrpSpPr/>
              <p:nvPr/>
            </p:nvGrpSpPr>
            <p:grpSpPr>
              <a:xfrm>
                <a:off x="4586413" y="1908125"/>
                <a:ext cx="215890" cy="237011"/>
                <a:chOff x="4586413" y="1908125"/>
                <a:chExt cx="215890" cy="237011"/>
              </a:xfrm>
            </p:grpSpPr>
            <p:sp>
              <p:nvSpPr>
                <p:cNvPr id="231" name="Freeform: Shape 230">
                  <a:extLst>
                    <a:ext uri="{FF2B5EF4-FFF2-40B4-BE49-F238E27FC236}">
                      <a16:creationId xmlns:a16="http://schemas.microsoft.com/office/drawing/2014/main" id="{FF02998C-A854-427D-A23F-781A8B5D1574}"/>
                    </a:ext>
                  </a:extLst>
                </p:cNvPr>
                <p:cNvSpPr/>
                <p:nvPr/>
              </p:nvSpPr>
              <p:spPr>
                <a:xfrm>
                  <a:off x="4655227" y="1908125"/>
                  <a:ext cx="76696" cy="96653"/>
                </a:xfrm>
                <a:custGeom>
                  <a:avLst/>
                  <a:gdLst>
                    <a:gd name="connsiteX0" fmla="*/ 38848 w 76696"/>
                    <a:gd name="connsiteY0" fmla="*/ 96654 h 96653"/>
                    <a:gd name="connsiteX1" fmla="*/ 1 w 76696"/>
                    <a:gd name="connsiteY1" fmla="*/ 38674 h 96653"/>
                    <a:gd name="connsiteX2" fmla="*/ 10999 w 76696"/>
                    <a:gd name="connsiteY2" fmla="*/ 11463 h 96653"/>
                    <a:gd name="connsiteX3" fmla="*/ 38018 w 76696"/>
                    <a:gd name="connsiteY3" fmla="*/ 2 h 96653"/>
                    <a:gd name="connsiteX4" fmla="*/ 61765 w 76696"/>
                    <a:gd name="connsiteY4" fmla="*/ 7981 h 96653"/>
                    <a:gd name="connsiteX5" fmla="*/ 76696 w 76696"/>
                    <a:gd name="connsiteY5" fmla="*/ 38024 h 96653"/>
                    <a:gd name="connsiteX6" fmla="*/ 38848 w 76696"/>
                    <a:gd name="connsiteY6" fmla="*/ 96654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8848" y="96654"/>
                      </a:moveTo>
                      <a:cubicBezTo>
                        <a:pt x="21996" y="79795"/>
                        <a:pt x="129" y="53124"/>
                        <a:pt x="1" y="38674"/>
                      </a:cubicBezTo>
                      <a:cubicBezTo>
                        <a:pt x="-86" y="28431"/>
                        <a:pt x="3820" y="18769"/>
                        <a:pt x="10999" y="11463"/>
                      </a:cubicBezTo>
                      <a:cubicBezTo>
                        <a:pt x="18177" y="4157"/>
                        <a:pt x="27776" y="89"/>
                        <a:pt x="38018" y="2"/>
                      </a:cubicBezTo>
                      <a:cubicBezTo>
                        <a:pt x="46700" y="-74"/>
                        <a:pt x="54911" y="2688"/>
                        <a:pt x="61765" y="7981"/>
                      </a:cubicBezTo>
                      <a:cubicBezTo>
                        <a:pt x="71154" y="15229"/>
                        <a:pt x="76592" y="26180"/>
                        <a:pt x="76696" y="38024"/>
                      </a:cubicBezTo>
                      <a:cubicBezTo>
                        <a:pt x="76818" y="52497"/>
                        <a:pt x="55410" y="79523"/>
                        <a:pt x="38848" y="96654"/>
                      </a:cubicBezTo>
                      <a:close/>
                    </a:path>
                  </a:pathLst>
                </a:custGeom>
                <a:solidFill>
                  <a:srgbClr val="FFFFFF"/>
                </a:solidFill>
                <a:ln w="5794"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5A636DCA-9572-421E-9591-C1A87D57C555}"/>
                    </a:ext>
                  </a:extLst>
                </p:cNvPr>
                <p:cNvSpPr/>
                <p:nvPr/>
              </p:nvSpPr>
              <p:spPr>
                <a:xfrm>
                  <a:off x="4586413" y="1948154"/>
                  <a:ext cx="89109" cy="75066"/>
                </a:xfrm>
                <a:custGeom>
                  <a:avLst/>
                  <a:gdLst>
                    <a:gd name="connsiteX0" fmla="*/ 89109 w 89109"/>
                    <a:gd name="connsiteY0" fmla="*/ 67088 h 75066"/>
                    <a:gd name="connsiteX1" fmla="*/ 19477 w 89109"/>
                    <a:gd name="connsiteY1" fmla="*/ 71742 h 75066"/>
                    <a:gd name="connsiteX2" fmla="*/ 1411 w 89109"/>
                    <a:gd name="connsiteY2" fmla="*/ 48610 h 75066"/>
                    <a:gd name="connsiteX3" fmla="*/ 4992 w 89109"/>
                    <a:gd name="connsiteY3" fmla="*/ 19478 h 75066"/>
                    <a:gd name="connsiteX4" fmla="*/ 23771 w 89109"/>
                    <a:gd name="connsiteY4" fmla="*/ 2904 h 75066"/>
                    <a:gd name="connsiteX5" fmla="*/ 57255 w 89109"/>
                    <a:gd name="connsiteY5" fmla="*/ 4999 h 75066"/>
                    <a:gd name="connsiteX6" fmla="*/ 89109 w 89109"/>
                    <a:gd name="connsiteY6" fmla="*/ 67088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9" h="75066">
                      <a:moveTo>
                        <a:pt x="89109" y="67088"/>
                      </a:moveTo>
                      <a:cubicBezTo>
                        <a:pt x="66082" y="73251"/>
                        <a:pt x="32052" y="78857"/>
                        <a:pt x="19477" y="71742"/>
                      </a:cubicBezTo>
                      <a:cubicBezTo>
                        <a:pt x="10563" y="66693"/>
                        <a:pt x="4145" y="58482"/>
                        <a:pt x="1411" y="48610"/>
                      </a:cubicBezTo>
                      <a:cubicBezTo>
                        <a:pt x="-1328" y="38739"/>
                        <a:pt x="-51" y="28392"/>
                        <a:pt x="4992" y="19478"/>
                      </a:cubicBezTo>
                      <a:cubicBezTo>
                        <a:pt x="9269" y="11923"/>
                        <a:pt x="15763" y="6189"/>
                        <a:pt x="23771" y="2904"/>
                      </a:cubicBezTo>
                      <a:cubicBezTo>
                        <a:pt x="34745" y="-1599"/>
                        <a:pt x="46949" y="-839"/>
                        <a:pt x="57255" y="4999"/>
                      </a:cubicBezTo>
                      <a:cubicBezTo>
                        <a:pt x="69854" y="12126"/>
                        <a:pt x="82557" y="44183"/>
                        <a:pt x="89109" y="67088"/>
                      </a:cubicBezTo>
                      <a:close/>
                    </a:path>
                  </a:pathLst>
                </a:custGeom>
                <a:solidFill>
                  <a:srgbClr val="FFFFFF"/>
                </a:solidFill>
                <a:ln w="5794"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D118AE16-0D91-4E4E-A00C-2824027FC589}"/>
                    </a:ext>
                  </a:extLst>
                </p:cNvPr>
                <p:cNvSpPr/>
                <p:nvPr/>
              </p:nvSpPr>
              <p:spPr>
                <a:xfrm>
                  <a:off x="4587187" y="2030404"/>
                  <a:ext cx="88601" cy="75068"/>
                </a:xfrm>
                <a:custGeom>
                  <a:avLst/>
                  <a:gdLst>
                    <a:gd name="connsiteX0" fmla="*/ 88602 w 88601"/>
                    <a:gd name="connsiteY0" fmla="*/ 7123 h 75068"/>
                    <a:gd name="connsiteX1" fmla="*/ 57816 w 88601"/>
                    <a:gd name="connsiteY1" fmla="*/ 69751 h 75068"/>
                    <a:gd name="connsiteX2" fmla="*/ 28753 w 88601"/>
                    <a:gd name="connsiteY2" fmla="*/ 73831 h 75068"/>
                    <a:gd name="connsiteX3" fmla="*/ 5314 w 88601"/>
                    <a:gd name="connsiteY3" fmla="*/ 56166 h 75068"/>
                    <a:gd name="connsiteX4" fmla="*/ 353 w 88601"/>
                    <a:gd name="connsiteY4" fmla="*/ 31612 h 75068"/>
                    <a:gd name="connsiteX5" fmla="*/ 18905 w 88601"/>
                    <a:gd name="connsiteY5" fmla="*/ 3658 h 75068"/>
                    <a:gd name="connsiteX6" fmla="*/ 88602 w 88601"/>
                    <a:gd name="connsiteY6" fmla="*/ 7123 h 7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68">
                      <a:moveTo>
                        <a:pt x="88602" y="7123"/>
                      </a:moveTo>
                      <a:cubicBezTo>
                        <a:pt x="82427" y="30144"/>
                        <a:pt x="70264" y="62421"/>
                        <a:pt x="57816" y="69751"/>
                      </a:cubicBezTo>
                      <a:cubicBezTo>
                        <a:pt x="48989" y="74945"/>
                        <a:pt x="38665" y="76396"/>
                        <a:pt x="28753" y="73831"/>
                      </a:cubicBezTo>
                      <a:cubicBezTo>
                        <a:pt x="18836" y="71266"/>
                        <a:pt x="10514" y="64986"/>
                        <a:pt x="5314" y="56166"/>
                      </a:cubicBezTo>
                      <a:cubicBezTo>
                        <a:pt x="910" y="48685"/>
                        <a:pt x="-808" y="40195"/>
                        <a:pt x="353" y="31612"/>
                      </a:cubicBezTo>
                      <a:cubicBezTo>
                        <a:pt x="1937" y="19855"/>
                        <a:pt x="8703" y="9670"/>
                        <a:pt x="18905" y="3658"/>
                      </a:cubicBezTo>
                      <a:cubicBezTo>
                        <a:pt x="31377" y="-3677"/>
                        <a:pt x="65488" y="1349"/>
                        <a:pt x="88602" y="7123"/>
                      </a:cubicBezTo>
                      <a:close/>
                    </a:path>
                  </a:pathLst>
                </a:custGeom>
                <a:solidFill>
                  <a:srgbClr val="FFFFFF"/>
                </a:solidFill>
                <a:ln w="5794"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6627B275-C75D-4410-BF3D-41879F39D944}"/>
                    </a:ext>
                  </a:extLst>
                </p:cNvPr>
                <p:cNvSpPr/>
                <p:nvPr/>
              </p:nvSpPr>
              <p:spPr>
                <a:xfrm>
                  <a:off x="4656011" y="2046510"/>
                  <a:ext cx="78257" cy="98626"/>
                </a:xfrm>
                <a:custGeom>
                  <a:avLst/>
                  <a:gdLst>
                    <a:gd name="connsiteX0" fmla="*/ 38621 w 78257"/>
                    <a:gd name="connsiteY0" fmla="*/ 0 h 98626"/>
                    <a:gd name="connsiteX1" fmla="*/ 78257 w 78257"/>
                    <a:gd name="connsiteY1" fmla="*/ 59164 h 98626"/>
                    <a:gd name="connsiteX2" fmla="*/ 67033 w 78257"/>
                    <a:gd name="connsiteY2" fmla="*/ 86926 h 98626"/>
                    <a:gd name="connsiteX3" fmla="*/ 39462 w 78257"/>
                    <a:gd name="connsiteY3" fmla="*/ 98625 h 98626"/>
                    <a:gd name="connsiteX4" fmla="*/ 15234 w 78257"/>
                    <a:gd name="connsiteY4" fmla="*/ 90483 h 98626"/>
                    <a:gd name="connsiteX5" fmla="*/ 1 w 78257"/>
                    <a:gd name="connsiteY5" fmla="*/ 59825 h 98626"/>
                    <a:gd name="connsiteX6" fmla="*/ 38621 w 78257"/>
                    <a:gd name="connsiteY6" fmla="*/ 0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8621" y="0"/>
                      </a:moveTo>
                      <a:cubicBezTo>
                        <a:pt x="55816" y="17201"/>
                        <a:pt x="78135" y="44418"/>
                        <a:pt x="78257" y="59164"/>
                      </a:cubicBezTo>
                      <a:cubicBezTo>
                        <a:pt x="78344" y="69615"/>
                        <a:pt x="74357" y="79475"/>
                        <a:pt x="67033" y="86926"/>
                      </a:cubicBezTo>
                      <a:cubicBezTo>
                        <a:pt x="59704" y="94383"/>
                        <a:pt x="49914" y="98532"/>
                        <a:pt x="39462" y="98625"/>
                      </a:cubicBezTo>
                      <a:cubicBezTo>
                        <a:pt x="30606" y="98701"/>
                        <a:pt x="22227" y="95886"/>
                        <a:pt x="15234" y="90483"/>
                      </a:cubicBezTo>
                      <a:cubicBezTo>
                        <a:pt x="5653" y="83084"/>
                        <a:pt x="99" y="71913"/>
                        <a:pt x="1" y="59825"/>
                      </a:cubicBezTo>
                      <a:cubicBezTo>
                        <a:pt x="-121" y="45062"/>
                        <a:pt x="21722" y="17485"/>
                        <a:pt x="38621" y="0"/>
                      </a:cubicBezTo>
                      <a:close/>
                    </a:path>
                  </a:pathLst>
                </a:custGeom>
                <a:solidFill>
                  <a:srgbClr val="FFFFFF"/>
                </a:solidFill>
                <a:ln w="5794"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492DD92-05B4-4DDD-A396-A30BF2A7DB42}"/>
                    </a:ext>
                  </a:extLst>
                </p:cNvPr>
                <p:cNvSpPr/>
                <p:nvPr/>
              </p:nvSpPr>
              <p:spPr>
                <a:xfrm>
                  <a:off x="4713196" y="2029060"/>
                  <a:ext cx="89106" cy="75067"/>
                </a:xfrm>
                <a:custGeom>
                  <a:avLst/>
                  <a:gdLst>
                    <a:gd name="connsiteX0" fmla="*/ 0 w 89106"/>
                    <a:gd name="connsiteY0" fmla="*/ 7979 h 75067"/>
                    <a:gd name="connsiteX1" fmla="*/ 69633 w 89106"/>
                    <a:gd name="connsiteY1" fmla="*/ 3325 h 75067"/>
                    <a:gd name="connsiteX2" fmla="*/ 87698 w 89106"/>
                    <a:gd name="connsiteY2" fmla="*/ 26457 h 75067"/>
                    <a:gd name="connsiteX3" fmla="*/ 84117 w 89106"/>
                    <a:gd name="connsiteY3" fmla="*/ 55589 h 75067"/>
                    <a:gd name="connsiteX4" fmla="*/ 65338 w 89106"/>
                    <a:gd name="connsiteY4" fmla="*/ 72163 h 75067"/>
                    <a:gd name="connsiteX5" fmla="*/ 31854 w 89106"/>
                    <a:gd name="connsiteY5" fmla="*/ 70073 h 75067"/>
                    <a:gd name="connsiteX6" fmla="*/ 0 w 89106"/>
                    <a:gd name="connsiteY6" fmla="*/ 7979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0" y="7979"/>
                      </a:moveTo>
                      <a:cubicBezTo>
                        <a:pt x="23027" y="1816"/>
                        <a:pt x="57057" y="-3790"/>
                        <a:pt x="69633" y="3325"/>
                      </a:cubicBezTo>
                      <a:cubicBezTo>
                        <a:pt x="78546" y="8374"/>
                        <a:pt x="84965" y="16585"/>
                        <a:pt x="87698" y="26457"/>
                      </a:cubicBezTo>
                      <a:cubicBezTo>
                        <a:pt x="90431" y="36328"/>
                        <a:pt x="89160" y="46675"/>
                        <a:pt x="84117" y="55589"/>
                      </a:cubicBezTo>
                      <a:cubicBezTo>
                        <a:pt x="79840" y="63144"/>
                        <a:pt x="73347" y="68878"/>
                        <a:pt x="65338" y="72163"/>
                      </a:cubicBezTo>
                      <a:cubicBezTo>
                        <a:pt x="54364" y="76666"/>
                        <a:pt x="42160" y="75906"/>
                        <a:pt x="31854" y="70073"/>
                      </a:cubicBezTo>
                      <a:cubicBezTo>
                        <a:pt x="19255" y="62941"/>
                        <a:pt x="6552" y="30884"/>
                        <a:pt x="0" y="7979"/>
                      </a:cubicBezTo>
                      <a:close/>
                    </a:path>
                  </a:pathLst>
                </a:custGeom>
                <a:solidFill>
                  <a:srgbClr val="FFFFFF"/>
                </a:solidFill>
                <a:ln w="5794"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152769B4-5927-4817-BCA3-F746DD5F8DAD}"/>
                    </a:ext>
                  </a:extLst>
                </p:cNvPr>
                <p:cNvSpPr/>
                <p:nvPr/>
              </p:nvSpPr>
              <p:spPr>
                <a:xfrm>
                  <a:off x="4712929" y="1946803"/>
                  <a:ext cx="88601" cy="75070"/>
                </a:xfrm>
                <a:custGeom>
                  <a:avLst/>
                  <a:gdLst>
                    <a:gd name="connsiteX0" fmla="*/ 0 w 88601"/>
                    <a:gd name="connsiteY0" fmla="*/ 67946 h 75070"/>
                    <a:gd name="connsiteX1" fmla="*/ 30786 w 88601"/>
                    <a:gd name="connsiteY1" fmla="*/ 5317 h 75070"/>
                    <a:gd name="connsiteX2" fmla="*/ 59848 w 88601"/>
                    <a:gd name="connsiteY2" fmla="*/ 1238 h 75070"/>
                    <a:gd name="connsiteX3" fmla="*/ 83287 w 88601"/>
                    <a:gd name="connsiteY3" fmla="*/ 18903 h 75070"/>
                    <a:gd name="connsiteX4" fmla="*/ 88249 w 88601"/>
                    <a:gd name="connsiteY4" fmla="*/ 43456 h 75070"/>
                    <a:gd name="connsiteX5" fmla="*/ 69696 w 88601"/>
                    <a:gd name="connsiteY5" fmla="*/ 71410 h 75070"/>
                    <a:gd name="connsiteX6" fmla="*/ 0 w 88601"/>
                    <a:gd name="connsiteY6" fmla="*/ 67946 h 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0">
                      <a:moveTo>
                        <a:pt x="0" y="67946"/>
                      </a:moveTo>
                      <a:cubicBezTo>
                        <a:pt x="6175" y="44924"/>
                        <a:pt x="18338" y="12647"/>
                        <a:pt x="30786" y="5317"/>
                      </a:cubicBezTo>
                      <a:cubicBezTo>
                        <a:pt x="39613" y="124"/>
                        <a:pt x="49936"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0"/>
                        <a:pt x="0" y="67946"/>
                      </a:cubicBezTo>
                      <a:close/>
                    </a:path>
                  </a:pathLst>
                </a:custGeom>
                <a:solidFill>
                  <a:srgbClr val="FFFFFF"/>
                </a:solidFill>
                <a:ln w="5794"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36D0460E-10B7-463E-9A4C-AC110B394542}"/>
                    </a:ext>
                  </a:extLst>
                </p:cNvPr>
                <p:cNvSpPr/>
                <p:nvPr/>
              </p:nvSpPr>
              <p:spPr>
                <a:xfrm>
                  <a:off x="4619960" y="1948990"/>
                  <a:ext cx="148804" cy="154283"/>
                </a:xfrm>
                <a:custGeom>
                  <a:avLst/>
                  <a:gdLst>
                    <a:gd name="connsiteX0" fmla="*/ 148192 w 148804"/>
                    <a:gd name="connsiteY0" fmla="*/ 101489 h 154283"/>
                    <a:gd name="connsiteX1" fmla="*/ 100908 w 148804"/>
                    <a:gd name="connsiteY1" fmla="*/ 86447 h 154283"/>
                    <a:gd name="connsiteX2" fmla="*/ 102602 w 148804"/>
                    <a:gd name="connsiteY2" fmla="*/ 77150 h 154283"/>
                    <a:gd name="connsiteX3" fmla="*/ 100908 w 148804"/>
                    <a:gd name="connsiteY3" fmla="*/ 67854 h 154283"/>
                    <a:gd name="connsiteX4" fmla="*/ 148192 w 148804"/>
                    <a:gd name="connsiteY4" fmla="*/ 52812 h 154283"/>
                    <a:gd name="connsiteX5" fmla="*/ 148779 w 148804"/>
                    <a:gd name="connsiteY5" fmla="*/ 51761 h 154283"/>
                    <a:gd name="connsiteX6" fmla="*/ 147717 w 148804"/>
                    <a:gd name="connsiteY6" fmla="*/ 51117 h 154283"/>
                    <a:gd name="connsiteX7" fmla="*/ 98761 w 148804"/>
                    <a:gd name="connsiteY7" fmla="*/ 63171 h 154283"/>
                    <a:gd name="connsiteX8" fmla="*/ 98685 w 148804"/>
                    <a:gd name="connsiteY8" fmla="*/ 63037 h 154283"/>
                    <a:gd name="connsiteX9" fmla="*/ 133597 w 148804"/>
                    <a:gd name="connsiteY9" fmla="*/ 26668 h 154283"/>
                    <a:gd name="connsiteX10" fmla="*/ 133615 w 148804"/>
                    <a:gd name="connsiteY10" fmla="*/ 25467 h 154283"/>
                    <a:gd name="connsiteX11" fmla="*/ 132373 w 148804"/>
                    <a:gd name="connsiteY11" fmla="*/ 25409 h 154283"/>
                    <a:gd name="connsiteX12" fmla="*/ 95697 w 148804"/>
                    <a:gd name="connsiteY12" fmla="*/ 58847 h 154283"/>
                    <a:gd name="connsiteX13" fmla="*/ 79616 w 148804"/>
                    <a:gd name="connsiteY13" fmla="*/ 49469 h 154283"/>
                    <a:gd name="connsiteX14" fmla="*/ 90219 w 148804"/>
                    <a:gd name="connsiteY14" fmla="*/ 1071 h 154283"/>
                    <a:gd name="connsiteX15" fmla="*/ 89603 w 148804"/>
                    <a:gd name="connsiteY15" fmla="*/ 38 h 154283"/>
                    <a:gd name="connsiteX16" fmla="*/ 88512 w 148804"/>
                    <a:gd name="connsiteY16" fmla="*/ 635 h 154283"/>
                    <a:gd name="connsiteX17" fmla="*/ 74503 w 148804"/>
                    <a:gd name="connsiteY17" fmla="*/ 48953 h 154283"/>
                    <a:gd name="connsiteX18" fmla="*/ 74399 w 148804"/>
                    <a:gd name="connsiteY18" fmla="*/ 48941 h 154283"/>
                    <a:gd name="connsiteX19" fmla="*/ 74295 w 148804"/>
                    <a:gd name="connsiteY19" fmla="*/ 48953 h 154283"/>
                    <a:gd name="connsiteX20" fmla="*/ 60286 w 148804"/>
                    <a:gd name="connsiteY20" fmla="*/ 635 h 154283"/>
                    <a:gd name="connsiteX21" fmla="*/ 59253 w 148804"/>
                    <a:gd name="connsiteY21" fmla="*/ 20 h 154283"/>
                    <a:gd name="connsiteX22" fmla="*/ 58585 w 148804"/>
                    <a:gd name="connsiteY22" fmla="*/ 1065 h 154283"/>
                    <a:gd name="connsiteX23" fmla="*/ 69188 w 148804"/>
                    <a:gd name="connsiteY23" fmla="*/ 49463 h 154283"/>
                    <a:gd name="connsiteX24" fmla="*/ 53107 w 148804"/>
                    <a:gd name="connsiteY24" fmla="*/ 58841 h 154283"/>
                    <a:gd name="connsiteX25" fmla="*/ 16431 w 148804"/>
                    <a:gd name="connsiteY25" fmla="*/ 25403 h 154283"/>
                    <a:gd name="connsiteX26" fmla="*/ 15230 w 148804"/>
                    <a:gd name="connsiteY26" fmla="*/ 25421 h 154283"/>
                    <a:gd name="connsiteX27" fmla="*/ 15206 w 148804"/>
                    <a:gd name="connsiteY27" fmla="*/ 26663 h 154283"/>
                    <a:gd name="connsiteX28" fmla="*/ 50118 w 148804"/>
                    <a:gd name="connsiteY28" fmla="*/ 63031 h 154283"/>
                    <a:gd name="connsiteX29" fmla="*/ 50043 w 148804"/>
                    <a:gd name="connsiteY29" fmla="*/ 63165 h 154283"/>
                    <a:gd name="connsiteX30" fmla="*/ 1087 w 148804"/>
                    <a:gd name="connsiteY30" fmla="*/ 51111 h 154283"/>
                    <a:gd name="connsiteX31" fmla="*/ 43 w 148804"/>
                    <a:gd name="connsiteY31" fmla="*/ 51698 h 154283"/>
                    <a:gd name="connsiteX32" fmla="*/ 611 w 148804"/>
                    <a:gd name="connsiteY32" fmla="*/ 52800 h 154283"/>
                    <a:gd name="connsiteX33" fmla="*/ 47896 w 148804"/>
                    <a:gd name="connsiteY33" fmla="*/ 67842 h 154283"/>
                    <a:gd name="connsiteX34" fmla="*/ 46201 w 148804"/>
                    <a:gd name="connsiteY34" fmla="*/ 77139 h 154283"/>
                    <a:gd name="connsiteX35" fmla="*/ 47896 w 148804"/>
                    <a:gd name="connsiteY35" fmla="*/ 86435 h 154283"/>
                    <a:gd name="connsiteX36" fmla="*/ 611 w 148804"/>
                    <a:gd name="connsiteY36" fmla="*/ 101477 h 154283"/>
                    <a:gd name="connsiteX37" fmla="*/ 25 w 148804"/>
                    <a:gd name="connsiteY37" fmla="*/ 102522 h 154283"/>
                    <a:gd name="connsiteX38" fmla="*/ 1087 w 148804"/>
                    <a:gd name="connsiteY38" fmla="*/ 103166 h 154283"/>
                    <a:gd name="connsiteX39" fmla="*/ 50043 w 148804"/>
                    <a:gd name="connsiteY39" fmla="*/ 91113 h 154283"/>
                    <a:gd name="connsiteX40" fmla="*/ 50118 w 148804"/>
                    <a:gd name="connsiteY40" fmla="*/ 91246 h 154283"/>
                    <a:gd name="connsiteX41" fmla="*/ 15206 w 148804"/>
                    <a:gd name="connsiteY41" fmla="*/ 127615 h 154283"/>
                    <a:gd name="connsiteX42" fmla="*/ 15189 w 148804"/>
                    <a:gd name="connsiteY42" fmla="*/ 128816 h 154283"/>
                    <a:gd name="connsiteX43" fmla="*/ 16431 w 148804"/>
                    <a:gd name="connsiteY43" fmla="*/ 128874 h 154283"/>
                    <a:gd name="connsiteX44" fmla="*/ 53107 w 148804"/>
                    <a:gd name="connsiteY44" fmla="*/ 95436 h 154283"/>
                    <a:gd name="connsiteX45" fmla="*/ 69188 w 148804"/>
                    <a:gd name="connsiteY45" fmla="*/ 104814 h 154283"/>
                    <a:gd name="connsiteX46" fmla="*/ 58585 w 148804"/>
                    <a:gd name="connsiteY46" fmla="*/ 153213 h 154283"/>
                    <a:gd name="connsiteX47" fmla="*/ 59200 w 148804"/>
                    <a:gd name="connsiteY47" fmla="*/ 154246 h 154283"/>
                    <a:gd name="connsiteX48" fmla="*/ 60291 w 148804"/>
                    <a:gd name="connsiteY48" fmla="*/ 153648 h 154283"/>
                    <a:gd name="connsiteX49" fmla="*/ 74300 w 148804"/>
                    <a:gd name="connsiteY49" fmla="*/ 105331 h 154283"/>
                    <a:gd name="connsiteX50" fmla="*/ 74405 w 148804"/>
                    <a:gd name="connsiteY50" fmla="*/ 105342 h 154283"/>
                    <a:gd name="connsiteX51" fmla="*/ 74509 w 148804"/>
                    <a:gd name="connsiteY51" fmla="*/ 105331 h 154283"/>
                    <a:gd name="connsiteX52" fmla="*/ 88518 w 148804"/>
                    <a:gd name="connsiteY52" fmla="*/ 153648 h 154283"/>
                    <a:gd name="connsiteX53" fmla="*/ 89551 w 148804"/>
                    <a:gd name="connsiteY53" fmla="*/ 154263 h 154283"/>
                    <a:gd name="connsiteX54" fmla="*/ 90219 w 148804"/>
                    <a:gd name="connsiteY54" fmla="*/ 153219 h 154283"/>
                    <a:gd name="connsiteX55" fmla="*/ 79616 w 148804"/>
                    <a:gd name="connsiteY55" fmla="*/ 104820 h 154283"/>
                    <a:gd name="connsiteX56" fmla="*/ 95697 w 148804"/>
                    <a:gd name="connsiteY56" fmla="*/ 95442 h 154283"/>
                    <a:gd name="connsiteX57" fmla="*/ 132373 w 148804"/>
                    <a:gd name="connsiteY57" fmla="*/ 128880 h 154283"/>
                    <a:gd name="connsiteX58" fmla="*/ 133574 w 148804"/>
                    <a:gd name="connsiteY58" fmla="*/ 128863 h 154283"/>
                    <a:gd name="connsiteX59" fmla="*/ 133597 w 148804"/>
                    <a:gd name="connsiteY59" fmla="*/ 127621 h 154283"/>
                    <a:gd name="connsiteX60" fmla="*/ 98685 w 148804"/>
                    <a:gd name="connsiteY60" fmla="*/ 91252 h 154283"/>
                    <a:gd name="connsiteX61" fmla="*/ 98761 w 148804"/>
                    <a:gd name="connsiteY61" fmla="*/ 91119 h 154283"/>
                    <a:gd name="connsiteX62" fmla="*/ 147717 w 148804"/>
                    <a:gd name="connsiteY62" fmla="*/ 103172 h 154283"/>
                    <a:gd name="connsiteX63" fmla="*/ 148761 w 148804"/>
                    <a:gd name="connsiteY63" fmla="*/ 102586 h 154283"/>
                    <a:gd name="connsiteX64" fmla="*/ 148192 w 148804"/>
                    <a:gd name="connsiteY64" fmla="*/ 101489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04" h="154283">
                      <a:moveTo>
                        <a:pt x="148192" y="101489"/>
                      </a:moveTo>
                      <a:lnTo>
                        <a:pt x="100908" y="86447"/>
                      </a:lnTo>
                      <a:cubicBezTo>
                        <a:pt x="101935" y="83522"/>
                        <a:pt x="102602" y="80423"/>
                        <a:pt x="102602" y="77150"/>
                      </a:cubicBezTo>
                      <a:cubicBezTo>
                        <a:pt x="102602" y="73872"/>
                        <a:pt x="101935" y="70778"/>
                        <a:pt x="100908" y="67854"/>
                      </a:cubicBezTo>
                      <a:lnTo>
                        <a:pt x="148192" y="52812"/>
                      </a:lnTo>
                      <a:cubicBezTo>
                        <a:pt x="148628" y="52673"/>
                        <a:pt x="148889" y="52214"/>
                        <a:pt x="148779" y="51761"/>
                      </a:cubicBezTo>
                      <a:cubicBezTo>
                        <a:pt x="148663" y="51291"/>
                        <a:pt x="148187" y="51001"/>
                        <a:pt x="147717" y="51117"/>
                      </a:cubicBezTo>
                      <a:lnTo>
                        <a:pt x="98761" y="63171"/>
                      </a:lnTo>
                      <a:cubicBezTo>
                        <a:pt x="98738" y="63124"/>
                        <a:pt x="98714" y="63078"/>
                        <a:pt x="98685" y="63037"/>
                      </a:cubicBezTo>
                      <a:lnTo>
                        <a:pt x="133597" y="26668"/>
                      </a:lnTo>
                      <a:cubicBezTo>
                        <a:pt x="133911" y="26338"/>
                        <a:pt x="133928" y="25810"/>
                        <a:pt x="133615" y="25467"/>
                      </a:cubicBezTo>
                      <a:cubicBezTo>
                        <a:pt x="133290" y="25107"/>
                        <a:pt x="132733" y="25084"/>
                        <a:pt x="132373" y="25409"/>
                      </a:cubicBezTo>
                      <a:lnTo>
                        <a:pt x="95697" y="58847"/>
                      </a:lnTo>
                      <a:cubicBezTo>
                        <a:pt x="91605" y="54089"/>
                        <a:pt x="86034" y="50676"/>
                        <a:pt x="79616" y="49469"/>
                      </a:cubicBezTo>
                      <a:lnTo>
                        <a:pt x="90219" y="1071"/>
                      </a:lnTo>
                      <a:cubicBezTo>
                        <a:pt x="90317" y="624"/>
                        <a:pt x="90050" y="165"/>
                        <a:pt x="89603" y="38"/>
                      </a:cubicBezTo>
                      <a:cubicBezTo>
                        <a:pt x="89139" y="-96"/>
                        <a:pt x="88652" y="171"/>
                        <a:pt x="88512" y="635"/>
                      </a:cubicBezTo>
                      <a:lnTo>
                        <a:pt x="74503" y="48953"/>
                      </a:lnTo>
                      <a:cubicBezTo>
                        <a:pt x="74469" y="48953"/>
                        <a:pt x="74434" y="48941"/>
                        <a:pt x="74399" y="48941"/>
                      </a:cubicBezTo>
                      <a:cubicBezTo>
                        <a:pt x="74364" y="48941"/>
                        <a:pt x="74329" y="48953"/>
                        <a:pt x="74295" y="48953"/>
                      </a:cubicBezTo>
                      <a:lnTo>
                        <a:pt x="60286" y="635"/>
                      </a:lnTo>
                      <a:cubicBezTo>
                        <a:pt x="60158" y="194"/>
                        <a:pt x="59705" y="-78"/>
                        <a:pt x="59253" y="20"/>
                      </a:cubicBezTo>
                      <a:cubicBezTo>
                        <a:pt x="58777" y="125"/>
                        <a:pt x="58481" y="595"/>
                        <a:pt x="58585" y="1065"/>
                      </a:cubicBezTo>
                      <a:lnTo>
                        <a:pt x="69188" y="49463"/>
                      </a:lnTo>
                      <a:cubicBezTo>
                        <a:pt x="62769" y="50665"/>
                        <a:pt x="57198" y="54083"/>
                        <a:pt x="53107" y="58841"/>
                      </a:cubicBezTo>
                      <a:lnTo>
                        <a:pt x="16431" y="25403"/>
                      </a:lnTo>
                      <a:cubicBezTo>
                        <a:pt x="16094" y="25096"/>
                        <a:pt x="15566" y="25096"/>
                        <a:pt x="15230" y="25421"/>
                      </a:cubicBezTo>
                      <a:cubicBezTo>
                        <a:pt x="14881" y="25757"/>
                        <a:pt x="14870" y="26314"/>
                        <a:pt x="15206" y="26663"/>
                      </a:cubicBezTo>
                      <a:lnTo>
                        <a:pt x="50118" y="63031"/>
                      </a:lnTo>
                      <a:cubicBezTo>
                        <a:pt x="50095" y="63078"/>
                        <a:pt x="50072" y="63118"/>
                        <a:pt x="50043" y="63165"/>
                      </a:cubicBezTo>
                      <a:lnTo>
                        <a:pt x="1087" y="51111"/>
                      </a:lnTo>
                      <a:cubicBezTo>
                        <a:pt x="640" y="51001"/>
                        <a:pt x="182" y="51257"/>
                        <a:pt x="43" y="51698"/>
                      </a:cubicBezTo>
                      <a:cubicBezTo>
                        <a:pt x="-102" y="52162"/>
                        <a:pt x="153" y="52655"/>
                        <a:pt x="611" y="52800"/>
                      </a:cubicBezTo>
                      <a:lnTo>
                        <a:pt x="47896" y="67842"/>
                      </a:lnTo>
                      <a:cubicBezTo>
                        <a:pt x="46869" y="70767"/>
                        <a:pt x="46201" y="73866"/>
                        <a:pt x="46201" y="77139"/>
                      </a:cubicBezTo>
                      <a:cubicBezTo>
                        <a:pt x="46201" y="80418"/>
                        <a:pt x="46869" y="83511"/>
                        <a:pt x="47896" y="86435"/>
                      </a:cubicBezTo>
                      <a:lnTo>
                        <a:pt x="611" y="101477"/>
                      </a:lnTo>
                      <a:cubicBezTo>
                        <a:pt x="176" y="101617"/>
                        <a:pt x="-85" y="102075"/>
                        <a:pt x="25" y="102522"/>
                      </a:cubicBezTo>
                      <a:cubicBezTo>
                        <a:pt x="141" y="102992"/>
                        <a:pt x="617" y="103282"/>
                        <a:pt x="1087" y="103166"/>
                      </a:cubicBezTo>
                      <a:lnTo>
                        <a:pt x="50043" y="91113"/>
                      </a:lnTo>
                      <a:cubicBezTo>
                        <a:pt x="50066" y="91159"/>
                        <a:pt x="50089" y="91206"/>
                        <a:pt x="50118" y="91246"/>
                      </a:cubicBezTo>
                      <a:lnTo>
                        <a:pt x="15206" y="127615"/>
                      </a:lnTo>
                      <a:cubicBezTo>
                        <a:pt x="14893" y="127946"/>
                        <a:pt x="14876" y="128474"/>
                        <a:pt x="15189" y="128816"/>
                      </a:cubicBezTo>
                      <a:cubicBezTo>
                        <a:pt x="15514" y="129176"/>
                        <a:pt x="16071" y="129199"/>
                        <a:pt x="16431" y="128874"/>
                      </a:cubicBezTo>
                      <a:lnTo>
                        <a:pt x="53107" y="95436"/>
                      </a:lnTo>
                      <a:cubicBezTo>
                        <a:pt x="57198" y="100195"/>
                        <a:pt x="62769" y="103607"/>
                        <a:pt x="69188" y="104814"/>
                      </a:cubicBezTo>
                      <a:lnTo>
                        <a:pt x="58585" y="153213"/>
                      </a:lnTo>
                      <a:cubicBezTo>
                        <a:pt x="58487" y="153660"/>
                        <a:pt x="58754" y="154118"/>
                        <a:pt x="59200" y="154246"/>
                      </a:cubicBezTo>
                      <a:cubicBezTo>
                        <a:pt x="59665" y="154379"/>
                        <a:pt x="60152" y="154112"/>
                        <a:pt x="60291" y="153648"/>
                      </a:cubicBezTo>
                      <a:lnTo>
                        <a:pt x="74300" y="105331"/>
                      </a:lnTo>
                      <a:cubicBezTo>
                        <a:pt x="74335" y="105331"/>
                        <a:pt x="74370" y="105342"/>
                        <a:pt x="74405" y="105342"/>
                      </a:cubicBezTo>
                      <a:cubicBezTo>
                        <a:pt x="74440" y="105342"/>
                        <a:pt x="74474" y="105331"/>
                        <a:pt x="74509" y="105331"/>
                      </a:cubicBezTo>
                      <a:lnTo>
                        <a:pt x="88518" y="153648"/>
                      </a:lnTo>
                      <a:cubicBezTo>
                        <a:pt x="88646" y="154089"/>
                        <a:pt x="89098" y="154362"/>
                        <a:pt x="89551" y="154263"/>
                      </a:cubicBezTo>
                      <a:cubicBezTo>
                        <a:pt x="90027" y="154159"/>
                        <a:pt x="90323" y="153689"/>
                        <a:pt x="90219" y="153219"/>
                      </a:cubicBezTo>
                      <a:lnTo>
                        <a:pt x="79616" y="104820"/>
                      </a:lnTo>
                      <a:cubicBezTo>
                        <a:pt x="86034" y="103619"/>
                        <a:pt x="91605" y="100201"/>
                        <a:pt x="95697" y="95442"/>
                      </a:cubicBezTo>
                      <a:lnTo>
                        <a:pt x="132373" y="128880"/>
                      </a:lnTo>
                      <a:cubicBezTo>
                        <a:pt x="132709" y="129188"/>
                        <a:pt x="133238" y="129188"/>
                        <a:pt x="133574" y="128863"/>
                      </a:cubicBezTo>
                      <a:cubicBezTo>
                        <a:pt x="133922" y="128526"/>
                        <a:pt x="133934" y="127969"/>
                        <a:pt x="133597" y="127621"/>
                      </a:cubicBezTo>
                      <a:lnTo>
                        <a:pt x="98685" y="91252"/>
                      </a:lnTo>
                      <a:cubicBezTo>
                        <a:pt x="98709" y="91206"/>
                        <a:pt x="98732" y="91159"/>
                        <a:pt x="98761" y="91119"/>
                      </a:cubicBezTo>
                      <a:lnTo>
                        <a:pt x="147717" y="103172"/>
                      </a:lnTo>
                      <a:cubicBezTo>
                        <a:pt x="148163" y="103282"/>
                        <a:pt x="148622" y="103027"/>
                        <a:pt x="148761" y="102586"/>
                      </a:cubicBezTo>
                      <a:cubicBezTo>
                        <a:pt x="148912" y="102127"/>
                        <a:pt x="148657" y="101634"/>
                        <a:pt x="148192" y="101489"/>
                      </a:cubicBezTo>
                      <a:close/>
                    </a:path>
                  </a:pathLst>
                </a:custGeom>
                <a:solidFill>
                  <a:schemeClr val="accent4"/>
                </a:solidFill>
                <a:ln w="5794" cap="flat">
                  <a:noFill/>
                  <a:prstDash val="solid"/>
                  <a:miter/>
                </a:ln>
              </p:spPr>
              <p:txBody>
                <a:bodyPr rtlCol="0" anchor="ctr"/>
                <a:lstStyle/>
                <a:p>
                  <a:endParaRPr lang="en-US"/>
                </a:p>
              </p:txBody>
            </p:sp>
          </p:grpSp>
          <p:grpSp>
            <p:nvGrpSpPr>
              <p:cNvPr id="238" name="Content Placeholder 3" descr="A wreath with lemons and leaves">
                <a:extLst>
                  <a:ext uri="{FF2B5EF4-FFF2-40B4-BE49-F238E27FC236}">
                    <a16:creationId xmlns:a16="http://schemas.microsoft.com/office/drawing/2014/main" id="{0880E265-2419-4CFE-80B0-509058945200}"/>
                  </a:ext>
                </a:extLst>
              </p:cNvPr>
              <p:cNvGrpSpPr/>
              <p:nvPr/>
            </p:nvGrpSpPr>
            <p:grpSpPr>
              <a:xfrm>
                <a:off x="4774915" y="1726915"/>
                <a:ext cx="215890" cy="237011"/>
                <a:chOff x="4774915" y="1726915"/>
                <a:chExt cx="215890" cy="237011"/>
              </a:xfrm>
            </p:grpSpPr>
            <p:sp>
              <p:nvSpPr>
                <p:cNvPr id="239" name="Freeform: Shape 238">
                  <a:extLst>
                    <a:ext uri="{FF2B5EF4-FFF2-40B4-BE49-F238E27FC236}">
                      <a16:creationId xmlns:a16="http://schemas.microsoft.com/office/drawing/2014/main" id="{18C4D0B3-3154-41A6-8AC5-9182B073CE99}"/>
                    </a:ext>
                  </a:extLst>
                </p:cNvPr>
                <p:cNvSpPr/>
                <p:nvPr/>
              </p:nvSpPr>
              <p:spPr>
                <a:xfrm>
                  <a:off x="4843726" y="1726915"/>
                  <a:ext cx="76696" cy="96653"/>
                </a:xfrm>
                <a:custGeom>
                  <a:avLst/>
                  <a:gdLst>
                    <a:gd name="connsiteX0" fmla="*/ 38848 w 76696"/>
                    <a:gd name="connsiteY0" fmla="*/ 96654 h 96653"/>
                    <a:gd name="connsiteX1" fmla="*/ 1 w 76696"/>
                    <a:gd name="connsiteY1" fmla="*/ 38674 h 96653"/>
                    <a:gd name="connsiteX2" fmla="*/ 10999 w 76696"/>
                    <a:gd name="connsiteY2" fmla="*/ 11463 h 96653"/>
                    <a:gd name="connsiteX3" fmla="*/ 38018 w 76696"/>
                    <a:gd name="connsiteY3" fmla="*/ 2 h 96653"/>
                    <a:gd name="connsiteX4" fmla="*/ 61765 w 76696"/>
                    <a:gd name="connsiteY4" fmla="*/ 7981 h 96653"/>
                    <a:gd name="connsiteX5" fmla="*/ 76696 w 76696"/>
                    <a:gd name="connsiteY5" fmla="*/ 38024 h 96653"/>
                    <a:gd name="connsiteX6" fmla="*/ 38848 w 76696"/>
                    <a:gd name="connsiteY6" fmla="*/ 96654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8848" y="96654"/>
                      </a:moveTo>
                      <a:cubicBezTo>
                        <a:pt x="21996" y="79795"/>
                        <a:pt x="129" y="53124"/>
                        <a:pt x="1" y="38674"/>
                      </a:cubicBezTo>
                      <a:cubicBezTo>
                        <a:pt x="-86" y="28431"/>
                        <a:pt x="3820" y="18769"/>
                        <a:pt x="10999" y="11463"/>
                      </a:cubicBezTo>
                      <a:cubicBezTo>
                        <a:pt x="18177" y="4157"/>
                        <a:pt x="27776" y="89"/>
                        <a:pt x="38018" y="2"/>
                      </a:cubicBezTo>
                      <a:cubicBezTo>
                        <a:pt x="46700" y="-74"/>
                        <a:pt x="54911" y="2688"/>
                        <a:pt x="61765" y="7981"/>
                      </a:cubicBezTo>
                      <a:cubicBezTo>
                        <a:pt x="71154" y="15229"/>
                        <a:pt x="76592" y="26180"/>
                        <a:pt x="76696" y="38024"/>
                      </a:cubicBezTo>
                      <a:cubicBezTo>
                        <a:pt x="76818" y="52497"/>
                        <a:pt x="55410" y="79523"/>
                        <a:pt x="38848" y="96654"/>
                      </a:cubicBezTo>
                      <a:close/>
                    </a:path>
                  </a:pathLst>
                </a:custGeom>
                <a:solidFill>
                  <a:srgbClr val="FFFFFF"/>
                </a:solidFill>
                <a:ln w="5794"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5DE917E9-1D94-4E23-ADCA-5149B7B766C4}"/>
                    </a:ext>
                  </a:extLst>
                </p:cNvPr>
                <p:cNvSpPr/>
                <p:nvPr/>
              </p:nvSpPr>
              <p:spPr>
                <a:xfrm>
                  <a:off x="4774915" y="1766944"/>
                  <a:ext cx="89106" cy="75066"/>
                </a:xfrm>
                <a:custGeom>
                  <a:avLst/>
                  <a:gdLst>
                    <a:gd name="connsiteX0" fmla="*/ 89107 w 89106"/>
                    <a:gd name="connsiteY0" fmla="*/ 67088 h 75066"/>
                    <a:gd name="connsiteX1" fmla="*/ 19474 w 89106"/>
                    <a:gd name="connsiteY1" fmla="*/ 71742 h 75066"/>
                    <a:gd name="connsiteX2" fmla="*/ 1409 w 89106"/>
                    <a:gd name="connsiteY2" fmla="*/ 48610 h 75066"/>
                    <a:gd name="connsiteX3" fmla="*/ 4989 w 89106"/>
                    <a:gd name="connsiteY3" fmla="*/ 19478 h 75066"/>
                    <a:gd name="connsiteX4" fmla="*/ 23768 w 89106"/>
                    <a:gd name="connsiteY4" fmla="*/ 2904 h 75066"/>
                    <a:gd name="connsiteX5" fmla="*/ 57253 w 89106"/>
                    <a:gd name="connsiteY5" fmla="*/ 4999 h 75066"/>
                    <a:gd name="connsiteX6" fmla="*/ 89107 w 89106"/>
                    <a:gd name="connsiteY6" fmla="*/ 67088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6">
                      <a:moveTo>
                        <a:pt x="89107" y="67088"/>
                      </a:moveTo>
                      <a:cubicBezTo>
                        <a:pt x="66080" y="73251"/>
                        <a:pt x="32050" y="78857"/>
                        <a:pt x="19474" y="71742"/>
                      </a:cubicBezTo>
                      <a:cubicBezTo>
                        <a:pt x="10560" y="66693"/>
                        <a:pt x="4142" y="58482"/>
                        <a:pt x="1409" y="48610"/>
                      </a:cubicBezTo>
                      <a:cubicBezTo>
                        <a:pt x="-1325" y="38739"/>
                        <a:pt x="-54" y="28392"/>
                        <a:pt x="4989" y="19478"/>
                      </a:cubicBezTo>
                      <a:cubicBezTo>
                        <a:pt x="9266" y="11923"/>
                        <a:pt x="15760" y="6189"/>
                        <a:pt x="23768" y="2904"/>
                      </a:cubicBezTo>
                      <a:cubicBezTo>
                        <a:pt x="34742" y="-1599"/>
                        <a:pt x="46946" y="-839"/>
                        <a:pt x="57253" y="4999"/>
                      </a:cubicBezTo>
                      <a:cubicBezTo>
                        <a:pt x="69852" y="12126"/>
                        <a:pt x="82555" y="44183"/>
                        <a:pt x="89107" y="67088"/>
                      </a:cubicBezTo>
                      <a:close/>
                    </a:path>
                  </a:pathLst>
                </a:custGeom>
                <a:solidFill>
                  <a:srgbClr val="FFFFFF"/>
                </a:solidFill>
                <a:ln w="5794"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49B30AE-6836-4E11-BD4C-6D04C4C70072}"/>
                    </a:ext>
                  </a:extLst>
                </p:cNvPr>
                <p:cNvSpPr/>
                <p:nvPr/>
              </p:nvSpPr>
              <p:spPr>
                <a:xfrm>
                  <a:off x="4775687" y="1849195"/>
                  <a:ext cx="88601" cy="75072"/>
                </a:xfrm>
                <a:custGeom>
                  <a:avLst/>
                  <a:gdLst>
                    <a:gd name="connsiteX0" fmla="*/ 88602 w 88601"/>
                    <a:gd name="connsiteY0" fmla="*/ 7127 h 75072"/>
                    <a:gd name="connsiteX1" fmla="*/ 57816 w 88601"/>
                    <a:gd name="connsiteY1" fmla="*/ 69755 h 75072"/>
                    <a:gd name="connsiteX2" fmla="*/ 28753 w 88601"/>
                    <a:gd name="connsiteY2" fmla="*/ 73834 h 75072"/>
                    <a:gd name="connsiteX3" fmla="*/ 5314 w 88601"/>
                    <a:gd name="connsiteY3" fmla="*/ 56170 h 75072"/>
                    <a:gd name="connsiteX4" fmla="*/ 353 w 88601"/>
                    <a:gd name="connsiteY4" fmla="*/ 31616 h 75072"/>
                    <a:gd name="connsiteX5" fmla="*/ 18905 w 88601"/>
                    <a:gd name="connsiteY5" fmla="*/ 3662 h 75072"/>
                    <a:gd name="connsiteX6" fmla="*/ 88602 w 88601"/>
                    <a:gd name="connsiteY6" fmla="*/ 7127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88602" y="7127"/>
                      </a:moveTo>
                      <a:cubicBezTo>
                        <a:pt x="82427" y="30148"/>
                        <a:pt x="70264" y="62425"/>
                        <a:pt x="57816" y="69755"/>
                      </a:cubicBezTo>
                      <a:cubicBezTo>
                        <a:pt x="48989" y="74949"/>
                        <a:pt x="38665" y="76400"/>
                        <a:pt x="28753" y="73834"/>
                      </a:cubicBezTo>
                      <a:cubicBezTo>
                        <a:pt x="18836" y="71269"/>
                        <a:pt x="10514" y="64990"/>
                        <a:pt x="5314" y="56170"/>
                      </a:cubicBezTo>
                      <a:cubicBezTo>
                        <a:pt x="910" y="48689"/>
                        <a:pt x="-808" y="40199"/>
                        <a:pt x="353" y="31616"/>
                      </a:cubicBezTo>
                      <a:cubicBezTo>
                        <a:pt x="1937" y="19859"/>
                        <a:pt x="8703" y="9674"/>
                        <a:pt x="18905" y="3662"/>
                      </a:cubicBezTo>
                      <a:cubicBezTo>
                        <a:pt x="31376" y="-3679"/>
                        <a:pt x="65488" y="1347"/>
                        <a:pt x="88602" y="7127"/>
                      </a:cubicBezTo>
                      <a:close/>
                    </a:path>
                  </a:pathLst>
                </a:custGeom>
                <a:solidFill>
                  <a:srgbClr val="FFFFFF"/>
                </a:solidFill>
                <a:ln w="5794"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71EE02C3-F503-415B-AA1D-3F2B7DE87588}"/>
                    </a:ext>
                  </a:extLst>
                </p:cNvPr>
                <p:cNvSpPr/>
                <p:nvPr/>
              </p:nvSpPr>
              <p:spPr>
                <a:xfrm>
                  <a:off x="4844511" y="1865299"/>
                  <a:ext cx="78257" cy="98626"/>
                </a:xfrm>
                <a:custGeom>
                  <a:avLst/>
                  <a:gdLst>
                    <a:gd name="connsiteX0" fmla="*/ 38621 w 78257"/>
                    <a:gd name="connsiteY0" fmla="*/ 0 h 98626"/>
                    <a:gd name="connsiteX1" fmla="*/ 78257 w 78257"/>
                    <a:gd name="connsiteY1" fmla="*/ 59164 h 98626"/>
                    <a:gd name="connsiteX2" fmla="*/ 67033 w 78257"/>
                    <a:gd name="connsiteY2" fmla="*/ 86926 h 98626"/>
                    <a:gd name="connsiteX3" fmla="*/ 39462 w 78257"/>
                    <a:gd name="connsiteY3" fmla="*/ 98625 h 98626"/>
                    <a:gd name="connsiteX4" fmla="*/ 15234 w 78257"/>
                    <a:gd name="connsiteY4" fmla="*/ 90483 h 98626"/>
                    <a:gd name="connsiteX5" fmla="*/ 1 w 78257"/>
                    <a:gd name="connsiteY5" fmla="*/ 59825 h 98626"/>
                    <a:gd name="connsiteX6" fmla="*/ 38621 w 78257"/>
                    <a:gd name="connsiteY6" fmla="*/ 0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8621" y="0"/>
                      </a:moveTo>
                      <a:cubicBezTo>
                        <a:pt x="55816" y="17201"/>
                        <a:pt x="78135" y="44418"/>
                        <a:pt x="78257" y="59164"/>
                      </a:cubicBezTo>
                      <a:cubicBezTo>
                        <a:pt x="78344" y="69615"/>
                        <a:pt x="74357" y="79475"/>
                        <a:pt x="67033" y="86926"/>
                      </a:cubicBezTo>
                      <a:cubicBezTo>
                        <a:pt x="59704" y="94383"/>
                        <a:pt x="49914" y="98532"/>
                        <a:pt x="39462" y="98625"/>
                      </a:cubicBezTo>
                      <a:cubicBezTo>
                        <a:pt x="30606" y="98701"/>
                        <a:pt x="22227" y="95886"/>
                        <a:pt x="15234" y="90483"/>
                      </a:cubicBezTo>
                      <a:cubicBezTo>
                        <a:pt x="5653" y="83084"/>
                        <a:pt x="99" y="71913"/>
                        <a:pt x="1" y="59825"/>
                      </a:cubicBezTo>
                      <a:cubicBezTo>
                        <a:pt x="-121" y="45062"/>
                        <a:pt x="21722" y="17485"/>
                        <a:pt x="38621" y="0"/>
                      </a:cubicBezTo>
                      <a:close/>
                    </a:path>
                  </a:pathLst>
                </a:custGeom>
                <a:solidFill>
                  <a:srgbClr val="FFFFFF"/>
                </a:solidFill>
                <a:ln w="5794"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4677F3CB-A5B5-4A54-9D75-DD8882FDF5E7}"/>
                    </a:ext>
                  </a:extLst>
                </p:cNvPr>
                <p:cNvSpPr/>
                <p:nvPr/>
              </p:nvSpPr>
              <p:spPr>
                <a:xfrm>
                  <a:off x="4901696" y="1847849"/>
                  <a:ext cx="89109" cy="75067"/>
                </a:xfrm>
                <a:custGeom>
                  <a:avLst/>
                  <a:gdLst>
                    <a:gd name="connsiteX0" fmla="*/ 0 w 89109"/>
                    <a:gd name="connsiteY0" fmla="*/ 7979 h 75067"/>
                    <a:gd name="connsiteX1" fmla="*/ 69632 w 89109"/>
                    <a:gd name="connsiteY1" fmla="*/ 3325 h 75067"/>
                    <a:gd name="connsiteX2" fmla="*/ 87698 w 89109"/>
                    <a:gd name="connsiteY2" fmla="*/ 26457 h 75067"/>
                    <a:gd name="connsiteX3" fmla="*/ 84117 w 89109"/>
                    <a:gd name="connsiteY3" fmla="*/ 55589 h 75067"/>
                    <a:gd name="connsiteX4" fmla="*/ 65338 w 89109"/>
                    <a:gd name="connsiteY4" fmla="*/ 72163 h 75067"/>
                    <a:gd name="connsiteX5" fmla="*/ 31854 w 89109"/>
                    <a:gd name="connsiteY5" fmla="*/ 70073 h 75067"/>
                    <a:gd name="connsiteX6" fmla="*/ 0 w 89109"/>
                    <a:gd name="connsiteY6" fmla="*/ 7979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9" h="75067">
                      <a:moveTo>
                        <a:pt x="0" y="7979"/>
                      </a:moveTo>
                      <a:cubicBezTo>
                        <a:pt x="23027" y="1816"/>
                        <a:pt x="57057" y="-3790"/>
                        <a:pt x="69632" y="3325"/>
                      </a:cubicBezTo>
                      <a:cubicBezTo>
                        <a:pt x="78546" y="8374"/>
                        <a:pt x="84965" y="16585"/>
                        <a:pt x="87698" y="26457"/>
                      </a:cubicBezTo>
                      <a:cubicBezTo>
                        <a:pt x="90437" y="36328"/>
                        <a:pt x="89160" y="46675"/>
                        <a:pt x="84117" y="55589"/>
                      </a:cubicBezTo>
                      <a:cubicBezTo>
                        <a:pt x="79840" y="63144"/>
                        <a:pt x="73347" y="68878"/>
                        <a:pt x="65338" y="72163"/>
                      </a:cubicBezTo>
                      <a:cubicBezTo>
                        <a:pt x="54364" y="76666"/>
                        <a:pt x="42160" y="75906"/>
                        <a:pt x="31854" y="70073"/>
                      </a:cubicBezTo>
                      <a:cubicBezTo>
                        <a:pt x="19255" y="62941"/>
                        <a:pt x="6552" y="30884"/>
                        <a:pt x="0" y="7979"/>
                      </a:cubicBezTo>
                      <a:close/>
                    </a:path>
                  </a:pathLst>
                </a:custGeom>
                <a:solidFill>
                  <a:srgbClr val="FFFFFF"/>
                </a:solidFill>
                <a:ln w="5794"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EECB5BCF-68FC-4E94-963B-89DA11F5E72A}"/>
                    </a:ext>
                  </a:extLst>
                </p:cNvPr>
                <p:cNvSpPr/>
                <p:nvPr/>
              </p:nvSpPr>
              <p:spPr>
                <a:xfrm>
                  <a:off x="4901429" y="1765593"/>
                  <a:ext cx="88601" cy="75072"/>
                </a:xfrm>
                <a:custGeom>
                  <a:avLst/>
                  <a:gdLst>
                    <a:gd name="connsiteX0" fmla="*/ 0 w 88601"/>
                    <a:gd name="connsiteY0" fmla="*/ 67946 h 75072"/>
                    <a:gd name="connsiteX1" fmla="*/ 30786 w 88601"/>
                    <a:gd name="connsiteY1" fmla="*/ 5317 h 75072"/>
                    <a:gd name="connsiteX2" fmla="*/ 59848 w 88601"/>
                    <a:gd name="connsiteY2" fmla="*/ 1238 h 75072"/>
                    <a:gd name="connsiteX3" fmla="*/ 83287 w 88601"/>
                    <a:gd name="connsiteY3" fmla="*/ 18903 h 75072"/>
                    <a:gd name="connsiteX4" fmla="*/ 88249 w 88601"/>
                    <a:gd name="connsiteY4" fmla="*/ 43456 h 75072"/>
                    <a:gd name="connsiteX5" fmla="*/ 69696 w 88601"/>
                    <a:gd name="connsiteY5" fmla="*/ 71410 h 75072"/>
                    <a:gd name="connsiteX6" fmla="*/ 0 w 88601"/>
                    <a:gd name="connsiteY6" fmla="*/ 67946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6"/>
                      </a:moveTo>
                      <a:cubicBezTo>
                        <a:pt x="6175" y="44924"/>
                        <a:pt x="18338" y="12647"/>
                        <a:pt x="30786" y="5317"/>
                      </a:cubicBezTo>
                      <a:cubicBezTo>
                        <a:pt x="39613" y="124"/>
                        <a:pt x="49936"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5"/>
                        <a:pt x="0" y="67946"/>
                      </a:cubicBezTo>
                      <a:close/>
                    </a:path>
                  </a:pathLst>
                </a:custGeom>
                <a:solidFill>
                  <a:srgbClr val="FFFFFF"/>
                </a:solidFill>
                <a:ln w="5794"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97E9F4B-F725-4B96-97EB-D67F9F6704CF}"/>
                    </a:ext>
                  </a:extLst>
                </p:cNvPr>
                <p:cNvSpPr/>
                <p:nvPr/>
              </p:nvSpPr>
              <p:spPr>
                <a:xfrm>
                  <a:off x="4808460" y="1767785"/>
                  <a:ext cx="148804" cy="154283"/>
                </a:xfrm>
                <a:custGeom>
                  <a:avLst/>
                  <a:gdLst>
                    <a:gd name="connsiteX0" fmla="*/ 148192 w 148804"/>
                    <a:gd name="connsiteY0" fmla="*/ 101483 h 154283"/>
                    <a:gd name="connsiteX1" fmla="*/ 100908 w 148804"/>
                    <a:gd name="connsiteY1" fmla="*/ 86441 h 154283"/>
                    <a:gd name="connsiteX2" fmla="*/ 102602 w 148804"/>
                    <a:gd name="connsiteY2" fmla="*/ 77145 h 154283"/>
                    <a:gd name="connsiteX3" fmla="*/ 100908 w 148804"/>
                    <a:gd name="connsiteY3" fmla="*/ 67848 h 154283"/>
                    <a:gd name="connsiteX4" fmla="*/ 148192 w 148804"/>
                    <a:gd name="connsiteY4" fmla="*/ 52806 h 154283"/>
                    <a:gd name="connsiteX5" fmla="*/ 148778 w 148804"/>
                    <a:gd name="connsiteY5" fmla="*/ 51761 h 154283"/>
                    <a:gd name="connsiteX6" fmla="*/ 147717 w 148804"/>
                    <a:gd name="connsiteY6" fmla="*/ 51117 h 154283"/>
                    <a:gd name="connsiteX7" fmla="*/ 98761 w 148804"/>
                    <a:gd name="connsiteY7" fmla="*/ 63171 h 154283"/>
                    <a:gd name="connsiteX8" fmla="*/ 98685 w 148804"/>
                    <a:gd name="connsiteY8" fmla="*/ 63037 h 154283"/>
                    <a:gd name="connsiteX9" fmla="*/ 133603 w 148804"/>
                    <a:gd name="connsiteY9" fmla="*/ 26668 h 154283"/>
                    <a:gd name="connsiteX10" fmla="*/ 133621 w 148804"/>
                    <a:gd name="connsiteY10" fmla="*/ 25467 h 154283"/>
                    <a:gd name="connsiteX11" fmla="*/ 132379 w 148804"/>
                    <a:gd name="connsiteY11" fmla="*/ 25409 h 154283"/>
                    <a:gd name="connsiteX12" fmla="*/ 95702 w 148804"/>
                    <a:gd name="connsiteY12" fmla="*/ 58847 h 154283"/>
                    <a:gd name="connsiteX13" fmla="*/ 79622 w 148804"/>
                    <a:gd name="connsiteY13" fmla="*/ 49469 h 154283"/>
                    <a:gd name="connsiteX14" fmla="*/ 90224 w 148804"/>
                    <a:gd name="connsiteY14" fmla="*/ 1071 h 154283"/>
                    <a:gd name="connsiteX15" fmla="*/ 89609 w 148804"/>
                    <a:gd name="connsiteY15" fmla="*/ 38 h 154283"/>
                    <a:gd name="connsiteX16" fmla="*/ 88518 w 148804"/>
                    <a:gd name="connsiteY16" fmla="*/ 635 h 154283"/>
                    <a:gd name="connsiteX17" fmla="*/ 74509 w 148804"/>
                    <a:gd name="connsiteY17" fmla="*/ 48953 h 154283"/>
                    <a:gd name="connsiteX18" fmla="*/ 74405 w 148804"/>
                    <a:gd name="connsiteY18" fmla="*/ 48941 h 154283"/>
                    <a:gd name="connsiteX19" fmla="*/ 74300 w 148804"/>
                    <a:gd name="connsiteY19" fmla="*/ 48953 h 154283"/>
                    <a:gd name="connsiteX20" fmla="*/ 60291 w 148804"/>
                    <a:gd name="connsiteY20" fmla="*/ 635 h 154283"/>
                    <a:gd name="connsiteX21" fmla="*/ 59258 w 148804"/>
                    <a:gd name="connsiteY21" fmla="*/ 20 h 154283"/>
                    <a:gd name="connsiteX22" fmla="*/ 58585 w 148804"/>
                    <a:gd name="connsiteY22" fmla="*/ 1065 h 154283"/>
                    <a:gd name="connsiteX23" fmla="*/ 69188 w 148804"/>
                    <a:gd name="connsiteY23" fmla="*/ 49463 h 154283"/>
                    <a:gd name="connsiteX24" fmla="*/ 53107 w 148804"/>
                    <a:gd name="connsiteY24" fmla="*/ 58841 h 154283"/>
                    <a:gd name="connsiteX25" fmla="*/ 16431 w 148804"/>
                    <a:gd name="connsiteY25" fmla="*/ 25403 h 154283"/>
                    <a:gd name="connsiteX26" fmla="*/ 15230 w 148804"/>
                    <a:gd name="connsiteY26" fmla="*/ 25421 h 154283"/>
                    <a:gd name="connsiteX27" fmla="*/ 15206 w 148804"/>
                    <a:gd name="connsiteY27" fmla="*/ 26663 h 154283"/>
                    <a:gd name="connsiteX28" fmla="*/ 50118 w 148804"/>
                    <a:gd name="connsiteY28" fmla="*/ 63031 h 154283"/>
                    <a:gd name="connsiteX29" fmla="*/ 50043 w 148804"/>
                    <a:gd name="connsiteY29" fmla="*/ 63165 h 154283"/>
                    <a:gd name="connsiteX30" fmla="*/ 1087 w 148804"/>
                    <a:gd name="connsiteY30" fmla="*/ 51111 h 154283"/>
                    <a:gd name="connsiteX31" fmla="*/ 43 w 148804"/>
                    <a:gd name="connsiteY31" fmla="*/ 51698 h 154283"/>
                    <a:gd name="connsiteX32" fmla="*/ 611 w 148804"/>
                    <a:gd name="connsiteY32" fmla="*/ 52800 h 154283"/>
                    <a:gd name="connsiteX33" fmla="*/ 47896 w 148804"/>
                    <a:gd name="connsiteY33" fmla="*/ 67842 h 154283"/>
                    <a:gd name="connsiteX34" fmla="*/ 46201 w 148804"/>
                    <a:gd name="connsiteY34" fmla="*/ 77139 h 154283"/>
                    <a:gd name="connsiteX35" fmla="*/ 47896 w 148804"/>
                    <a:gd name="connsiteY35" fmla="*/ 86436 h 154283"/>
                    <a:gd name="connsiteX36" fmla="*/ 611 w 148804"/>
                    <a:gd name="connsiteY36" fmla="*/ 101477 h 154283"/>
                    <a:gd name="connsiteX37" fmla="*/ 25 w 148804"/>
                    <a:gd name="connsiteY37" fmla="*/ 102522 h 154283"/>
                    <a:gd name="connsiteX38" fmla="*/ 1087 w 148804"/>
                    <a:gd name="connsiteY38" fmla="*/ 103166 h 154283"/>
                    <a:gd name="connsiteX39" fmla="*/ 50043 w 148804"/>
                    <a:gd name="connsiteY39" fmla="*/ 91113 h 154283"/>
                    <a:gd name="connsiteX40" fmla="*/ 50118 w 148804"/>
                    <a:gd name="connsiteY40" fmla="*/ 91246 h 154283"/>
                    <a:gd name="connsiteX41" fmla="*/ 15206 w 148804"/>
                    <a:gd name="connsiteY41" fmla="*/ 127615 h 154283"/>
                    <a:gd name="connsiteX42" fmla="*/ 15189 w 148804"/>
                    <a:gd name="connsiteY42" fmla="*/ 128816 h 154283"/>
                    <a:gd name="connsiteX43" fmla="*/ 16431 w 148804"/>
                    <a:gd name="connsiteY43" fmla="*/ 128874 h 154283"/>
                    <a:gd name="connsiteX44" fmla="*/ 53107 w 148804"/>
                    <a:gd name="connsiteY44" fmla="*/ 95436 h 154283"/>
                    <a:gd name="connsiteX45" fmla="*/ 69188 w 148804"/>
                    <a:gd name="connsiteY45" fmla="*/ 104814 h 154283"/>
                    <a:gd name="connsiteX46" fmla="*/ 58585 w 148804"/>
                    <a:gd name="connsiteY46" fmla="*/ 153213 h 154283"/>
                    <a:gd name="connsiteX47" fmla="*/ 59201 w 148804"/>
                    <a:gd name="connsiteY47" fmla="*/ 154246 h 154283"/>
                    <a:gd name="connsiteX48" fmla="*/ 60291 w 148804"/>
                    <a:gd name="connsiteY48" fmla="*/ 153648 h 154283"/>
                    <a:gd name="connsiteX49" fmla="*/ 74300 w 148804"/>
                    <a:gd name="connsiteY49" fmla="*/ 105331 h 154283"/>
                    <a:gd name="connsiteX50" fmla="*/ 74405 w 148804"/>
                    <a:gd name="connsiteY50" fmla="*/ 105342 h 154283"/>
                    <a:gd name="connsiteX51" fmla="*/ 74509 w 148804"/>
                    <a:gd name="connsiteY51" fmla="*/ 105331 h 154283"/>
                    <a:gd name="connsiteX52" fmla="*/ 88518 w 148804"/>
                    <a:gd name="connsiteY52" fmla="*/ 153648 h 154283"/>
                    <a:gd name="connsiteX53" fmla="*/ 89551 w 148804"/>
                    <a:gd name="connsiteY53" fmla="*/ 154263 h 154283"/>
                    <a:gd name="connsiteX54" fmla="*/ 90218 w 148804"/>
                    <a:gd name="connsiteY54" fmla="*/ 153219 h 154283"/>
                    <a:gd name="connsiteX55" fmla="*/ 79616 w 148804"/>
                    <a:gd name="connsiteY55" fmla="*/ 104820 h 154283"/>
                    <a:gd name="connsiteX56" fmla="*/ 95697 w 148804"/>
                    <a:gd name="connsiteY56" fmla="*/ 95442 h 154283"/>
                    <a:gd name="connsiteX57" fmla="*/ 132373 w 148804"/>
                    <a:gd name="connsiteY57" fmla="*/ 128880 h 154283"/>
                    <a:gd name="connsiteX58" fmla="*/ 133574 w 148804"/>
                    <a:gd name="connsiteY58" fmla="*/ 128863 h 154283"/>
                    <a:gd name="connsiteX59" fmla="*/ 133597 w 148804"/>
                    <a:gd name="connsiteY59" fmla="*/ 127621 h 154283"/>
                    <a:gd name="connsiteX60" fmla="*/ 98680 w 148804"/>
                    <a:gd name="connsiteY60" fmla="*/ 91252 h 154283"/>
                    <a:gd name="connsiteX61" fmla="*/ 98755 w 148804"/>
                    <a:gd name="connsiteY61" fmla="*/ 91119 h 154283"/>
                    <a:gd name="connsiteX62" fmla="*/ 147711 w 148804"/>
                    <a:gd name="connsiteY62" fmla="*/ 103172 h 154283"/>
                    <a:gd name="connsiteX63" fmla="*/ 148761 w 148804"/>
                    <a:gd name="connsiteY63" fmla="*/ 102586 h 154283"/>
                    <a:gd name="connsiteX64" fmla="*/ 148192 w 148804"/>
                    <a:gd name="connsiteY64" fmla="*/ 101483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04" h="154283">
                      <a:moveTo>
                        <a:pt x="148192" y="101483"/>
                      </a:moveTo>
                      <a:lnTo>
                        <a:pt x="100908" y="86441"/>
                      </a:lnTo>
                      <a:cubicBezTo>
                        <a:pt x="101935" y="83517"/>
                        <a:pt x="102602" y="80418"/>
                        <a:pt x="102602" y="77145"/>
                      </a:cubicBezTo>
                      <a:cubicBezTo>
                        <a:pt x="102602" y="73866"/>
                        <a:pt x="101935" y="70773"/>
                        <a:pt x="100908" y="67848"/>
                      </a:cubicBezTo>
                      <a:lnTo>
                        <a:pt x="148192" y="52806"/>
                      </a:lnTo>
                      <a:cubicBezTo>
                        <a:pt x="148628" y="52667"/>
                        <a:pt x="148889" y="52208"/>
                        <a:pt x="148778" y="51761"/>
                      </a:cubicBezTo>
                      <a:cubicBezTo>
                        <a:pt x="148662" y="51291"/>
                        <a:pt x="148187" y="51001"/>
                        <a:pt x="147717" y="51117"/>
                      </a:cubicBezTo>
                      <a:lnTo>
                        <a:pt x="98761" y="63171"/>
                      </a:lnTo>
                      <a:cubicBezTo>
                        <a:pt x="98738" y="63124"/>
                        <a:pt x="98714" y="63078"/>
                        <a:pt x="98685" y="63037"/>
                      </a:cubicBezTo>
                      <a:lnTo>
                        <a:pt x="133603" y="26668"/>
                      </a:lnTo>
                      <a:cubicBezTo>
                        <a:pt x="133917" y="26338"/>
                        <a:pt x="133934" y="25810"/>
                        <a:pt x="133621" y="25467"/>
                      </a:cubicBezTo>
                      <a:cubicBezTo>
                        <a:pt x="133296" y="25107"/>
                        <a:pt x="132739" y="25084"/>
                        <a:pt x="132379" y="25409"/>
                      </a:cubicBezTo>
                      <a:lnTo>
                        <a:pt x="95702" y="58847"/>
                      </a:lnTo>
                      <a:cubicBezTo>
                        <a:pt x="91611" y="54089"/>
                        <a:pt x="86040" y="50676"/>
                        <a:pt x="79622" y="49469"/>
                      </a:cubicBezTo>
                      <a:lnTo>
                        <a:pt x="90224" y="1071"/>
                      </a:lnTo>
                      <a:cubicBezTo>
                        <a:pt x="90323" y="624"/>
                        <a:pt x="90056" y="165"/>
                        <a:pt x="89609" y="38"/>
                      </a:cubicBezTo>
                      <a:cubicBezTo>
                        <a:pt x="89145" y="-96"/>
                        <a:pt x="88657" y="171"/>
                        <a:pt x="88518" y="635"/>
                      </a:cubicBezTo>
                      <a:lnTo>
                        <a:pt x="74509" y="48953"/>
                      </a:lnTo>
                      <a:cubicBezTo>
                        <a:pt x="74474" y="48953"/>
                        <a:pt x="74440" y="48941"/>
                        <a:pt x="74405" y="48941"/>
                      </a:cubicBezTo>
                      <a:cubicBezTo>
                        <a:pt x="74370" y="48941"/>
                        <a:pt x="74335" y="48953"/>
                        <a:pt x="74300" y="48953"/>
                      </a:cubicBezTo>
                      <a:lnTo>
                        <a:pt x="60291" y="635"/>
                      </a:lnTo>
                      <a:cubicBezTo>
                        <a:pt x="60164" y="194"/>
                        <a:pt x="59711" y="-78"/>
                        <a:pt x="59258" y="20"/>
                      </a:cubicBezTo>
                      <a:cubicBezTo>
                        <a:pt x="58783" y="125"/>
                        <a:pt x="58487" y="595"/>
                        <a:pt x="58585" y="1065"/>
                      </a:cubicBezTo>
                      <a:lnTo>
                        <a:pt x="69188" y="49463"/>
                      </a:lnTo>
                      <a:cubicBezTo>
                        <a:pt x="62769" y="50665"/>
                        <a:pt x="57198" y="54083"/>
                        <a:pt x="53107" y="58841"/>
                      </a:cubicBezTo>
                      <a:lnTo>
                        <a:pt x="16431" y="25403"/>
                      </a:lnTo>
                      <a:cubicBezTo>
                        <a:pt x="16094" y="25096"/>
                        <a:pt x="15566" y="25096"/>
                        <a:pt x="15230" y="25421"/>
                      </a:cubicBezTo>
                      <a:cubicBezTo>
                        <a:pt x="14881" y="25757"/>
                        <a:pt x="14870" y="26314"/>
                        <a:pt x="15206" y="26663"/>
                      </a:cubicBezTo>
                      <a:lnTo>
                        <a:pt x="50118" y="63031"/>
                      </a:lnTo>
                      <a:cubicBezTo>
                        <a:pt x="50095" y="63078"/>
                        <a:pt x="50072" y="63118"/>
                        <a:pt x="50043" y="63165"/>
                      </a:cubicBezTo>
                      <a:lnTo>
                        <a:pt x="1087" y="51111"/>
                      </a:lnTo>
                      <a:cubicBezTo>
                        <a:pt x="640" y="51001"/>
                        <a:pt x="182" y="51257"/>
                        <a:pt x="43" y="51698"/>
                      </a:cubicBezTo>
                      <a:cubicBezTo>
                        <a:pt x="-102" y="52162"/>
                        <a:pt x="153" y="52655"/>
                        <a:pt x="611" y="52800"/>
                      </a:cubicBezTo>
                      <a:lnTo>
                        <a:pt x="47896" y="67842"/>
                      </a:lnTo>
                      <a:cubicBezTo>
                        <a:pt x="46869" y="70767"/>
                        <a:pt x="46201" y="73866"/>
                        <a:pt x="46201" y="77139"/>
                      </a:cubicBezTo>
                      <a:cubicBezTo>
                        <a:pt x="46201" y="80418"/>
                        <a:pt x="46869" y="83511"/>
                        <a:pt x="47896" y="86436"/>
                      </a:cubicBezTo>
                      <a:lnTo>
                        <a:pt x="611" y="101477"/>
                      </a:lnTo>
                      <a:cubicBezTo>
                        <a:pt x="176" y="101617"/>
                        <a:pt x="-85" y="102075"/>
                        <a:pt x="25" y="102522"/>
                      </a:cubicBezTo>
                      <a:cubicBezTo>
                        <a:pt x="141" y="102992"/>
                        <a:pt x="617" y="103282"/>
                        <a:pt x="1087" y="103166"/>
                      </a:cubicBezTo>
                      <a:lnTo>
                        <a:pt x="50043" y="91113"/>
                      </a:lnTo>
                      <a:cubicBezTo>
                        <a:pt x="50066" y="91159"/>
                        <a:pt x="50089" y="91206"/>
                        <a:pt x="50118" y="91246"/>
                      </a:cubicBezTo>
                      <a:lnTo>
                        <a:pt x="15206" y="127615"/>
                      </a:lnTo>
                      <a:cubicBezTo>
                        <a:pt x="14893" y="127946"/>
                        <a:pt x="14876" y="128474"/>
                        <a:pt x="15189" y="128816"/>
                      </a:cubicBezTo>
                      <a:cubicBezTo>
                        <a:pt x="15514" y="129176"/>
                        <a:pt x="16071" y="129199"/>
                        <a:pt x="16431" y="128874"/>
                      </a:cubicBezTo>
                      <a:lnTo>
                        <a:pt x="53107" y="95436"/>
                      </a:lnTo>
                      <a:cubicBezTo>
                        <a:pt x="57198" y="100195"/>
                        <a:pt x="62769" y="103613"/>
                        <a:pt x="69188" y="104814"/>
                      </a:cubicBezTo>
                      <a:lnTo>
                        <a:pt x="58585" y="153213"/>
                      </a:lnTo>
                      <a:cubicBezTo>
                        <a:pt x="58487" y="153660"/>
                        <a:pt x="58754" y="154118"/>
                        <a:pt x="59201" y="154246"/>
                      </a:cubicBezTo>
                      <a:cubicBezTo>
                        <a:pt x="59665" y="154379"/>
                        <a:pt x="60152" y="154112"/>
                        <a:pt x="60291" y="153648"/>
                      </a:cubicBezTo>
                      <a:lnTo>
                        <a:pt x="74300" y="105331"/>
                      </a:lnTo>
                      <a:cubicBezTo>
                        <a:pt x="74335" y="105331"/>
                        <a:pt x="74370" y="105342"/>
                        <a:pt x="74405" y="105342"/>
                      </a:cubicBezTo>
                      <a:cubicBezTo>
                        <a:pt x="74440" y="105342"/>
                        <a:pt x="74474" y="105331"/>
                        <a:pt x="74509" y="105331"/>
                      </a:cubicBezTo>
                      <a:lnTo>
                        <a:pt x="88518" y="153648"/>
                      </a:lnTo>
                      <a:cubicBezTo>
                        <a:pt x="88646" y="154089"/>
                        <a:pt x="89098" y="154362"/>
                        <a:pt x="89551" y="154263"/>
                      </a:cubicBezTo>
                      <a:cubicBezTo>
                        <a:pt x="90027" y="154159"/>
                        <a:pt x="90323" y="153689"/>
                        <a:pt x="90218" y="153219"/>
                      </a:cubicBezTo>
                      <a:lnTo>
                        <a:pt x="79616" y="104820"/>
                      </a:lnTo>
                      <a:cubicBezTo>
                        <a:pt x="86034" y="103619"/>
                        <a:pt x="91605" y="100201"/>
                        <a:pt x="95697" y="95442"/>
                      </a:cubicBezTo>
                      <a:lnTo>
                        <a:pt x="132373" y="128880"/>
                      </a:lnTo>
                      <a:cubicBezTo>
                        <a:pt x="132715" y="129188"/>
                        <a:pt x="133238" y="129188"/>
                        <a:pt x="133574" y="128863"/>
                      </a:cubicBezTo>
                      <a:cubicBezTo>
                        <a:pt x="133922" y="128526"/>
                        <a:pt x="133934" y="127969"/>
                        <a:pt x="133597" y="127621"/>
                      </a:cubicBezTo>
                      <a:lnTo>
                        <a:pt x="98680" y="91252"/>
                      </a:lnTo>
                      <a:cubicBezTo>
                        <a:pt x="98703" y="91206"/>
                        <a:pt x="98726" y="91159"/>
                        <a:pt x="98755" y="91119"/>
                      </a:cubicBezTo>
                      <a:lnTo>
                        <a:pt x="147711" y="103172"/>
                      </a:lnTo>
                      <a:cubicBezTo>
                        <a:pt x="148158" y="103282"/>
                        <a:pt x="148616" y="103027"/>
                        <a:pt x="148761" y="102586"/>
                      </a:cubicBezTo>
                      <a:cubicBezTo>
                        <a:pt x="148912" y="102127"/>
                        <a:pt x="148657" y="101628"/>
                        <a:pt x="148192" y="101483"/>
                      </a:cubicBezTo>
                      <a:close/>
                    </a:path>
                  </a:pathLst>
                </a:custGeom>
                <a:solidFill>
                  <a:schemeClr val="accent4"/>
                </a:solidFill>
                <a:ln w="5794" cap="flat">
                  <a:noFill/>
                  <a:prstDash val="solid"/>
                  <a:miter/>
                </a:ln>
              </p:spPr>
              <p:txBody>
                <a:bodyPr rtlCol="0" anchor="ctr"/>
                <a:lstStyle/>
                <a:p>
                  <a:endParaRPr lang="en-US"/>
                </a:p>
              </p:txBody>
            </p:sp>
          </p:grpSp>
          <p:grpSp>
            <p:nvGrpSpPr>
              <p:cNvPr id="246" name="Content Placeholder 3" descr="A wreath with lemons and leaves">
                <a:extLst>
                  <a:ext uri="{FF2B5EF4-FFF2-40B4-BE49-F238E27FC236}">
                    <a16:creationId xmlns:a16="http://schemas.microsoft.com/office/drawing/2014/main" id="{CF86A839-996E-4C6A-9C00-F5FA21D0731B}"/>
                  </a:ext>
                </a:extLst>
              </p:cNvPr>
              <p:cNvGrpSpPr/>
              <p:nvPr/>
            </p:nvGrpSpPr>
            <p:grpSpPr>
              <a:xfrm>
                <a:off x="5453627" y="1430133"/>
                <a:ext cx="215887" cy="237017"/>
                <a:chOff x="5453627" y="1430133"/>
                <a:chExt cx="215887" cy="237017"/>
              </a:xfrm>
            </p:grpSpPr>
            <p:sp>
              <p:nvSpPr>
                <p:cNvPr id="247" name="Freeform: Shape 246">
                  <a:extLst>
                    <a:ext uri="{FF2B5EF4-FFF2-40B4-BE49-F238E27FC236}">
                      <a16:creationId xmlns:a16="http://schemas.microsoft.com/office/drawing/2014/main" id="{2287CCAB-EE6E-4ABF-A8EE-F501E4F0ABAE}"/>
                    </a:ext>
                  </a:extLst>
                </p:cNvPr>
                <p:cNvSpPr/>
                <p:nvPr/>
              </p:nvSpPr>
              <p:spPr>
                <a:xfrm>
                  <a:off x="5522439" y="1430133"/>
                  <a:ext cx="76696" cy="96653"/>
                </a:xfrm>
                <a:custGeom>
                  <a:avLst/>
                  <a:gdLst>
                    <a:gd name="connsiteX0" fmla="*/ 38848 w 76696"/>
                    <a:gd name="connsiteY0" fmla="*/ 96654 h 96653"/>
                    <a:gd name="connsiteX1" fmla="*/ 1 w 76696"/>
                    <a:gd name="connsiteY1" fmla="*/ 38674 h 96653"/>
                    <a:gd name="connsiteX2" fmla="*/ 10998 w 76696"/>
                    <a:gd name="connsiteY2" fmla="*/ 11463 h 96653"/>
                    <a:gd name="connsiteX3" fmla="*/ 38018 w 76696"/>
                    <a:gd name="connsiteY3" fmla="*/ 2 h 96653"/>
                    <a:gd name="connsiteX4" fmla="*/ 61765 w 76696"/>
                    <a:gd name="connsiteY4" fmla="*/ 7981 h 96653"/>
                    <a:gd name="connsiteX5" fmla="*/ 76696 w 76696"/>
                    <a:gd name="connsiteY5" fmla="*/ 38024 h 96653"/>
                    <a:gd name="connsiteX6" fmla="*/ 38848 w 76696"/>
                    <a:gd name="connsiteY6" fmla="*/ 96654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8848" y="96654"/>
                      </a:moveTo>
                      <a:cubicBezTo>
                        <a:pt x="21995" y="79795"/>
                        <a:pt x="129" y="53124"/>
                        <a:pt x="1" y="38674"/>
                      </a:cubicBezTo>
                      <a:cubicBezTo>
                        <a:pt x="-86" y="28431"/>
                        <a:pt x="3820" y="18769"/>
                        <a:pt x="10998" y="11463"/>
                      </a:cubicBezTo>
                      <a:cubicBezTo>
                        <a:pt x="18177" y="4157"/>
                        <a:pt x="27775" y="89"/>
                        <a:pt x="38018" y="2"/>
                      </a:cubicBezTo>
                      <a:cubicBezTo>
                        <a:pt x="46700" y="-74"/>
                        <a:pt x="54911" y="2688"/>
                        <a:pt x="61765" y="7981"/>
                      </a:cubicBezTo>
                      <a:cubicBezTo>
                        <a:pt x="71154" y="15229"/>
                        <a:pt x="76592" y="26180"/>
                        <a:pt x="76696" y="38024"/>
                      </a:cubicBezTo>
                      <a:cubicBezTo>
                        <a:pt x="76818" y="52497"/>
                        <a:pt x="55410" y="79523"/>
                        <a:pt x="38848" y="96654"/>
                      </a:cubicBezTo>
                      <a:close/>
                    </a:path>
                  </a:pathLst>
                </a:custGeom>
                <a:solidFill>
                  <a:srgbClr val="FFFFFF"/>
                </a:solidFill>
                <a:ln w="5794"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FE73DA21-A372-4315-B31A-157181AB80AC}"/>
                    </a:ext>
                  </a:extLst>
                </p:cNvPr>
                <p:cNvSpPr/>
                <p:nvPr/>
              </p:nvSpPr>
              <p:spPr>
                <a:xfrm>
                  <a:off x="5453627" y="1470162"/>
                  <a:ext cx="89106" cy="75067"/>
                </a:xfrm>
                <a:custGeom>
                  <a:avLst/>
                  <a:gdLst>
                    <a:gd name="connsiteX0" fmla="*/ 89107 w 89106"/>
                    <a:gd name="connsiteY0" fmla="*/ 67088 h 75067"/>
                    <a:gd name="connsiteX1" fmla="*/ 19474 w 89106"/>
                    <a:gd name="connsiteY1" fmla="*/ 71742 h 75067"/>
                    <a:gd name="connsiteX2" fmla="*/ 1409 w 89106"/>
                    <a:gd name="connsiteY2" fmla="*/ 48611 h 75067"/>
                    <a:gd name="connsiteX3" fmla="*/ 4989 w 89106"/>
                    <a:gd name="connsiteY3" fmla="*/ 19479 h 75067"/>
                    <a:gd name="connsiteX4" fmla="*/ 23768 w 89106"/>
                    <a:gd name="connsiteY4" fmla="*/ 2905 h 75067"/>
                    <a:gd name="connsiteX5" fmla="*/ 57253 w 89106"/>
                    <a:gd name="connsiteY5" fmla="*/ 4994 h 75067"/>
                    <a:gd name="connsiteX6" fmla="*/ 89107 w 89106"/>
                    <a:gd name="connsiteY6" fmla="*/ 67088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89107" y="67088"/>
                      </a:moveTo>
                      <a:cubicBezTo>
                        <a:pt x="66080" y="73251"/>
                        <a:pt x="32049" y="78857"/>
                        <a:pt x="19474" y="71742"/>
                      </a:cubicBezTo>
                      <a:cubicBezTo>
                        <a:pt x="10560" y="66694"/>
                        <a:pt x="4142" y="58482"/>
                        <a:pt x="1409" y="48611"/>
                      </a:cubicBezTo>
                      <a:cubicBezTo>
                        <a:pt x="-1325" y="38740"/>
                        <a:pt x="-54" y="28393"/>
                        <a:pt x="4989" y="19479"/>
                      </a:cubicBezTo>
                      <a:cubicBezTo>
                        <a:pt x="9266" y="11923"/>
                        <a:pt x="15760" y="6189"/>
                        <a:pt x="23768" y="2905"/>
                      </a:cubicBezTo>
                      <a:cubicBezTo>
                        <a:pt x="34742" y="-1598"/>
                        <a:pt x="46946" y="-838"/>
                        <a:pt x="57253" y="4994"/>
                      </a:cubicBezTo>
                      <a:cubicBezTo>
                        <a:pt x="69852" y="12126"/>
                        <a:pt x="82555" y="44183"/>
                        <a:pt x="89107" y="67088"/>
                      </a:cubicBezTo>
                      <a:close/>
                    </a:path>
                  </a:pathLst>
                </a:custGeom>
                <a:solidFill>
                  <a:srgbClr val="FFFFFF"/>
                </a:solidFill>
                <a:ln w="5794"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E9862659-370D-4B18-9A2D-F41D6C8DAF63}"/>
                    </a:ext>
                  </a:extLst>
                </p:cNvPr>
                <p:cNvSpPr/>
                <p:nvPr/>
              </p:nvSpPr>
              <p:spPr>
                <a:xfrm>
                  <a:off x="5454399" y="1552414"/>
                  <a:ext cx="88601" cy="75072"/>
                </a:xfrm>
                <a:custGeom>
                  <a:avLst/>
                  <a:gdLst>
                    <a:gd name="connsiteX0" fmla="*/ 88602 w 88601"/>
                    <a:gd name="connsiteY0" fmla="*/ 7127 h 75072"/>
                    <a:gd name="connsiteX1" fmla="*/ 57816 w 88601"/>
                    <a:gd name="connsiteY1" fmla="*/ 69755 h 75072"/>
                    <a:gd name="connsiteX2" fmla="*/ 28753 w 88601"/>
                    <a:gd name="connsiteY2" fmla="*/ 73835 h 75072"/>
                    <a:gd name="connsiteX3" fmla="*/ 5314 w 88601"/>
                    <a:gd name="connsiteY3" fmla="*/ 56170 h 75072"/>
                    <a:gd name="connsiteX4" fmla="*/ 353 w 88601"/>
                    <a:gd name="connsiteY4" fmla="*/ 31616 h 75072"/>
                    <a:gd name="connsiteX5" fmla="*/ 18905 w 88601"/>
                    <a:gd name="connsiteY5" fmla="*/ 3662 h 75072"/>
                    <a:gd name="connsiteX6" fmla="*/ 88602 w 88601"/>
                    <a:gd name="connsiteY6" fmla="*/ 7127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88602" y="7127"/>
                      </a:moveTo>
                      <a:cubicBezTo>
                        <a:pt x="82427" y="30148"/>
                        <a:pt x="70264" y="62425"/>
                        <a:pt x="57816" y="69755"/>
                      </a:cubicBezTo>
                      <a:cubicBezTo>
                        <a:pt x="48989" y="74949"/>
                        <a:pt x="38665" y="76400"/>
                        <a:pt x="28753" y="73835"/>
                      </a:cubicBezTo>
                      <a:cubicBezTo>
                        <a:pt x="18836" y="71270"/>
                        <a:pt x="10514" y="64990"/>
                        <a:pt x="5314" y="56170"/>
                      </a:cubicBezTo>
                      <a:cubicBezTo>
                        <a:pt x="910" y="48689"/>
                        <a:pt x="-808" y="40199"/>
                        <a:pt x="353" y="31616"/>
                      </a:cubicBezTo>
                      <a:cubicBezTo>
                        <a:pt x="1937" y="19859"/>
                        <a:pt x="8703" y="9674"/>
                        <a:pt x="18905" y="3662"/>
                      </a:cubicBezTo>
                      <a:cubicBezTo>
                        <a:pt x="31376" y="-3679"/>
                        <a:pt x="65488" y="1347"/>
                        <a:pt x="88602" y="7127"/>
                      </a:cubicBezTo>
                      <a:close/>
                    </a:path>
                  </a:pathLst>
                </a:custGeom>
                <a:solidFill>
                  <a:srgbClr val="FFFFFF"/>
                </a:solidFill>
                <a:ln w="5794"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FCDCFF61-6E52-477A-8A29-C9274021D7D9}"/>
                    </a:ext>
                  </a:extLst>
                </p:cNvPr>
                <p:cNvSpPr/>
                <p:nvPr/>
              </p:nvSpPr>
              <p:spPr>
                <a:xfrm>
                  <a:off x="5523223" y="1568524"/>
                  <a:ext cx="78258" cy="98626"/>
                </a:xfrm>
                <a:custGeom>
                  <a:avLst/>
                  <a:gdLst>
                    <a:gd name="connsiteX0" fmla="*/ 38621 w 78258"/>
                    <a:gd name="connsiteY0" fmla="*/ 0 h 98626"/>
                    <a:gd name="connsiteX1" fmla="*/ 78257 w 78258"/>
                    <a:gd name="connsiteY1" fmla="*/ 59164 h 98626"/>
                    <a:gd name="connsiteX2" fmla="*/ 67033 w 78258"/>
                    <a:gd name="connsiteY2" fmla="*/ 86926 h 98626"/>
                    <a:gd name="connsiteX3" fmla="*/ 39462 w 78258"/>
                    <a:gd name="connsiteY3" fmla="*/ 98625 h 98626"/>
                    <a:gd name="connsiteX4" fmla="*/ 15234 w 78258"/>
                    <a:gd name="connsiteY4" fmla="*/ 90483 h 98626"/>
                    <a:gd name="connsiteX5" fmla="*/ 1 w 78258"/>
                    <a:gd name="connsiteY5" fmla="*/ 59825 h 98626"/>
                    <a:gd name="connsiteX6" fmla="*/ 38621 w 78258"/>
                    <a:gd name="connsiteY6" fmla="*/ 0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8" h="98626">
                      <a:moveTo>
                        <a:pt x="38621" y="0"/>
                      </a:moveTo>
                      <a:cubicBezTo>
                        <a:pt x="55816" y="17201"/>
                        <a:pt x="78135" y="44418"/>
                        <a:pt x="78257" y="59164"/>
                      </a:cubicBezTo>
                      <a:cubicBezTo>
                        <a:pt x="78344" y="69615"/>
                        <a:pt x="74357" y="79475"/>
                        <a:pt x="67033" y="86926"/>
                      </a:cubicBezTo>
                      <a:cubicBezTo>
                        <a:pt x="59704" y="94383"/>
                        <a:pt x="49914" y="98532"/>
                        <a:pt x="39462" y="98625"/>
                      </a:cubicBezTo>
                      <a:cubicBezTo>
                        <a:pt x="30607" y="98701"/>
                        <a:pt x="22227" y="95886"/>
                        <a:pt x="15234" y="90483"/>
                      </a:cubicBezTo>
                      <a:cubicBezTo>
                        <a:pt x="5653" y="83084"/>
                        <a:pt x="99" y="71913"/>
                        <a:pt x="1" y="59825"/>
                      </a:cubicBezTo>
                      <a:cubicBezTo>
                        <a:pt x="-121" y="45056"/>
                        <a:pt x="21722" y="17479"/>
                        <a:pt x="38621" y="0"/>
                      </a:cubicBezTo>
                      <a:close/>
                    </a:path>
                  </a:pathLst>
                </a:custGeom>
                <a:solidFill>
                  <a:srgbClr val="FFFFFF"/>
                </a:solidFill>
                <a:ln w="5794"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905769F3-22DD-4F8A-BDEA-8D8531C11431}"/>
                    </a:ext>
                  </a:extLst>
                </p:cNvPr>
                <p:cNvSpPr/>
                <p:nvPr/>
              </p:nvSpPr>
              <p:spPr>
                <a:xfrm>
                  <a:off x="5580408" y="1551068"/>
                  <a:ext cx="89106" cy="75066"/>
                </a:xfrm>
                <a:custGeom>
                  <a:avLst/>
                  <a:gdLst>
                    <a:gd name="connsiteX0" fmla="*/ 0 w 89106"/>
                    <a:gd name="connsiteY0" fmla="*/ 7979 h 75066"/>
                    <a:gd name="connsiteX1" fmla="*/ 69633 w 89106"/>
                    <a:gd name="connsiteY1" fmla="*/ 3325 h 75066"/>
                    <a:gd name="connsiteX2" fmla="*/ 87698 w 89106"/>
                    <a:gd name="connsiteY2" fmla="*/ 26457 h 75066"/>
                    <a:gd name="connsiteX3" fmla="*/ 84117 w 89106"/>
                    <a:gd name="connsiteY3" fmla="*/ 55589 h 75066"/>
                    <a:gd name="connsiteX4" fmla="*/ 65338 w 89106"/>
                    <a:gd name="connsiteY4" fmla="*/ 72163 h 75066"/>
                    <a:gd name="connsiteX5" fmla="*/ 31854 w 89106"/>
                    <a:gd name="connsiteY5" fmla="*/ 70068 h 75066"/>
                    <a:gd name="connsiteX6" fmla="*/ 0 w 89106"/>
                    <a:gd name="connsiteY6" fmla="*/ 7979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6">
                      <a:moveTo>
                        <a:pt x="0" y="7979"/>
                      </a:moveTo>
                      <a:cubicBezTo>
                        <a:pt x="23027" y="1816"/>
                        <a:pt x="57057" y="-3790"/>
                        <a:pt x="69633" y="3325"/>
                      </a:cubicBezTo>
                      <a:cubicBezTo>
                        <a:pt x="78546" y="8374"/>
                        <a:pt x="84965" y="16585"/>
                        <a:pt x="87698" y="26457"/>
                      </a:cubicBezTo>
                      <a:cubicBezTo>
                        <a:pt x="90431" y="36328"/>
                        <a:pt x="89160" y="46675"/>
                        <a:pt x="84117" y="55589"/>
                      </a:cubicBezTo>
                      <a:cubicBezTo>
                        <a:pt x="79840" y="63144"/>
                        <a:pt x="73347" y="68878"/>
                        <a:pt x="65338" y="72163"/>
                      </a:cubicBezTo>
                      <a:cubicBezTo>
                        <a:pt x="54364" y="76666"/>
                        <a:pt x="42160" y="75906"/>
                        <a:pt x="31854" y="70068"/>
                      </a:cubicBezTo>
                      <a:cubicBezTo>
                        <a:pt x="19255" y="62941"/>
                        <a:pt x="6552" y="30884"/>
                        <a:pt x="0" y="7979"/>
                      </a:cubicBezTo>
                      <a:close/>
                    </a:path>
                  </a:pathLst>
                </a:custGeom>
                <a:solidFill>
                  <a:srgbClr val="FFFFFF"/>
                </a:solidFill>
                <a:ln w="5794"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590EBD70-C754-40B9-8008-DCB10D95BB21}"/>
                    </a:ext>
                  </a:extLst>
                </p:cNvPr>
                <p:cNvSpPr/>
                <p:nvPr/>
              </p:nvSpPr>
              <p:spPr>
                <a:xfrm>
                  <a:off x="5580141" y="1468812"/>
                  <a:ext cx="88601" cy="75072"/>
                </a:xfrm>
                <a:custGeom>
                  <a:avLst/>
                  <a:gdLst>
                    <a:gd name="connsiteX0" fmla="*/ 0 w 88601"/>
                    <a:gd name="connsiteY0" fmla="*/ 67945 h 75072"/>
                    <a:gd name="connsiteX1" fmla="*/ 30786 w 88601"/>
                    <a:gd name="connsiteY1" fmla="*/ 5317 h 75072"/>
                    <a:gd name="connsiteX2" fmla="*/ 59848 w 88601"/>
                    <a:gd name="connsiteY2" fmla="*/ 1238 h 75072"/>
                    <a:gd name="connsiteX3" fmla="*/ 83287 w 88601"/>
                    <a:gd name="connsiteY3" fmla="*/ 18903 h 75072"/>
                    <a:gd name="connsiteX4" fmla="*/ 88249 w 88601"/>
                    <a:gd name="connsiteY4" fmla="*/ 43456 h 75072"/>
                    <a:gd name="connsiteX5" fmla="*/ 69696 w 88601"/>
                    <a:gd name="connsiteY5" fmla="*/ 71410 h 75072"/>
                    <a:gd name="connsiteX6" fmla="*/ 0 w 88601"/>
                    <a:gd name="connsiteY6" fmla="*/ 67945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5"/>
                      </a:moveTo>
                      <a:cubicBezTo>
                        <a:pt x="6175" y="44924"/>
                        <a:pt x="18338" y="12647"/>
                        <a:pt x="30786" y="5317"/>
                      </a:cubicBezTo>
                      <a:cubicBezTo>
                        <a:pt x="39613" y="124"/>
                        <a:pt x="49937"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5"/>
                        <a:pt x="0" y="67945"/>
                      </a:cubicBezTo>
                      <a:close/>
                    </a:path>
                  </a:pathLst>
                </a:custGeom>
                <a:solidFill>
                  <a:srgbClr val="FFFFFF"/>
                </a:solidFill>
                <a:ln w="5794"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3DF9C0AA-151E-4DFD-AA6C-9D741E7241A4}"/>
                    </a:ext>
                  </a:extLst>
                </p:cNvPr>
                <p:cNvSpPr/>
                <p:nvPr/>
              </p:nvSpPr>
              <p:spPr>
                <a:xfrm>
                  <a:off x="5487161" y="1471004"/>
                  <a:ext cx="148815" cy="154283"/>
                </a:xfrm>
                <a:custGeom>
                  <a:avLst/>
                  <a:gdLst>
                    <a:gd name="connsiteX0" fmla="*/ 148204 w 148815"/>
                    <a:gd name="connsiteY0" fmla="*/ 101483 h 154283"/>
                    <a:gd name="connsiteX1" fmla="*/ 100920 w 148815"/>
                    <a:gd name="connsiteY1" fmla="*/ 86441 h 154283"/>
                    <a:gd name="connsiteX2" fmla="*/ 102614 w 148815"/>
                    <a:gd name="connsiteY2" fmla="*/ 77145 h 154283"/>
                    <a:gd name="connsiteX3" fmla="*/ 100920 w 148815"/>
                    <a:gd name="connsiteY3" fmla="*/ 67848 h 154283"/>
                    <a:gd name="connsiteX4" fmla="*/ 148204 w 148815"/>
                    <a:gd name="connsiteY4" fmla="*/ 52806 h 154283"/>
                    <a:gd name="connsiteX5" fmla="*/ 148790 w 148815"/>
                    <a:gd name="connsiteY5" fmla="*/ 51761 h 154283"/>
                    <a:gd name="connsiteX6" fmla="*/ 147728 w 148815"/>
                    <a:gd name="connsiteY6" fmla="*/ 51117 h 154283"/>
                    <a:gd name="connsiteX7" fmla="*/ 98772 w 148815"/>
                    <a:gd name="connsiteY7" fmla="*/ 63170 h 154283"/>
                    <a:gd name="connsiteX8" fmla="*/ 98697 w 148815"/>
                    <a:gd name="connsiteY8" fmla="*/ 63037 h 154283"/>
                    <a:gd name="connsiteX9" fmla="*/ 133609 w 148815"/>
                    <a:gd name="connsiteY9" fmla="*/ 26668 h 154283"/>
                    <a:gd name="connsiteX10" fmla="*/ 133626 w 148815"/>
                    <a:gd name="connsiteY10" fmla="*/ 25467 h 154283"/>
                    <a:gd name="connsiteX11" fmla="*/ 132385 w 148815"/>
                    <a:gd name="connsiteY11" fmla="*/ 25409 h 154283"/>
                    <a:gd name="connsiteX12" fmla="*/ 95708 w 148815"/>
                    <a:gd name="connsiteY12" fmla="*/ 58847 h 154283"/>
                    <a:gd name="connsiteX13" fmla="*/ 79628 w 148815"/>
                    <a:gd name="connsiteY13" fmla="*/ 49469 h 154283"/>
                    <a:gd name="connsiteX14" fmla="*/ 90230 w 148815"/>
                    <a:gd name="connsiteY14" fmla="*/ 1071 h 154283"/>
                    <a:gd name="connsiteX15" fmla="*/ 89615 w 148815"/>
                    <a:gd name="connsiteY15" fmla="*/ 38 h 154283"/>
                    <a:gd name="connsiteX16" fmla="*/ 88524 w 148815"/>
                    <a:gd name="connsiteY16" fmla="*/ 635 h 154283"/>
                    <a:gd name="connsiteX17" fmla="*/ 74515 w 148815"/>
                    <a:gd name="connsiteY17" fmla="*/ 48953 h 154283"/>
                    <a:gd name="connsiteX18" fmla="*/ 74411 w 148815"/>
                    <a:gd name="connsiteY18" fmla="*/ 48941 h 154283"/>
                    <a:gd name="connsiteX19" fmla="*/ 74306 w 148815"/>
                    <a:gd name="connsiteY19" fmla="*/ 48953 h 154283"/>
                    <a:gd name="connsiteX20" fmla="*/ 60297 w 148815"/>
                    <a:gd name="connsiteY20" fmla="*/ 635 h 154283"/>
                    <a:gd name="connsiteX21" fmla="*/ 59264 w 148815"/>
                    <a:gd name="connsiteY21" fmla="*/ 20 h 154283"/>
                    <a:gd name="connsiteX22" fmla="*/ 58591 w 148815"/>
                    <a:gd name="connsiteY22" fmla="*/ 1065 h 154283"/>
                    <a:gd name="connsiteX23" fmla="*/ 69194 w 148815"/>
                    <a:gd name="connsiteY23" fmla="*/ 49463 h 154283"/>
                    <a:gd name="connsiteX24" fmla="*/ 53113 w 148815"/>
                    <a:gd name="connsiteY24" fmla="*/ 58841 h 154283"/>
                    <a:gd name="connsiteX25" fmla="*/ 16437 w 148815"/>
                    <a:gd name="connsiteY25" fmla="*/ 25403 h 154283"/>
                    <a:gd name="connsiteX26" fmla="*/ 15235 w 148815"/>
                    <a:gd name="connsiteY26" fmla="*/ 25421 h 154283"/>
                    <a:gd name="connsiteX27" fmla="*/ 15212 w 148815"/>
                    <a:gd name="connsiteY27" fmla="*/ 26663 h 154283"/>
                    <a:gd name="connsiteX28" fmla="*/ 50124 w 148815"/>
                    <a:gd name="connsiteY28" fmla="*/ 63031 h 154283"/>
                    <a:gd name="connsiteX29" fmla="*/ 50049 w 148815"/>
                    <a:gd name="connsiteY29" fmla="*/ 63165 h 154283"/>
                    <a:gd name="connsiteX30" fmla="*/ 1093 w 148815"/>
                    <a:gd name="connsiteY30" fmla="*/ 51111 h 154283"/>
                    <a:gd name="connsiteX31" fmla="*/ 43 w 148815"/>
                    <a:gd name="connsiteY31" fmla="*/ 51698 h 154283"/>
                    <a:gd name="connsiteX32" fmla="*/ 611 w 148815"/>
                    <a:gd name="connsiteY32" fmla="*/ 52800 h 154283"/>
                    <a:gd name="connsiteX33" fmla="*/ 47896 w 148815"/>
                    <a:gd name="connsiteY33" fmla="*/ 67842 h 154283"/>
                    <a:gd name="connsiteX34" fmla="*/ 46201 w 148815"/>
                    <a:gd name="connsiteY34" fmla="*/ 77139 h 154283"/>
                    <a:gd name="connsiteX35" fmla="*/ 47896 w 148815"/>
                    <a:gd name="connsiteY35" fmla="*/ 86435 h 154283"/>
                    <a:gd name="connsiteX36" fmla="*/ 611 w 148815"/>
                    <a:gd name="connsiteY36" fmla="*/ 101477 h 154283"/>
                    <a:gd name="connsiteX37" fmla="*/ 25 w 148815"/>
                    <a:gd name="connsiteY37" fmla="*/ 102522 h 154283"/>
                    <a:gd name="connsiteX38" fmla="*/ 1087 w 148815"/>
                    <a:gd name="connsiteY38" fmla="*/ 103166 h 154283"/>
                    <a:gd name="connsiteX39" fmla="*/ 50043 w 148815"/>
                    <a:gd name="connsiteY39" fmla="*/ 91113 h 154283"/>
                    <a:gd name="connsiteX40" fmla="*/ 50118 w 148815"/>
                    <a:gd name="connsiteY40" fmla="*/ 91246 h 154283"/>
                    <a:gd name="connsiteX41" fmla="*/ 15206 w 148815"/>
                    <a:gd name="connsiteY41" fmla="*/ 127615 h 154283"/>
                    <a:gd name="connsiteX42" fmla="*/ 15189 w 148815"/>
                    <a:gd name="connsiteY42" fmla="*/ 128816 h 154283"/>
                    <a:gd name="connsiteX43" fmla="*/ 16431 w 148815"/>
                    <a:gd name="connsiteY43" fmla="*/ 128874 h 154283"/>
                    <a:gd name="connsiteX44" fmla="*/ 53107 w 148815"/>
                    <a:gd name="connsiteY44" fmla="*/ 95436 h 154283"/>
                    <a:gd name="connsiteX45" fmla="*/ 69188 w 148815"/>
                    <a:gd name="connsiteY45" fmla="*/ 104814 h 154283"/>
                    <a:gd name="connsiteX46" fmla="*/ 58585 w 148815"/>
                    <a:gd name="connsiteY46" fmla="*/ 153213 h 154283"/>
                    <a:gd name="connsiteX47" fmla="*/ 59200 w 148815"/>
                    <a:gd name="connsiteY47" fmla="*/ 154246 h 154283"/>
                    <a:gd name="connsiteX48" fmla="*/ 60291 w 148815"/>
                    <a:gd name="connsiteY48" fmla="*/ 153648 h 154283"/>
                    <a:gd name="connsiteX49" fmla="*/ 74300 w 148815"/>
                    <a:gd name="connsiteY49" fmla="*/ 105331 h 154283"/>
                    <a:gd name="connsiteX50" fmla="*/ 74411 w 148815"/>
                    <a:gd name="connsiteY50" fmla="*/ 105342 h 154283"/>
                    <a:gd name="connsiteX51" fmla="*/ 74515 w 148815"/>
                    <a:gd name="connsiteY51" fmla="*/ 105331 h 154283"/>
                    <a:gd name="connsiteX52" fmla="*/ 88524 w 148815"/>
                    <a:gd name="connsiteY52" fmla="*/ 153648 h 154283"/>
                    <a:gd name="connsiteX53" fmla="*/ 89557 w 148815"/>
                    <a:gd name="connsiteY53" fmla="*/ 154263 h 154283"/>
                    <a:gd name="connsiteX54" fmla="*/ 90224 w 148815"/>
                    <a:gd name="connsiteY54" fmla="*/ 153219 h 154283"/>
                    <a:gd name="connsiteX55" fmla="*/ 79622 w 148815"/>
                    <a:gd name="connsiteY55" fmla="*/ 104820 h 154283"/>
                    <a:gd name="connsiteX56" fmla="*/ 95702 w 148815"/>
                    <a:gd name="connsiteY56" fmla="*/ 95442 h 154283"/>
                    <a:gd name="connsiteX57" fmla="*/ 132379 w 148815"/>
                    <a:gd name="connsiteY57" fmla="*/ 128880 h 154283"/>
                    <a:gd name="connsiteX58" fmla="*/ 133580 w 148815"/>
                    <a:gd name="connsiteY58" fmla="*/ 128863 h 154283"/>
                    <a:gd name="connsiteX59" fmla="*/ 133603 w 148815"/>
                    <a:gd name="connsiteY59" fmla="*/ 127621 h 154283"/>
                    <a:gd name="connsiteX60" fmla="*/ 98691 w 148815"/>
                    <a:gd name="connsiteY60" fmla="*/ 91252 h 154283"/>
                    <a:gd name="connsiteX61" fmla="*/ 98767 w 148815"/>
                    <a:gd name="connsiteY61" fmla="*/ 91119 h 154283"/>
                    <a:gd name="connsiteX62" fmla="*/ 147722 w 148815"/>
                    <a:gd name="connsiteY62" fmla="*/ 103172 h 154283"/>
                    <a:gd name="connsiteX63" fmla="*/ 148767 w 148815"/>
                    <a:gd name="connsiteY63" fmla="*/ 102586 h 154283"/>
                    <a:gd name="connsiteX64" fmla="*/ 148204 w 148815"/>
                    <a:gd name="connsiteY64" fmla="*/ 101483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15" h="154283">
                      <a:moveTo>
                        <a:pt x="148204" y="101483"/>
                      </a:moveTo>
                      <a:lnTo>
                        <a:pt x="100920" y="86441"/>
                      </a:lnTo>
                      <a:cubicBezTo>
                        <a:pt x="101947" y="83517"/>
                        <a:pt x="102614" y="80418"/>
                        <a:pt x="102614" y="77145"/>
                      </a:cubicBezTo>
                      <a:cubicBezTo>
                        <a:pt x="102614" y="73866"/>
                        <a:pt x="101947" y="70773"/>
                        <a:pt x="100920" y="67848"/>
                      </a:cubicBezTo>
                      <a:lnTo>
                        <a:pt x="148204" y="52806"/>
                      </a:lnTo>
                      <a:cubicBezTo>
                        <a:pt x="148639" y="52667"/>
                        <a:pt x="148900" y="52208"/>
                        <a:pt x="148790" y="51761"/>
                      </a:cubicBezTo>
                      <a:cubicBezTo>
                        <a:pt x="148674" y="51291"/>
                        <a:pt x="148198" y="51001"/>
                        <a:pt x="147728" y="51117"/>
                      </a:cubicBezTo>
                      <a:lnTo>
                        <a:pt x="98772" y="63170"/>
                      </a:lnTo>
                      <a:cubicBezTo>
                        <a:pt x="98749" y="63124"/>
                        <a:pt x="98726" y="63078"/>
                        <a:pt x="98697" y="63037"/>
                      </a:cubicBezTo>
                      <a:lnTo>
                        <a:pt x="133609" y="26668"/>
                      </a:lnTo>
                      <a:cubicBezTo>
                        <a:pt x="133922" y="26338"/>
                        <a:pt x="133940" y="25810"/>
                        <a:pt x="133626" y="25467"/>
                      </a:cubicBezTo>
                      <a:cubicBezTo>
                        <a:pt x="133301" y="25107"/>
                        <a:pt x="132744" y="25084"/>
                        <a:pt x="132385" y="25409"/>
                      </a:cubicBezTo>
                      <a:lnTo>
                        <a:pt x="95708" y="58847"/>
                      </a:lnTo>
                      <a:cubicBezTo>
                        <a:pt x="91617" y="54089"/>
                        <a:pt x="86046" y="50676"/>
                        <a:pt x="79628" y="49469"/>
                      </a:cubicBezTo>
                      <a:lnTo>
                        <a:pt x="90230" y="1071"/>
                      </a:lnTo>
                      <a:cubicBezTo>
                        <a:pt x="90329" y="624"/>
                        <a:pt x="90062" y="165"/>
                        <a:pt x="89615" y="38"/>
                      </a:cubicBezTo>
                      <a:cubicBezTo>
                        <a:pt x="89151" y="-96"/>
                        <a:pt x="88663" y="171"/>
                        <a:pt x="88524" y="635"/>
                      </a:cubicBezTo>
                      <a:lnTo>
                        <a:pt x="74515" y="48953"/>
                      </a:lnTo>
                      <a:cubicBezTo>
                        <a:pt x="74480" y="48953"/>
                        <a:pt x="74445" y="48941"/>
                        <a:pt x="74411" y="48941"/>
                      </a:cubicBezTo>
                      <a:cubicBezTo>
                        <a:pt x="74376" y="48941"/>
                        <a:pt x="74341" y="48953"/>
                        <a:pt x="74306" y="48953"/>
                      </a:cubicBezTo>
                      <a:lnTo>
                        <a:pt x="60297" y="635"/>
                      </a:lnTo>
                      <a:cubicBezTo>
                        <a:pt x="60170" y="194"/>
                        <a:pt x="59717" y="-78"/>
                        <a:pt x="59264" y="20"/>
                      </a:cubicBezTo>
                      <a:cubicBezTo>
                        <a:pt x="58788" y="125"/>
                        <a:pt x="58492" y="595"/>
                        <a:pt x="58591" y="1065"/>
                      </a:cubicBezTo>
                      <a:lnTo>
                        <a:pt x="69194" y="49463"/>
                      </a:lnTo>
                      <a:cubicBezTo>
                        <a:pt x="62775" y="50665"/>
                        <a:pt x="57204" y="54083"/>
                        <a:pt x="53113" y="58841"/>
                      </a:cubicBezTo>
                      <a:lnTo>
                        <a:pt x="16437" y="25403"/>
                      </a:lnTo>
                      <a:cubicBezTo>
                        <a:pt x="16100" y="25096"/>
                        <a:pt x="15572" y="25096"/>
                        <a:pt x="15235" y="25421"/>
                      </a:cubicBezTo>
                      <a:cubicBezTo>
                        <a:pt x="14887" y="25757"/>
                        <a:pt x="14876" y="26314"/>
                        <a:pt x="15212" y="26663"/>
                      </a:cubicBezTo>
                      <a:lnTo>
                        <a:pt x="50124" y="63031"/>
                      </a:lnTo>
                      <a:cubicBezTo>
                        <a:pt x="50101" y="63078"/>
                        <a:pt x="50078" y="63118"/>
                        <a:pt x="50049" y="63165"/>
                      </a:cubicBezTo>
                      <a:lnTo>
                        <a:pt x="1093" y="51111"/>
                      </a:lnTo>
                      <a:cubicBezTo>
                        <a:pt x="646" y="51001"/>
                        <a:pt x="188" y="51257"/>
                        <a:pt x="43" y="51698"/>
                      </a:cubicBezTo>
                      <a:cubicBezTo>
                        <a:pt x="-102" y="52162"/>
                        <a:pt x="153" y="52655"/>
                        <a:pt x="611" y="52800"/>
                      </a:cubicBezTo>
                      <a:lnTo>
                        <a:pt x="47896" y="67842"/>
                      </a:lnTo>
                      <a:cubicBezTo>
                        <a:pt x="46869" y="70767"/>
                        <a:pt x="46201" y="73866"/>
                        <a:pt x="46201" y="77139"/>
                      </a:cubicBezTo>
                      <a:cubicBezTo>
                        <a:pt x="46201" y="80418"/>
                        <a:pt x="46869" y="83511"/>
                        <a:pt x="47896" y="86435"/>
                      </a:cubicBezTo>
                      <a:lnTo>
                        <a:pt x="611" y="101477"/>
                      </a:lnTo>
                      <a:cubicBezTo>
                        <a:pt x="176" y="101617"/>
                        <a:pt x="-85" y="102075"/>
                        <a:pt x="25" y="102522"/>
                      </a:cubicBezTo>
                      <a:cubicBezTo>
                        <a:pt x="141" y="102992"/>
                        <a:pt x="617" y="103282"/>
                        <a:pt x="1087" y="103166"/>
                      </a:cubicBezTo>
                      <a:lnTo>
                        <a:pt x="50043" y="91113"/>
                      </a:lnTo>
                      <a:cubicBezTo>
                        <a:pt x="50066" y="91159"/>
                        <a:pt x="50089" y="91206"/>
                        <a:pt x="50118" y="91246"/>
                      </a:cubicBezTo>
                      <a:lnTo>
                        <a:pt x="15206" y="127615"/>
                      </a:lnTo>
                      <a:cubicBezTo>
                        <a:pt x="14893" y="127946"/>
                        <a:pt x="14876" y="128474"/>
                        <a:pt x="15189" y="128816"/>
                      </a:cubicBezTo>
                      <a:cubicBezTo>
                        <a:pt x="15514" y="129176"/>
                        <a:pt x="16071" y="129199"/>
                        <a:pt x="16431" y="128874"/>
                      </a:cubicBezTo>
                      <a:lnTo>
                        <a:pt x="53107" y="95436"/>
                      </a:lnTo>
                      <a:cubicBezTo>
                        <a:pt x="57198" y="100195"/>
                        <a:pt x="62769" y="103613"/>
                        <a:pt x="69188" y="104814"/>
                      </a:cubicBezTo>
                      <a:lnTo>
                        <a:pt x="58585" y="153213"/>
                      </a:lnTo>
                      <a:cubicBezTo>
                        <a:pt x="58487" y="153660"/>
                        <a:pt x="58754" y="154118"/>
                        <a:pt x="59200" y="154246"/>
                      </a:cubicBezTo>
                      <a:cubicBezTo>
                        <a:pt x="59665" y="154379"/>
                        <a:pt x="60152" y="154112"/>
                        <a:pt x="60291" y="153648"/>
                      </a:cubicBezTo>
                      <a:lnTo>
                        <a:pt x="74300" y="105331"/>
                      </a:lnTo>
                      <a:cubicBezTo>
                        <a:pt x="74335" y="105331"/>
                        <a:pt x="74370" y="105342"/>
                        <a:pt x="74411" y="105342"/>
                      </a:cubicBezTo>
                      <a:cubicBezTo>
                        <a:pt x="74445" y="105342"/>
                        <a:pt x="74480" y="105331"/>
                        <a:pt x="74515" y="105331"/>
                      </a:cubicBezTo>
                      <a:lnTo>
                        <a:pt x="88524" y="153648"/>
                      </a:lnTo>
                      <a:cubicBezTo>
                        <a:pt x="88652" y="154089"/>
                        <a:pt x="89104" y="154362"/>
                        <a:pt x="89557" y="154263"/>
                      </a:cubicBezTo>
                      <a:cubicBezTo>
                        <a:pt x="90033" y="154159"/>
                        <a:pt x="90329" y="153689"/>
                        <a:pt x="90224" y="153219"/>
                      </a:cubicBezTo>
                      <a:lnTo>
                        <a:pt x="79622" y="104820"/>
                      </a:lnTo>
                      <a:cubicBezTo>
                        <a:pt x="86040" y="103619"/>
                        <a:pt x="91611" y="100201"/>
                        <a:pt x="95702" y="95442"/>
                      </a:cubicBezTo>
                      <a:lnTo>
                        <a:pt x="132379" y="128880"/>
                      </a:lnTo>
                      <a:cubicBezTo>
                        <a:pt x="132715" y="129188"/>
                        <a:pt x="133243" y="129188"/>
                        <a:pt x="133580" y="128863"/>
                      </a:cubicBezTo>
                      <a:cubicBezTo>
                        <a:pt x="133928" y="128526"/>
                        <a:pt x="133940" y="127969"/>
                        <a:pt x="133603" y="127621"/>
                      </a:cubicBezTo>
                      <a:lnTo>
                        <a:pt x="98691" y="91252"/>
                      </a:lnTo>
                      <a:cubicBezTo>
                        <a:pt x="98714" y="91206"/>
                        <a:pt x="98738" y="91165"/>
                        <a:pt x="98767" y="91119"/>
                      </a:cubicBezTo>
                      <a:lnTo>
                        <a:pt x="147722" y="103172"/>
                      </a:lnTo>
                      <a:cubicBezTo>
                        <a:pt x="148169" y="103282"/>
                        <a:pt x="148628" y="103027"/>
                        <a:pt x="148767" y="102586"/>
                      </a:cubicBezTo>
                      <a:cubicBezTo>
                        <a:pt x="148924" y="102127"/>
                        <a:pt x="148668" y="101634"/>
                        <a:pt x="148204" y="101483"/>
                      </a:cubicBezTo>
                      <a:close/>
                    </a:path>
                  </a:pathLst>
                </a:custGeom>
                <a:solidFill>
                  <a:schemeClr val="accent4"/>
                </a:solidFill>
                <a:ln w="5794" cap="flat">
                  <a:noFill/>
                  <a:prstDash val="solid"/>
                  <a:miter/>
                </a:ln>
              </p:spPr>
              <p:txBody>
                <a:bodyPr rtlCol="0" anchor="ctr"/>
                <a:lstStyle/>
                <a:p>
                  <a:endParaRPr lang="en-US"/>
                </a:p>
              </p:txBody>
            </p:sp>
          </p:grpSp>
          <p:grpSp>
            <p:nvGrpSpPr>
              <p:cNvPr id="254" name="Content Placeholder 3" descr="A wreath with lemons and leaves">
                <a:extLst>
                  <a:ext uri="{FF2B5EF4-FFF2-40B4-BE49-F238E27FC236}">
                    <a16:creationId xmlns:a16="http://schemas.microsoft.com/office/drawing/2014/main" id="{EB809D9B-EFB9-4C8A-B463-1089B31037BD}"/>
                  </a:ext>
                </a:extLst>
              </p:cNvPr>
              <p:cNvGrpSpPr/>
              <p:nvPr/>
            </p:nvGrpSpPr>
            <p:grpSpPr>
              <a:xfrm>
                <a:off x="5677064" y="1396899"/>
                <a:ext cx="161919" cy="177759"/>
                <a:chOff x="5677064" y="1396899"/>
                <a:chExt cx="161919" cy="177759"/>
              </a:xfrm>
            </p:grpSpPr>
            <p:sp>
              <p:nvSpPr>
                <p:cNvPr id="255" name="Freeform: Shape 254">
                  <a:extLst>
                    <a:ext uri="{FF2B5EF4-FFF2-40B4-BE49-F238E27FC236}">
                      <a16:creationId xmlns:a16="http://schemas.microsoft.com/office/drawing/2014/main" id="{3D95DBB5-E027-4420-94C0-6A3B4A4903E0}"/>
                    </a:ext>
                  </a:extLst>
                </p:cNvPr>
                <p:cNvSpPr/>
                <p:nvPr/>
              </p:nvSpPr>
              <p:spPr>
                <a:xfrm>
                  <a:off x="5728673" y="1396899"/>
                  <a:ext cx="57522" cy="72494"/>
                </a:xfrm>
                <a:custGeom>
                  <a:avLst/>
                  <a:gdLst>
                    <a:gd name="connsiteX0" fmla="*/ 29133 w 57522"/>
                    <a:gd name="connsiteY0" fmla="*/ 72495 h 72494"/>
                    <a:gd name="connsiteX1" fmla="*/ 1 w 57522"/>
                    <a:gd name="connsiteY1" fmla="*/ 29011 h 72494"/>
                    <a:gd name="connsiteX2" fmla="*/ 8247 w 57522"/>
                    <a:gd name="connsiteY2" fmla="*/ 8601 h 72494"/>
                    <a:gd name="connsiteX3" fmla="*/ 28512 w 57522"/>
                    <a:gd name="connsiteY3" fmla="*/ 1 h 72494"/>
                    <a:gd name="connsiteX4" fmla="*/ 46322 w 57522"/>
                    <a:gd name="connsiteY4" fmla="*/ 5984 h 72494"/>
                    <a:gd name="connsiteX5" fmla="*/ 57522 w 57522"/>
                    <a:gd name="connsiteY5" fmla="*/ 28518 h 72494"/>
                    <a:gd name="connsiteX6" fmla="*/ 29133 w 57522"/>
                    <a:gd name="connsiteY6" fmla="*/ 72495 h 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2" h="72494">
                      <a:moveTo>
                        <a:pt x="29133" y="72495"/>
                      </a:moveTo>
                      <a:cubicBezTo>
                        <a:pt x="16494" y="59849"/>
                        <a:pt x="94" y="39846"/>
                        <a:pt x="1" y="29011"/>
                      </a:cubicBezTo>
                      <a:cubicBezTo>
                        <a:pt x="-63" y="21328"/>
                        <a:pt x="2868" y="14080"/>
                        <a:pt x="8247" y="8601"/>
                      </a:cubicBezTo>
                      <a:cubicBezTo>
                        <a:pt x="13633" y="3123"/>
                        <a:pt x="20829" y="71"/>
                        <a:pt x="28512" y="1"/>
                      </a:cubicBezTo>
                      <a:cubicBezTo>
                        <a:pt x="35023" y="-51"/>
                        <a:pt x="41181" y="2015"/>
                        <a:pt x="46322" y="5984"/>
                      </a:cubicBezTo>
                      <a:cubicBezTo>
                        <a:pt x="53361" y="11422"/>
                        <a:pt x="57447" y="19633"/>
                        <a:pt x="57522" y="28518"/>
                      </a:cubicBezTo>
                      <a:cubicBezTo>
                        <a:pt x="57615" y="39376"/>
                        <a:pt x="41558" y="59646"/>
                        <a:pt x="29133" y="72495"/>
                      </a:cubicBezTo>
                      <a:close/>
                    </a:path>
                  </a:pathLst>
                </a:custGeom>
                <a:solidFill>
                  <a:srgbClr val="FFFFFF"/>
                </a:solidFill>
                <a:ln w="5794"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5DA5F6DF-2C44-4A16-8530-073A0B8C1141}"/>
                    </a:ext>
                  </a:extLst>
                </p:cNvPr>
                <p:cNvSpPr/>
                <p:nvPr/>
              </p:nvSpPr>
              <p:spPr>
                <a:xfrm>
                  <a:off x="5677064" y="1426923"/>
                  <a:ext cx="66831" cy="56300"/>
                </a:xfrm>
                <a:custGeom>
                  <a:avLst/>
                  <a:gdLst>
                    <a:gd name="connsiteX0" fmla="*/ 66832 w 66831"/>
                    <a:gd name="connsiteY0" fmla="*/ 50317 h 56300"/>
                    <a:gd name="connsiteX1" fmla="*/ 14609 w 66831"/>
                    <a:gd name="connsiteY1" fmla="*/ 53804 h 56300"/>
                    <a:gd name="connsiteX2" fmla="*/ 1058 w 66831"/>
                    <a:gd name="connsiteY2" fmla="*/ 36459 h 56300"/>
                    <a:gd name="connsiteX3" fmla="*/ 3745 w 66831"/>
                    <a:gd name="connsiteY3" fmla="*/ 14610 h 56300"/>
                    <a:gd name="connsiteX4" fmla="*/ 17830 w 66831"/>
                    <a:gd name="connsiteY4" fmla="*/ 2179 h 56300"/>
                    <a:gd name="connsiteX5" fmla="*/ 42940 w 66831"/>
                    <a:gd name="connsiteY5" fmla="*/ 3746 h 56300"/>
                    <a:gd name="connsiteX6" fmla="*/ 66832 w 66831"/>
                    <a:gd name="connsiteY6" fmla="*/ 50317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1" h="56300">
                      <a:moveTo>
                        <a:pt x="66832" y="50317"/>
                      </a:moveTo>
                      <a:cubicBezTo>
                        <a:pt x="49562" y="54942"/>
                        <a:pt x="24039" y="59143"/>
                        <a:pt x="14609" y="53804"/>
                      </a:cubicBezTo>
                      <a:cubicBezTo>
                        <a:pt x="7923" y="50021"/>
                        <a:pt x="3113" y="43858"/>
                        <a:pt x="1058" y="36459"/>
                      </a:cubicBezTo>
                      <a:cubicBezTo>
                        <a:pt x="-996" y="29054"/>
                        <a:pt x="-38" y="21295"/>
                        <a:pt x="3745" y="14610"/>
                      </a:cubicBezTo>
                      <a:cubicBezTo>
                        <a:pt x="6954" y="8946"/>
                        <a:pt x="11823" y="4645"/>
                        <a:pt x="17830" y="2179"/>
                      </a:cubicBezTo>
                      <a:cubicBezTo>
                        <a:pt x="26058" y="-1198"/>
                        <a:pt x="35210" y="-630"/>
                        <a:pt x="42940" y="3746"/>
                      </a:cubicBezTo>
                      <a:cubicBezTo>
                        <a:pt x="52388" y="9091"/>
                        <a:pt x="61917" y="33133"/>
                        <a:pt x="66832" y="50317"/>
                      </a:cubicBezTo>
                      <a:close/>
                    </a:path>
                  </a:pathLst>
                </a:custGeom>
                <a:solidFill>
                  <a:srgbClr val="FFFFFF"/>
                </a:solidFill>
                <a:ln w="5794"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7AA82B4C-A702-47D0-AE61-1F298B95D2A9}"/>
                    </a:ext>
                  </a:extLst>
                </p:cNvPr>
                <p:cNvSpPr/>
                <p:nvPr/>
              </p:nvSpPr>
              <p:spPr>
                <a:xfrm>
                  <a:off x="5677643" y="1488611"/>
                  <a:ext cx="66449" cy="56301"/>
                </a:xfrm>
                <a:custGeom>
                  <a:avLst/>
                  <a:gdLst>
                    <a:gd name="connsiteX0" fmla="*/ 66450 w 66449"/>
                    <a:gd name="connsiteY0" fmla="*/ 5341 h 56301"/>
                    <a:gd name="connsiteX1" fmla="*/ 43359 w 66449"/>
                    <a:gd name="connsiteY1" fmla="*/ 52312 h 56301"/>
                    <a:gd name="connsiteX2" fmla="*/ 21562 w 66449"/>
                    <a:gd name="connsiteY2" fmla="*/ 55371 h 56301"/>
                    <a:gd name="connsiteX3" fmla="*/ 3984 w 66449"/>
                    <a:gd name="connsiteY3" fmla="*/ 42122 h 56301"/>
                    <a:gd name="connsiteX4" fmla="*/ 264 w 66449"/>
                    <a:gd name="connsiteY4" fmla="*/ 23708 h 56301"/>
                    <a:gd name="connsiteX5" fmla="*/ 14181 w 66449"/>
                    <a:gd name="connsiteY5" fmla="*/ 2747 h 56301"/>
                    <a:gd name="connsiteX6" fmla="*/ 66450 w 66449"/>
                    <a:gd name="connsiteY6" fmla="*/ 5341 h 5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1">
                      <a:moveTo>
                        <a:pt x="66450" y="5341"/>
                      </a:moveTo>
                      <a:cubicBezTo>
                        <a:pt x="61819" y="22606"/>
                        <a:pt x="52696" y="46817"/>
                        <a:pt x="43359" y="52312"/>
                      </a:cubicBezTo>
                      <a:cubicBezTo>
                        <a:pt x="36738" y="56212"/>
                        <a:pt x="28996" y="57297"/>
                        <a:pt x="21562" y="55371"/>
                      </a:cubicBezTo>
                      <a:cubicBezTo>
                        <a:pt x="14122" y="53444"/>
                        <a:pt x="7884" y="48738"/>
                        <a:pt x="3984" y="42122"/>
                      </a:cubicBezTo>
                      <a:cubicBezTo>
                        <a:pt x="682" y="36510"/>
                        <a:pt x="-606" y="30144"/>
                        <a:pt x="264" y="23708"/>
                      </a:cubicBezTo>
                      <a:cubicBezTo>
                        <a:pt x="1454" y="14893"/>
                        <a:pt x="6526" y="7250"/>
                        <a:pt x="14181" y="2747"/>
                      </a:cubicBezTo>
                      <a:cubicBezTo>
                        <a:pt x="23529" y="-2760"/>
                        <a:pt x="49116" y="1012"/>
                        <a:pt x="66450" y="5341"/>
                      </a:cubicBezTo>
                      <a:close/>
                    </a:path>
                  </a:pathLst>
                </a:custGeom>
                <a:solidFill>
                  <a:srgbClr val="FFFFFF"/>
                </a:solidFill>
                <a:ln w="5794"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DF2B37D3-D4C3-4D1B-BA9F-AE64EA0E8B02}"/>
                    </a:ext>
                  </a:extLst>
                </p:cNvPr>
                <p:cNvSpPr/>
                <p:nvPr/>
              </p:nvSpPr>
              <p:spPr>
                <a:xfrm>
                  <a:off x="5729266" y="1500690"/>
                  <a:ext cx="58695" cy="73968"/>
                </a:xfrm>
                <a:custGeom>
                  <a:avLst/>
                  <a:gdLst>
                    <a:gd name="connsiteX0" fmla="*/ 28964 w 58695"/>
                    <a:gd name="connsiteY0" fmla="*/ 0 h 73968"/>
                    <a:gd name="connsiteX1" fmla="*/ 58694 w 58695"/>
                    <a:gd name="connsiteY1" fmla="*/ 44371 h 73968"/>
                    <a:gd name="connsiteX2" fmla="*/ 50273 w 58695"/>
                    <a:gd name="connsiteY2" fmla="*/ 65193 h 73968"/>
                    <a:gd name="connsiteX3" fmla="*/ 29597 w 58695"/>
                    <a:gd name="connsiteY3" fmla="*/ 73968 h 73968"/>
                    <a:gd name="connsiteX4" fmla="*/ 11427 w 58695"/>
                    <a:gd name="connsiteY4" fmla="*/ 67863 h 73968"/>
                    <a:gd name="connsiteX5" fmla="*/ 0 w 58695"/>
                    <a:gd name="connsiteY5" fmla="*/ 44870 h 73968"/>
                    <a:gd name="connsiteX6" fmla="*/ 28964 w 58695"/>
                    <a:gd name="connsiteY6" fmla="*/ 0 h 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5" h="73968">
                      <a:moveTo>
                        <a:pt x="28964" y="0"/>
                      </a:moveTo>
                      <a:cubicBezTo>
                        <a:pt x="41859" y="12900"/>
                        <a:pt x="58595" y="33310"/>
                        <a:pt x="58694" y="44371"/>
                      </a:cubicBezTo>
                      <a:cubicBezTo>
                        <a:pt x="58758" y="52211"/>
                        <a:pt x="55769" y="59605"/>
                        <a:pt x="50273" y="65193"/>
                      </a:cubicBezTo>
                      <a:cubicBezTo>
                        <a:pt x="44778" y="70782"/>
                        <a:pt x="37431" y="73898"/>
                        <a:pt x="29597" y="73968"/>
                      </a:cubicBezTo>
                      <a:cubicBezTo>
                        <a:pt x="22952" y="74026"/>
                        <a:pt x="16667" y="71913"/>
                        <a:pt x="11427" y="67863"/>
                      </a:cubicBezTo>
                      <a:cubicBezTo>
                        <a:pt x="4243" y="62315"/>
                        <a:pt x="76" y="53935"/>
                        <a:pt x="0" y="44870"/>
                      </a:cubicBezTo>
                      <a:cubicBezTo>
                        <a:pt x="-98" y="33792"/>
                        <a:pt x="16290" y="13109"/>
                        <a:pt x="28964" y="0"/>
                      </a:cubicBezTo>
                      <a:close/>
                    </a:path>
                  </a:pathLst>
                </a:custGeom>
                <a:solidFill>
                  <a:srgbClr val="FFFFFF"/>
                </a:solidFill>
                <a:ln w="5794"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6514E90-929F-4154-B079-03517567576B}"/>
                    </a:ext>
                  </a:extLst>
                </p:cNvPr>
                <p:cNvSpPr/>
                <p:nvPr/>
              </p:nvSpPr>
              <p:spPr>
                <a:xfrm>
                  <a:off x="5772152" y="1487597"/>
                  <a:ext cx="66831" cy="56300"/>
                </a:xfrm>
                <a:custGeom>
                  <a:avLst/>
                  <a:gdLst>
                    <a:gd name="connsiteX0" fmla="*/ 0 w 66831"/>
                    <a:gd name="connsiteY0" fmla="*/ 5984 h 56300"/>
                    <a:gd name="connsiteX1" fmla="*/ 52223 w 66831"/>
                    <a:gd name="connsiteY1" fmla="*/ 2496 h 56300"/>
                    <a:gd name="connsiteX2" fmla="*/ 65773 w 66831"/>
                    <a:gd name="connsiteY2" fmla="*/ 19842 h 56300"/>
                    <a:gd name="connsiteX3" fmla="*/ 63087 w 66831"/>
                    <a:gd name="connsiteY3" fmla="*/ 41691 h 56300"/>
                    <a:gd name="connsiteX4" fmla="*/ 49002 w 66831"/>
                    <a:gd name="connsiteY4" fmla="*/ 54122 h 56300"/>
                    <a:gd name="connsiteX5" fmla="*/ 23892 w 66831"/>
                    <a:gd name="connsiteY5" fmla="*/ 52555 h 56300"/>
                    <a:gd name="connsiteX6" fmla="*/ 0 w 66831"/>
                    <a:gd name="connsiteY6" fmla="*/ 5984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1" h="56300">
                      <a:moveTo>
                        <a:pt x="0" y="5984"/>
                      </a:moveTo>
                      <a:cubicBezTo>
                        <a:pt x="17270" y="1359"/>
                        <a:pt x="42793" y="-2842"/>
                        <a:pt x="52223" y="2496"/>
                      </a:cubicBezTo>
                      <a:cubicBezTo>
                        <a:pt x="58908" y="6280"/>
                        <a:pt x="63719" y="12443"/>
                        <a:pt x="65773" y="19842"/>
                      </a:cubicBezTo>
                      <a:cubicBezTo>
                        <a:pt x="67828" y="27247"/>
                        <a:pt x="66870" y="35006"/>
                        <a:pt x="63087" y="41691"/>
                      </a:cubicBezTo>
                      <a:cubicBezTo>
                        <a:pt x="59877" y="47355"/>
                        <a:pt x="55009" y="51655"/>
                        <a:pt x="49002" y="54122"/>
                      </a:cubicBezTo>
                      <a:cubicBezTo>
                        <a:pt x="40773" y="57499"/>
                        <a:pt x="31622" y="56930"/>
                        <a:pt x="23892" y="52555"/>
                      </a:cubicBezTo>
                      <a:cubicBezTo>
                        <a:pt x="14438" y="47210"/>
                        <a:pt x="4915" y="23167"/>
                        <a:pt x="0" y="5984"/>
                      </a:cubicBezTo>
                      <a:close/>
                    </a:path>
                  </a:pathLst>
                </a:custGeom>
                <a:solidFill>
                  <a:srgbClr val="FFFFFF"/>
                </a:solidFill>
                <a:ln w="5794"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9F4BE8B8-3ED8-45B6-A914-38564AD4C4A2}"/>
                    </a:ext>
                  </a:extLst>
                </p:cNvPr>
                <p:cNvSpPr/>
                <p:nvPr/>
              </p:nvSpPr>
              <p:spPr>
                <a:xfrm>
                  <a:off x="5771949" y="1425908"/>
                  <a:ext cx="66449" cy="56303"/>
                </a:xfrm>
                <a:custGeom>
                  <a:avLst/>
                  <a:gdLst>
                    <a:gd name="connsiteX0" fmla="*/ 0 w 66449"/>
                    <a:gd name="connsiteY0" fmla="*/ 50960 h 56303"/>
                    <a:gd name="connsiteX1" fmla="*/ 23091 w 66449"/>
                    <a:gd name="connsiteY1" fmla="*/ 3989 h 56303"/>
                    <a:gd name="connsiteX2" fmla="*/ 44888 w 66449"/>
                    <a:gd name="connsiteY2" fmla="*/ 931 h 56303"/>
                    <a:gd name="connsiteX3" fmla="*/ 62466 w 66449"/>
                    <a:gd name="connsiteY3" fmla="*/ 14180 h 56303"/>
                    <a:gd name="connsiteX4" fmla="*/ 66185 w 66449"/>
                    <a:gd name="connsiteY4" fmla="*/ 32593 h 56303"/>
                    <a:gd name="connsiteX5" fmla="*/ 52269 w 66449"/>
                    <a:gd name="connsiteY5" fmla="*/ 53560 h 56303"/>
                    <a:gd name="connsiteX6" fmla="*/ 0 w 66449"/>
                    <a:gd name="connsiteY6" fmla="*/ 50960 h 5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3">
                      <a:moveTo>
                        <a:pt x="0" y="50960"/>
                      </a:moveTo>
                      <a:cubicBezTo>
                        <a:pt x="4631" y="33696"/>
                        <a:pt x="13754" y="9485"/>
                        <a:pt x="23091" y="3989"/>
                      </a:cubicBezTo>
                      <a:cubicBezTo>
                        <a:pt x="29712" y="89"/>
                        <a:pt x="37454" y="-996"/>
                        <a:pt x="44888" y="931"/>
                      </a:cubicBezTo>
                      <a:cubicBezTo>
                        <a:pt x="52327" y="2858"/>
                        <a:pt x="58566" y="7564"/>
                        <a:pt x="62466" y="14180"/>
                      </a:cubicBezTo>
                      <a:cubicBezTo>
                        <a:pt x="65768" y="19791"/>
                        <a:pt x="67056" y="26157"/>
                        <a:pt x="66185" y="32593"/>
                      </a:cubicBezTo>
                      <a:cubicBezTo>
                        <a:pt x="64996" y="41408"/>
                        <a:pt x="59924" y="49051"/>
                        <a:pt x="52269" y="53560"/>
                      </a:cubicBezTo>
                      <a:cubicBezTo>
                        <a:pt x="42920" y="59062"/>
                        <a:pt x="17340" y="55289"/>
                        <a:pt x="0" y="50960"/>
                      </a:cubicBezTo>
                      <a:close/>
                    </a:path>
                  </a:pathLst>
                </a:custGeom>
                <a:solidFill>
                  <a:srgbClr val="FFFFFF"/>
                </a:solidFill>
                <a:ln w="5794"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80A6A7A0-F184-4355-B370-D230196051BC}"/>
                    </a:ext>
                  </a:extLst>
                </p:cNvPr>
                <p:cNvSpPr/>
                <p:nvPr/>
              </p:nvSpPr>
              <p:spPr>
                <a:xfrm>
                  <a:off x="5702239" y="1427560"/>
                  <a:ext cx="111588" cy="115712"/>
                </a:xfrm>
                <a:custGeom>
                  <a:avLst/>
                  <a:gdLst>
                    <a:gd name="connsiteX0" fmla="*/ 111127 w 111588"/>
                    <a:gd name="connsiteY0" fmla="*/ 76107 h 115712"/>
                    <a:gd name="connsiteX1" fmla="*/ 75664 w 111588"/>
                    <a:gd name="connsiteY1" fmla="*/ 64826 h 115712"/>
                    <a:gd name="connsiteX2" fmla="*/ 76935 w 111588"/>
                    <a:gd name="connsiteY2" fmla="*/ 57850 h 115712"/>
                    <a:gd name="connsiteX3" fmla="*/ 75664 w 111588"/>
                    <a:gd name="connsiteY3" fmla="*/ 50875 h 115712"/>
                    <a:gd name="connsiteX4" fmla="*/ 111127 w 111588"/>
                    <a:gd name="connsiteY4" fmla="*/ 39594 h 115712"/>
                    <a:gd name="connsiteX5" fmla="*/ 111568 w 111588"/>
                    <a:gd name="connsiteY5" fmla="*/ 38810 h 115712"/>
                    <a:gd name="connsiteX6" fmla="*/ 110773 w 111588"/>
                    <a:gd name="connsiteY6" fmla="*/ 38329 h 115712"/>
                    <a:gd name="connsiteX7" fmla="*/ 74057 w 111588"/>
                    <a:gd name="connsiteY7" fmla="*/ 47370 h 115712"/>
                    <a:gd name="connsiteX8" fmla="*/ 74004 w 111588"/>
                    <a:gd name="connsiteY8" fmla="*/ 47271 h 115712"/>
                    <a:gd name="connsiteX9" fmla="*/ 100188 w 111588"/>
                    <a:gd name="connsiteY9" fmla="*/ 19996 h 115712"/>
                    <a:gd name="connsiteX10" fmla="*/ 100200 w 111588"/>
                    <a:gd name="connsiteY10" fmla="*/ 19097 h 115712"/>
                    <a:gd name="connsiteX11" fmla="*/ 99272 w 111588"/>
                    <a:gd name="connsiteY11" fmla="*/ 19056 h 115712"/>
                    <a:gd name="connsiteX12" fmla="*/ 71764 w 111588"/>
                    <a:gd name="connsiteY12" fmla="*/ 44132 h 115712"/>
                    <a:gd name="connsiteX13" fmla="*/ 59705 w 111588"/>
                    <a:gd name="connsiteY13" fmla="*/ 37098 h 115712"/>
                    <a:gd name="connsiteX14" fmla="*/ 67656 w 111588"/>
                    <a:gd name="connsiteY14" fmla="*/ 799 h 115712"/>
                    <a:gd name="connsiteX15" fmla="*/ 67197 w 111588"/>
                    <a:gd name="connsiteY15" fmla="*/ 27 h 115712"/>
                    <a:gd name="connsiteX16" fmla="*/ 66379 w 111588"/>
                    <a:gd name="connsiteY16" fmla="*/ 474 h 115712"/>
                    <a:gd name="connsiteX17" fmla="*/ 55875 w 111588"/>
                    <a:gd name="connsiteY17" fmla="*/ 36709 h 115712"/>
                    <a:gd name="connsiteX18" fmla="*/ 55794 w 111588"/>
                    <a:gd name="connsiteY18" fmla="*/ 36704 h 115712"/>
                    <a:gd name="connsiteX19" fmla="*/ 55713 w 111588"/>
                    <a:gd name="connsiteY19" fmla="*/ 36709 h 115712"/>
                    <a:gd name="connsiteX20" fmla="*/ 45209 w 111588"/>
                    <a:gd name="connsiteY20" fmla="*/ 474 h 115712"/>
                    <a:gd name="connsiteX21" fmla="*/ 44437 w 111588"/>
                    <a:gd name="connsiteY21" fmla="*/ 16 h 115712"/>
                    <a:gd name="connsiteX22" fmla="*/ 43932 w 111588"/>
                    <a:gd name="connsiteY22" fmla="*/ 799 h 115712"/>
                    <a:gd name="connsiteX23" fmla="*/ 51883 w 111588"/>
                    <a:gd name="connsiteY23" fmla="*/ 37098 h 115712"/>
                    <a:gd name="connsiteX24" fmla="*/ 39824 w 111588"/>
                    <a:gd name="connsiteY24" fmla="*/ 44132 h 115712"/>
                    <a:gd name="connsiteX25" fmla="*/ 12316 w 111588"/>
                    <a:gd name="connsiteY25" fmla="*/ 19056 h 115712"/>
                    <a:gd name="connsiteX26" fmla="*/ 11417 w 111588"/>
                    <a:gd name="connsiteY26" fmla="*/ 19068 h 115712"/>
                    <a:gd name="connsiteX27" fmla="*/ 11400 w 111588"/>
                    <a:gd name="connsiteY27" fmla="*/ 20002 h 115712"/>
                    <a:gd name="connsiteX28" fmla="*/ 37584 w 111588"/>
                    <a:gd name="connsiteY28" fmla="*/ 47277 h 115712"/>
                    <a:gd name="connsiteX29" fmla="*/ 37531 w 111588"/>
                    <a:gd name="connsiteY29" fmla="*/ 47376 h 115712"/>
                    <a:gd name="connsiteX30" fmla="*/ 815 w 111588"/>
                    <a:gd name="connsiteY30" fmla="*/ 38334 h 115712"/>
                    <a:gd name="connsiteX31" fmla="*/ 31 w 111588"/>
                    <a:gd name="connsiteY31" fmla="*/ 38775 h 115712"/>
                    <a:gd name="connsiteX32" fmla="*/ 460 w 111588"/>
                    <a:gd name="connsiteY32" fmla="*/ 39605 h 115712"/>
                    <a:gd name="connsiteX33" fmla="*/ 35924 w 111588"/>
                    <a:gd name="connsiteY33" fmla="*/ 50887 h 115712"/>
                    <a:gd name="connsiteX34" fmla="*/ 34653 w 111588"/>
                    <a:gd name="connsiteY34" fmla="*/ 57862 h 115712"/>
                    <a:gd name="connsiteX35" fmla="*/ 35924 w 111588"/>
                    <a:gd name="connsiteY35" fmla="*/ 64838 h 115712"/>
                    <a:gd name="connsiteX36" fmla="*/ 460 w 111588"/>
                    <a:gd name="connsiteY36" fmla="*/ 76119 h 115712"/>
                    <a:gd name="connsiteX37" fmla="*/ 20 w 111588"/>
                    <a:gd name="connsiteY37" fmla="*/ 76902 h 115712"/>
                    <a:gd name="connsiteX38" fmla="*/ 815 w 111588"/>
                    <a:gd name="connsiteY38" fmla="*/ 77384 h 115712"/>
                    <a:gd name="connsiteX39" fmla="*/ 37531 w 111588"/>
                    <a:gd name="connsiteY39" fmla="*/ 68343 h 115712"/>
                    <a:gd name="connsiteX40" fmla="*/ 37584 w 111588"/>
                    <a:gd name="connsiteY40" fmla="*/ 68441 h 115712"/>
                    <a:gd name="connsiteX41" fmla="*/ 11400 w 111588"/>
                    <a:gd name="connsiteY41" fmla="*/ 95716 h 115712"/>
                    <a:gd name="connsiteX42" fmla="*/ 11388 w 111588"/>
                    <a:gd name="connsiteY42" fmla="*/ 96616 h 115712"/>
                    <a:gd name="connsiteX43" fmla="*/ 12316 w 111588"/>
                    <a:gd name="connsiteY43" fmla="*/ 96656 h 115712"/>
                    <a:gd name="connsiteX44" fmla="*/ 39824 w 111588"/>
                    <a:gd name="connsiteY44" fmla="*/ 71581 h 115712"/>
                    <a:gd name="connsiteX45" fmla="*/ 51883 w 111588"/>
                    <a:gd name="connsiteY45" fmla="*/ 78614 h 115712"/>
                    <a:gd name="connsiteX46" fmla="*/ 43932 w 111588"/>
                    <a:gd name="connsiteY46" fmla="*/ 114913 h 115712"/>
                    <a:gd name="connsiteX47" fmla="*/ 44391 w 111588"/>
                    <a:gd name="connsiteY47" fmla="*/ 115685 h 115712"/>
                    <a:gd name="connsiteX48" fmla="*/ 45209 w 111588"/>
                    <a:gd name="connsiteY48" fmla="*/ 115238 h 115712"/>
                    <a:gd name="connsiteX49" fmla="*/ 55713 w 111588"/>
                    <a:gd name="connsiteY49" fmla="*/ 79003 h 115712"/>
                    <a:gd name="connsiteX50" fmla="*/ 55794 w 111588"/>
                    <a:gd name="connsiteY50" fmla="*/ 79009 h 115712"/>
                    <a:gd name="connsiteX51" fmla="*/ 55875 w 111588"/>
                    <a:gd name="connsiteY51" fmla="*/ 79003 h 115712"/>
                    <a:gd name="connsiteX52" fmla="*/ 66379 w 111588"/>
                    <a:gd name="connsiteY52" fmla="*/ 115238 h 115712"/>
                    <a:gd name="connsiteX53" fmla="*/ 67151 w 111588"/>
                    <a:gd name="connsiteY53" fmla="*/ 115697 h 115712"/>
                    <a:gd name="connsiteX54" fmla="*/ 67656 w 111588"/>
                    <a:gd name="connsiteY54" fmla="*/ 114913 h 115712"/>
                    <a:gd name="connsiteX55" fmla="*/ 59705 w 111588"/>
                    <a:gd name="connsiteY55" fmla="*/ 78614 h 115712"/>
                    <a:gd name="connsiteX56" fmla="*/ 71764 w 111588"/>
                    <a:gd name="connsiteY56" fmla="*/ 71581 h 115712"/>
                    <a:gd name="connsiteX57" fmla="*/ 99272 w 111588"/>
                    <a:gd name="connsiteY57" fmla="*/ 96656 h 115712"/>
                    <a:gd name="connsiteX58" fmla="*/ 100171 w 111588"/>
                    <a:gd name="connsiteY58" fmla="*/ 96645 h 115712"/>
                    <a:gd name="connsiteX59" fmla="*/ 100188 w 111588"/>
                    <a:gd name="connsiteY59" fmla="*/ 95711 h 115712"/>
                    <a:gd name="connsiteX60" fmla="*/ 74004 w 111588"/>
                    <a:gd name="connsiteY60" fmla="*/ 68436 h 115712"/>
                    <a:gd name="connsiteX61" fmla="*/ 74057 w 111588"/>
                    <a:gd name="connsiteY61" fmla="*/ 68337 h 115712"/>
                    <a:gd name="connsiteX62" fmla="*/ 110773 w 111588"/>
                    <a:gd name="connsiteY62" fmla="*/ 77378 h 115712"/>
                    <a:gd name="connsiteX63" fmla="*/ 111557 w 111588"/>
                    <a:gd name="connsiteY63" fmla="*/ 76937 h 115712"/>
                    <a:gd name="connsiteX64" fmla="*/ 111127 w 111588"/>
                    <a:gd name="connsiteY64" fmla="*/ 76107 h 1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1588" h="115712">
                      <a:moveTo>
                        <a:pt x="111127" y="76107"/>
                      </a:moveTo>
                      <a:lnTo>
                        <a:pt x="75664" y="64826"/>
                      </a:lnTo>
                      <a:cubicBezTo>
                        <a:pt x="76436" y="62632"/>
                        <a:pt x="76935" y="60311"/>
                        <a:pt x="76935" y="57850"/>
                      </a:cubicBezTo>
                      <a:cubicBezTo>
                        <a:pt x="76935" y="55396"/>
                        <a:pt x="76436" y="53069"/>
                        <a:pt x="75664" y="50875"/>
                      </a:cubicBezTo>
                      <a:lnTo>
                        <a:pt x="111127" y="39594"/>
                      </a:lnTo>
                      <a:cubicBezTo>
                        <a:pt x="111452" y="39489"/>
                        <a:pt x="111650" y="39147"/>
                        <a:pt x="111568" y="38810"/>
                      </a:cubicBezTo>
                      <a:cubicBezTo>
                        <a:pt x="111481" y="38456"/>
                        <a:pt x="111122" y="38241"/>
                        <a:pt x="110773" y="38329"/>
                      </a:cubicBezTo>
                      <a:lnTo>
                        <a:pt x="74057" y="47370"/>
                      </a:lnTo>
                      <a:cubicBezTo>
                        <a:pt x="74039" y="47335"/>
                        <a:pt x="74022" y="47300"/>
                        <a:pt x="74004" y="47271"/>
                      </a:cubicBezTo>
                      <a:lnTo>
                        <a:pt x="100188" y="19996"/>
                      </a:lnTo>
                      <a:cubicBezTo>
                        <a:pt x="100426" y="19747"/>
                        <a:pt x="100432" y="19352"/>
                        <a:pt x="100200" y="19097"/>
                      </a:cubicBezTo>
                      <a:cubicBezTo>
                        <a:pt x="99956" y="18830"/>
                        <a:pt x="99538" y="18807"/>
                        <a:pt x="99272" y="19056"/>
                      </a:cubicBezTo>
                      <a:lnTo>
                        <a:pt x="71764" y="44132"/>
                      </a:lnTo>
                      <a:cubicBezTo>
                        <a:pt x="68694" y="40563"/>
                        <a:pt x="64516" y="38004"/>
                        <a:pt x="59705" y="37098"/>
                      </a:cubicBezTo>
                      <a:lnTo>
                        <a:pt x="67656" y="799"/>
                      </a:lnTo>
                      <a:cubicBezTo>
                        <a:pt x="67725" y="463"/>
                        <a:pt x="67528" y="120"/>
                        <a:pt x="67197" y="27"/>
                      </a:cubicBezTo>
                      <a:cubicBezTo>
                        <a:pt x="66849" y="-77"/>
                        <a:pt x="66484" y="126"/>
                        <a:pt x="66379" y="474"/>
                      </a:cubicBezTo>
                      <a:lnTo>
                        <a:pt x="55875" y="36709"/>
                      </a:lnTo>
                      <a:cubicBezTo>
                        <a:pt x="55846" y="36709"/>
                        <a:pt x="55823" y="36704"/>
                        <a:pt x="55794" y="36704"/>
                      </a:cubicBezTo>
                      <a:cubicBezTo>
                        <a:pt x="55765" y="36704"/>
                        <a:pt x="55742" y="36709"/>
                        <a:pt x="55713" y="36709"/>
                      </a:cubicBezTo>
                      <a:lnTo>
                        <a:pt x="45209" y="474"/>
                      </a:lnTo>
                      <a:cubicBezTo>
                        <a:pt x="45110" y="144"/>
                        <a:pt x="44774" y="-60"/>
                        <a:pt x="44437" y="16"/>
                      </a:cubicBezTo>
                      <a:cubicBezTo>
                        <a:pt x="44083" y="91"/>
                        <a:pt x="43857" y="445"/>
                        <a:pt x="43932" y="799"/>
                      </a:cubicBezTo>
                      <a:lnTo>
                        <a:pt x="51883" y="37098"/>
                      </a:lnTo>
                      <a:cubicBezTo>
                        <a:pt x="47072" y="38004"/>
                        <a:pt x="42894" y="40563"/>
                        <a:pt x="39824" y="44132"/>
                      </a:cubicBezTo>
                      <a:lnTo>
                        <a:pt x="12316" y="19056"/>
                      </a:lnTo>
                      <a:cubicBezTo>
                        <a:pt x="12061" y="18824"/>
                        <a:pt x="11666" y="18824"/>
                        <a:pt x="11417" y="19068"/>
                      </a:cubicBezTo>
                      <a:cubicBezTo>
                        <a:pt x="11156" y="19317"/>
                        <a:pt x="11144" y="19735"/>
                        <a:pt x="11400" y="20002"/>
                      </a:cubicBezTo>
                      <a:lnTo>
                        <a:pt x="37584" y="47277"/>
                      </a:lnTo>
                      <a:cubicBezTo>
                        <a:pt x="37566" y="47312"/>
                        <a:pt x="37549" y="47347"/>
                        <a:pt x="37531" y="47376"/>
                      </a:cubicBezTo>
                      <a:lnTo>
                        <a:pt x="815" y="38334"/>
                      </a:lnTo>
                      <a:cubicBezTo>
                        <a:pt x="484" y="38253"/>
                        <a:pt x="136" y="38445"/>
                        <a:pt x="31" y="38775"/>
                      </a:cubicBezTo>
                      <a:cubicBezTo>
                        <a:pt x="-79" y="39124"/>
                        <a:pt x="112" y="39495"/>
                        <a:pt x="460" y="39605"/>
                      </a:cubicBezTo>
                      <a:lnTo>
                        <a:pt x="35924" y="50887"/>
                      </a:lnTo>
                      <a:cubicBezTo>
                        <a:pt x="35152" y="53080"/>
                        <a:pt x="34653" y="55402"/>
                        <a:pt x="34653" y="57862"/>
                      </a:cubicBezTo>
                      <a:cubicBezTo>
                        <a:pt x="34653" y="60317"/>
                        <a:pt x="35152" y="62644"/>
                        <a:pt x="35924" y="64838"/>
                      </a:cubicBezTo>
                      <a:lnTo>
                        <a:pt x="460" y="76119"/>
                      </a:lnTo>
                      <a:cubicBezTo>
                        <a:pt x="136" y="76223"/>
                        <a:pt x="-62" y="76566"/>
                        <a:pt x="20" y="76902"/>
                      </a:cubicBezTo>
                      <a:cubicBezTo>
                        <a:pt x="106" y="77256"/>
                        <a:pt x="466" y="77471"/>
                        <a:pt x="815" y="77384"/>
                      </a:cubicBezTo>
                      <a:lnTo>
                        <a:pt x="37531" y="68343"/>
                      </a:lnTo>
                      <a:cubicBezTo>
                        <a:pt x="37549" y="68378"/>
                        <a:pt x="37566" y="68412"/>
                        <a:pt x="37584" y="68441"/>
                      </a:cubicBezTo>
                      <a:lnTo>
                        <a:pt x="11400" y="95716"/>
                      </a:lnTo>
                      <a:cubicBezTo>
                        <a:pt x="11162" y="95966"/>
                        <a:pt x="11156" y="96360"/>
                        <a:pt x="11388" y="96616"/>
                      </a:cubicBezTo>
                      <a:cubicBezTo>
                        <a:pt x="11632" y="96883"/>
                        <a:pt x="12050" y="96906"/>
                        <a:pt x="12316" y="96656"/>
                      </a:cubicBezTo>
                      <a:lnTo>
                        <a:pt x="39824" y="71581"/>
                      </a:lnTo>
                      <a:cubicBezTo>
                        <a:pt x="42894" y="75150"/>
                        <a:pt x="47072" y="77709"/>
                        <a:pt x="51883" y="78614"/>
                      </a:cubicBezTo>
                      <a:lnTo>
                        <a:pt x="43932" y="114913"/>
                      </a:lnTo>
                      <a:cubicBezTo>
                        <a:pt x="43863" y="115250"/>
                        <a:pt x="44060" y="115592"/>
                        <a:pt x="44391" y="115685"/>
                      </a:cubicBezTo>
                      <a:cubicBezTo>
                        <a:pt x="44739" y="115784"/>
                        <a:pt x="45105" y="115586"/>
                        <a:pt x="45209" y="115238"/>
                      </a:cubicBezTo>
                      <a:lnTo>
                        <a:pt x="55713" y="79003"/>
                      </a:lnTo>
                      <a:cubicBezTo>
                        <a:pt x="55742" y="79003"/>
                        <a:pt x="55765" y="79009"/>
                        <a:pt x="55794" y="79009"/>
                      </a:cubicBezTo>
                      <a:cubicBezTo>
                        <a:pt x="55823" y="79009"/>
                        <a:pt x="55846" y="79003"/>
                        <a:pt x="55875" y="79003"/>
                      </a:cubicBezTo>
                      <a:lnTo>
                        <a:pt x="66379" y="115238"/>
                      </a:lnTo>
                      <a:cubicBezTo>
                        <a:pt x="66478" y="115569"/>
                        <a:pt x="66814" y="115772"/>
                        <a:pt x="67151" y="115697"/>
                      </a:cubicBezTo>
                      <a:cubicBezTo>
                        <a:pt x="67505" y="115621"/>
                        <a:pt x="67731" y="115267"/>
                        <a:pt x="67656" y="114913"/>
                      </a:cubicBezTo>
                      <a:lnTo>
                        <a:pt x="59705" y="78614"/>
                      </a:lnTo>
                      <a:cubicBezTo>
                        <a:pt x="64516" y="77709"/>
                        <a:pt x="68694" y="75150"/>
                        <a:pt x="71764" y="71581"/>
                      </a:cubicBezTo>
                      <a:lnTo>
                        <a:pt x="99272" y="96656"/>
                      </a:lnTo>
                      <a:cubicBezTo>
                        <a:pt x="99527" y="96889"/>
                        <a:pt x="99921" y="96889"/>
                        <a:pt x="100171" y="96645"/>
                      </a:cubicBezTo>
                      <a:cubicBezTo>
                        <a:pt x="100432" y="96395"/>
                        <a:pt x="100444" y="95977"/>
                        <a:pt x="100188" y="95711"/>
                      </a:cubicBezTo>
                      <a:lnTo>
                        <a:pt x="74004" y="68436"/>
                      </a:lnTo>
                      <a:cubicBezTo>
                        <a:pt x="74022" y="68401"/>
                        <a:pt x="74039" y="68366"/>
                        <a:pt x="74057" y="68337"/>
                      </a:cubicBezTo>
                      <a:lnTo>
                        <a:pt x="110773" y="77378"/>
                      </a:lnTo>
                      <a:cubicBezTo>
                        <a:pt x="111104" y="77460"/>
                        <a:pt x="111452" y="77268"/>
                        <a:pt x="111557" y="76937"/>
                      </a:cubicBezTo>
                      <a:cubicBezTo>
                        <a:pt x="111667" y="76589"/>
                        <a:pt x="111476" y="76218"/>
                        <a:pt x="111127" y="76107"/>
                      </a:cubicBezTo>
                      <a:close/>
                    </a:path>
                  </a:pathLst>
                </a:custGeom>
                <a:solidFill>
                  <a:schemeClr val="accent4"/>
                </a:solidFill>
                <a:ln w="5794" cap="flat">
                  <a:noFill/>
                  <a:prstDash val="solid"/>
                  <a:miter/>
                </a:ln>
              </p:spPr>
              <p:txBody>
                <a:bodyPr rtlCol="0" anchor="ctr"/>
                <a:lstStyle/>
                <a:p>
                  <a:endParaRPr lang="en-US"/>
                </a:p>
              </p:txBody>
            </p:sp>
          </p:grpSp>
          <p:grpSp>
            <p:nvGrpSpPr>
              <p:cNvPr id="262" name="Content Placeholder 3" descr="A wreath with lemons and leaves">
                <a:extLst>
                  <a:ext uri="{FF2B5EF4-FFF2-40B4-BE49-F238E27FC236}">
                    <a16:creationId xmlns:a16="http://schemas.microsoft.com/office/drawing/2014/main" id="{55CF766D-2492-4220-A403-696552CB43BB}"/>
                  </a:ext>
                </a:extLst>
              </p:cNvPr>
              <p:cNvGrpSpPr/>
              <p:nvPr/>
            </p:nvGrpSpPr>
            <p:grpSpPr>
              <a:xfrm>
                <a:off x="3995670" y="2794813"/>
                <a:ext cx="161919" cy="177765"/>
                <a:chOff x="3995670" y="2794813"/>
                <a:chExt cx="161919" cy="177765"/>
              </a:xfrm>
            </p:grpSpPr>
            <p:sp>
              <p:nvSpPr>
                <p:cNvPr id="263" name="Freeform: Shape 262">
                  <a:extLst>
                    <a:ext uri="{FF2B5EF4-FFF2-40B4-BE49-F238E27FC236}">
                      <a16:creationId xmlns:a16="http://schemas.microsoft.com/office/drawing/2014/main" id="{1B62B46A-C030-4913-BC29-3567D08DF31E}"/>
                    </a:ext>
                  </a:extLst>
                </p:cNvPr>
                <p:cNvSpPr/>
                <p:nvPr/>
              </p:nvSpPr>
              <p:spPr>
                <a:xfrm>
                  <a:off x="4047279" y="2794813"/>
                  <a:ext cx="57522" cy="72494"/>
                </a:xfrm>
                <a:custGeom>
                  <a:avLst/>
                  <a:gdLst>
                    <a:gd name="connsiteX0" fmla="*/ 29133 w 57522"/>
                    <a:gd name="connsiteY0" fmla="*/ 72494 h 72494"/>
                    <a:gd name="connsiteX1" fmla="*/ 1 w 57522"/>
                    <a:gd name="connsiteY1" fmla="*/ 29011 h 72494"/>
                    <a:gd name="connsiteX2" fmla="*/ 8247 w 57522"/>
                    <a:gd name="connsiteY2" fmla="*/ 8601 h 72494"/>
                    <a:gd name="connsiteX3" fmla="*/ 28512 w 57522"/>
                    <a:gd name="connsiteY3" fmla="*/ 1 h 72494"/>
                    <a:gd name="connsiteX4" fmla="*/ 46322 w 57522"/>
                    <a:gd name="connsiteY4" fmla="*/ 5984 h 72494"/>
                    <a:gd name="connsiteX5" fmla="*/ 57522 w 57522"/>
                    <a:gd name="connsiteY5" fmla="*/ 28518 h 72494"/>
                    <a:gd name="connsiteX6" fmla="*/ 29133 w 57522"/>
                    <a:gd name="connsiteY6" fmla="*/ 72494 h 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2" h="72494">
                      <a:moveTo>
                        <a:pt x="29133" y="72494"/>
                      </a:moveTo>
                      <a:cubicBezTo>
                        <a:pt x="16494" y="59849"/>
                        <a:pt x="94" y="39846"/>
                        <a:pt x="1" y="29011"/>
                      </a:cubicBezTo>
                      <a:cubicBezTo>
                        <a:pt x="-63" y="21328"/>
                        <a:pt x="2868" y="14080"/>
                        <a:pt x="8247" y="8601"/>
                      </a:cubicBezTo>
                      <a:cubicBezTo>
                        <a:pt x="13633" y="3123"/>
                        <a:pt x="20829" y="71"/>
                        <a:pt x="28512" y="1"/>
                      </a:cubicBezTo>
                      <a:cubicBezTo>
                        <a:pt x="35023" y="-51"/>
                        <a:pt x="41180" y="2015"/>
                        <a:pt x="46322" y="5984"/>
                      </a:cubicBezTo>
                      <a:cubicBezTo>
                        <a:pt x="53361" y="11422"/>
                        <a:pt x="57447" y="19633"/>
                        <a:pt x="57522" y="28518"/>
                      </a:cubicBezTo>
                      <a:cubicBezTo>
                        <a:pt x="57615" y="39376"/>
                        <a:pt x="41558" y="59646"/>
                        <a:pt x="29133" y="72494"/>
                      </a:cubicBezTo>
                      <a:close/>
                    </a:path>
                  </a:pathLst>
                </a:custGeom>
                <a:solidFill>
                  <a:srgbClr val="FFFFFF"/>
                </a:solidFill>
                <a:ln w="5794"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C119C4F-6F84-4360-887F-158CF5936457}"/>
                    </a:ext>
                  </a:extLst>
                </p:cNvPr>
                <p:cNvSpPr/>
                <p:nvPr/>
              </p:nvSpPr>
              <p:spPr>
                <a:xfrm>
                  <a:off x="3995670" y="2824837"/>
                  <a:ext cx="66831" cy="56300"/>
                </a:xfrm>
                <a:custGeom>
                  <a:avLst/>
                  <a:gdLst>
                    <a:gd name="connsiteX0" fmla="*/ 66832 w 66831"/>
                    <a:gd name="connsiteY0" fmla="*/ 50317 h 56300"/>
                    <a:gd name="connsiteX1" fmla="*/ 14609 w 66831"/>
                    <a:gd name="connsiteY1" fmla="*/ 53804 h 56300"/>
                    <a:gd name="connsiteX2" fmla="*/ 1058 w 66831"/>
                    <a:gd name="connsiteY2" fmla="*/ 36459 h 56300"/>
                    <a:gd name="connsiteX3" fmla="*/ 3745 w 66831"/>
                    <a:gd name="connsiteY3" fmla="*/ 14610 h 56300"/>
                    <a:gd name="connsiteX4" fmla="*/ 17830 w 66831"/>
                    <a:gd name="connsiteY4" fmla="*/ 2179 h 56300"/>
                    <a:gd name="connsiteX5" fmla="*/ 42940 w 66831"/>
                    <a:gd name="connsiteY5" fmla="*/ 3746 h 56300"/>
                    <a:gd name="connsiteX6" fmla="*/ 66832 w 66831"/>
                    <a:gd name="connsiteY6" fmla="*/ 50317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1" h="56300">
                      <a:moveTo>
                        <a:pt x="66832" y="50317"/>
                      </a:moveTo>
                      <a:cubicBezTo>
                        <a:pt x="49561" y="54942"/>
                        <a:pt x="24039" y="59143"/>
                        <a:pt x="14609" y="53804"/>
                      </a:cubicBezTo>
                      <a:cubicBezTo>
                        <a:pt x="7924" y="50021"/>
                        <a:pt x="3113" y="43858"/>
                        <a:pt x="1058" y="36459"/>
                      </a:cubicBezTo>
                      <a:cubicBezTo>
                        <a:pt x="-996" y="29054"/>
                        <a:pt x="-38" y="21295"/>
                        <a:pt x="3745" y="14610"/>
                      </a:cubicBezTo>
                      <a:cubicBezTo>
                        <a:pt x="6954" y="8946"/>
                        <a:pt x="11823" y="4645"/>
                        <a:pt x="17830" y="2179"/>
                      </a:cubicBezTo>
                      <a:cubicBezTo>
                        <a:pt x="26059" y="-1198"/>
                        <a:pt x="35210" y="-630"/>
                        <a:pt x="42940" y="3746"/>
                      </a:cubicBezTo>
                      <a:cubicBezTo>
                        <a:pt x="52388" y="9097"/>
                        <a:pt x="61916" y="33139"/>
                        <a:pt x="66832" y="50317"/>
                      </a:cubicBezTo>
                      <a:close/>
                    </a:path>
                  </a:pathLst>
                </a:custGeom>
                <a:solidFill>
                  <a:srgbClr val="FFFFFF"/>
                </a:solidFill>
                <a:ln w="5794"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176745EB-E918-4EC9-A537-8FAA633BA1CF}"/>
                    </a:ext>
                  </a:extLst>
                </p:cNvPr>
                <p:cNvSpPr/>
                <p:nvPr/>
              </p:nvSpPr>
              <p:spPr>
                <a:xfrm>
                  <a:off x="3996249" y="2886529"/>
                  <a:ext cx="66449" cy="56304"/>
                </a:xfrm>
                <a:custGeom>
                  <a:avLst/>
                  <a:gdLst>
                    <a:gd name="connsiteX0" fmla="*/ 66450 w 66449"/>
                    <a:gd name="connsiteY0" fmla="*/ 5344 h 56304"/>
                    <a:gd name="connsiteX1" fmla="*/ 43359 w 66449"/>
                    <a:gd name="connsiteY1" fmla="*/ 52315 h 56304"/>
                    <a:gd name="connsiteX2" fmla="*/ 21562 w 66449"/>
                    <a:gd name="connsiteY2" fmla="*/ 55374 h 56304"/>
                    <a:gd name="connsiteX3" fmla="*/ 3984 w 66449"/>
                    <a:gd name="connsiteY3" fmla="*/ 42125 h 56304"/>
                    <a:gd name="connsiteX4" fmla="*/ 264 w 66449"/>
                    <a:gd name="connsiteY4" fmla="*/ 23711 h 56304"/>
                    <a:gd name="connsiteX5" fmla="*/ 14180 w 66449"/>
                    <a:gd name="connsiteY5" fmla="*/ 2744 h 56304"/>
                    <a:gd name="connsiteX6" fmla="*/ 66450 w 66449"/>
                    <a:gd name="connsiteY6" fmla="*/ 5344 h 5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4">
                      <a:moveTo>
                        <a:pt x="66450" y="5344"/>
                      </a:moveTo>
                      <a:cubicBezTo>
                        <a:pt x="61819" y="22609"/>
                        <a:pt x="52696" y="46820"/>
                        <a:pt x="43359" y="52315"/>
                      </a:cubicBezTo>
                      <a:cubicBezTo>
                        <a:pt x="36738" y="56215"/>
                        <a:pt x="28996" y="57300"/>
                        <a:pt x="21562" y="55374"/>
                      </a:cubicBezTo>
                      <a:cubicBezTo>
                        <a:pt x="14122" y="53447"/>
                        <a:pt x="7884" y="48740"/>
                        <a:pt x="3984" y="42125"/>
                      </a:cubicBezTo>
                      <a:cubicBezTo>
                        <a:pt x="682" y="36513"/>
                        <a:pt x="-606" y="30147"/>
                        <a:pt x="264" y="23711"/>
                      </a:cubicBezTo>
                      <a:cubicBezTo>
                        <a:pt x="1454" y="14896"/>
                        <a:pt x="6526" y="7253"/>
                        <a:pt x="14180" y="2744"/>
                      </a:cubicBezTo>
                      <a:cubicBezTo>
                        <a:pt x="23529" y="-2757"/>
                        <a:pt x="49116" y="1009"/>
                        <a:pt x="66450" y="5344"/>
                      </a:cubicBezTo>
                      <a:close/>
                    </a:path>
                  </a:pathLst>
                </a:custGeom>
                <a:solidFill>
                  <a:srgbClr val="FFFFFF"/>
                </a:solidFill>
                <a:ln w="5794"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FBCB8A9-A7D1-4E4F-AB81-9B163623A8BF}"/>
                    </a:ext>
                  </a:extLst>
                </p:cNvPr>
                <p:cNvSpPr/>
                <p:nvPr/>
              </p:nvSpPr>
              <p:spPr>
                <a:xfrm>
                  <a:off x="4047871" y="2898610"/>
                  <a:ext cx="58694" cy="73968"/>
                </a:xfrm>
                <a:custGeom>
                  <a:avLst/>
                  <a:gdLst>
                    <a:gd name="connsiteX0" fmla="*/ 28964 w 58694"/>
                    <a:gd name="connsiteY0" fmla="*/ 0 h 73968"/>
                    <a:gd name="connsiteX1" fmla="*/ 58694 w 58694"/>
                    <a:gd name="connsiteY1" fmla="*/ 44371 h 73968"/>
                    <a:gd name="connsiteX2" fmla="*/ 50273 w 58694"/>
                    <a:gd name="connsiteY2" fmla="*/ 65193 h 73968"/>
                    <a:gd name="connsiteX3" fmla="*/ 29597 w 58694"/>
                    <a:gd name="connsiteY3" fmla="*/ 73968 h 73968"/>
                    <a:gd name="connsiteX4" fmla="*/ 11427 w 58694"/>
                    <a:gd name="connsiteY4" fmla="*/ 67863 h 73968"/>
                    <a:gd name="connsiteX5" fmla="*/ 0 w 58694"/>
                    <a:gd name="connsiteY5" fmla="*/ 44870 h 73968"/>
                    <a:gd name="connsiteX6" fmla="*/ 28964 w 58694"/>
                    <a:gd name="connsiteY6" fmla="*/ 0 h 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4" h="73968">
                      <a:moveTo>
                        <a:pt x="28964" y="0"/>
                      </a:moveTo>
                      <a:cubicBezTo>
                        <a:pt x="41859" y="12900"/>
                        <a:pt x="58595" y="33310"/>
                        <a:pt x="58694" y="44371"/>
                      </a:cubicBezTo>
                      <a:cubicBezTo>
                        <a:pt x="58758" y="52211"/>
                        <a:pt x="55769" y="59605"/>
                        <a:pt x="50273" y="65193"/>
                      </a:cubicBezTo>
                      <a:cubicBezTo>
                        <a:pt x="44778" y="70782"/>
                        <a:pt x="37431" y="73898"/>
                        <a:pt x="29597" y="73968"/>
                      </a:cubicBezTo>
                      <a:cubicBezTo>
                        <a:pt x="22952" y="74025"/>
                        <a:pt x="16667" y="71913"/>
                        <a:pt x="11427" y="67863"/>
                      </a:cubicBezTo>
                      <a:cubicBezTo>
                        <a:pt x="4243" y="62315"/>
                        <a:pt x="76" y="53935"/>
                        <a:pt x="0" y="44870"/>
                      </a:cubicBezTo>
                      <a:cubicBezTo>
                        <a:pt x="-98" y="33792"/>
                        <a:pt x="16290" y="13109"/>
                        <a:pt x="28964" y="0"/>
                      </a:cubicBezTo>
                      <a:close/>
                    </a:path>
                  </a:pathLst>
                </a:custGeom>
                <a:solidFill>
                  <a:srgbClr val="FFFFFF"/>
                </a:solidFill>
                <a:ln w="5794"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3CDBDA39-BF68-4431-B1E9-668FFC9E7C43}"/>
                    </a:ext>
                  </a:extLst>
                </p:cNvPr>
                <p:cNvSpPr/>
                <p:nvPr/>
              </p:nvSpPr>
              <p:spPr>
                <a:xfrm>
                  <a:off x="4090757" y="2885517"/>
                  <a:ext cx="66831" cy="56300"/>
                </a:xfrm>
                <a:custGeom>
                  <a:avLst/>
                  <a:gdLst>
                    <a:gd name="connsiteX0" fmla="*/ 0 w 66831"/>
                    <a:gd name="connsiteY0" fmla="*/ 5984 h 56300"/>
                    <a:gd name="connsiteX1" fmla="*/ 52223 w 66831"/>
                    <a:gd name="connsiteY1" fmla="*/ 2497 h 56300"/>
                    <a:gd name="connsiteX2" fmla="*/ 65773 w 66831"/>
                    <a:gd name="connsiteY2" fmla="*/ 19842 h 56300"/>
                    <a:gd name="connsiteX3" fmla="*/ 63087 w 66831"/>
                    <a:gd name="connsiteY3" fmla="*/ 41691 h 56300"/>
                    <a:gd name="connsiteX4" fmla="*/ 49002 w 66831"/>
                    <a:gd name="connsiteY4" fmla="*/ 54122 h 56300"/>
                    <a:gd name="connsiteX5" fmla="*/ 23892 w 66831"/>
                    <a:gd name="connsiteY5" fmla="*/ 52555 h 56300"/>
                    <a:gd name="connsiteX6" fmla="*/ 0 w 66831"/>
                    <a:gd name="connsiteY6" fmla="*/ 5984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1" h="56300">
                      <a:moveTo>
                        <a:pt x="0" y="5984"/>
                      </a:moveTo>
                      <a:cubicBezTo>
                        <a:pt x="17270" y="1359"/>
                        <a:pt x="42793" y="-2843"/>
                        <a:pt x="52223" y="2497"/>
                      </a:cubicBezTo>
                      <a:cubicBezTo>
                        <a:pt x="58908" y="6280"/>
                        <a:pt x="63719" y="12443"/>
                        <a:pt x="65773" y="19842"/>
                      </a:cubicBezTo>
                      <a:cubicBezTo>
                        <a:pt x="67828" y="27247"/>
                        <a:pt x="66870" y="35006"/>
                        <a:pt x="63087" y="41691"/>
                      </a:cubicBezTo>
                      <a:cubicBezTo>
                        <a:pt x="59877" y="47355"/>
                        <a:pt x="55009" y="51655"/>
                        <a:pt x="49002" y="54122"/>
                      </a:cubicBezTo>
                      <a:cubicBezTo>
                        <a:pt x="40773" y="57499"/>
                        <a:pt x="31622" y="56930"/>
                        <a:pt x="23892" y="52555"/>
                      </a:cubicBezTo>
                      <a:cubicBezTo>
                        <a:pt x="14438" y="47204"/>
                        <a:pt x="4915" y="23167"/>
                        <a:pt x="0" y="5984"/>
                      </a:cubicBezTo>
                      <a:close/>
                    </a:path>
                  </a:pathLst>
                </a:custGeom>
                <a:solidFill>
                  <a:srgbClr val="FFFFFF"/>
                </a:solidFill>
                <a:ln w="5794"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9ECF673B-7D92-43EA-870C-F328A4B033EF}"/>
                    </a:ext>
                  </a:extLst>
                </p:cNvPr>
                <p:cNvSpPr/>
                <p:nvPr/>
              </p:nvSpPr>
              <p:spPr>
                <a:xfrm>
                  <a:off x="4090554" y="2823828"/>
                  <a:ext cx="66449" cy="56301"/>
                </a:xfrm>
                <a:custGeom>
                  <a:avLst/>
                  <a:gdLst>
                    <a:gd name="connsiteX0" fmla="*/ 0 w 66449"/>
                    <a:gd name="connsiteY0" fmla="*/ 50960 h 56301"/>
                    <a:gd name="connsiteX1" fmla="*/ 23091 w 66449"/>
                    <a:gd name="connsiteY1" fmla="*/ 3989 h 56301"/>
                    <a:gd name="connsiteX2" fmla="*/ 44888 w 66449"/>
                    <a:gd name="connsiteY2" fmla="*/ 931 h 56301"/>
                    <a:gd name="connsiteX3" fmla="*/ 62466 w 66449"/>
                    <a:gd name="connsiteY3" fmla="*/ 14180 h 56301"/>
                    <a:gd name="connsiteX4" fmla="*/ 66185 w 66449"/>
                    <a:gd name="connsiteY4" fmla="*/ 32593 h 56301"/>
                    <a:gd name="connsiteX5" fmla="*/ 52269 w 66449"/>
                    <a:gd name="connsiteY5" fmla="*/ 53554 h 56301"/>
                    <a:gd name="connsiteX6" fmla="*/ 0 w 66449"/>
                    <a:gd name="connsiteY6" fmla="*/ 50960 h 5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1">
                      <a:moveTo>
                        <a:pt x="0" y="50960"/>
                      </a:moveTo>
                      <a:cubicBezTo>
                        <a:pt x="4631" y="33696"/>
                        <a:pt x="13754" y="9485"/>
                        <a:pt x="23091" y="3989"/>
                      </a:cubicBezTo>
                      <a:cubicBezTo>
                        <a:pt x="29712" y="89"/>
                        <a:pt x="37454" y="-996"/>
                        <a:pt x="44888" y="931"/>
                      </a:cubicBezTo>
                      <a:cubicBezTo>
                        <a:pt x="52327" y="2858"/>
                        <a:pt x="58566" y="7564"/>
                        <a:pt x="62466" y="14180"/>
                      </a:cubicBezTo>
                      <a:cubicBezTo>
                        <a:pt x="65768" y="19791"/>
                        <a:pt x="67056" y="26157"/>
                        <a:pt x="66185" y="32593"/>
                      </a:cubicBezTo>
                      <a:cubicBezTo>
                        <a:pt x="64996" y="41408"/>
                        <a:pt x="59924" y="49051"/>
                        <a:pt x="52269" y="53554"/>
                      </a:cubicBezTo>
                      <a:cubicBezTo>
                        <a:pt x="42920" y="59061"/>
                        <a:pt x="17340" y="55289"/>
                        <a:pt x="0" y="50960"/>
                      </a:cubicBezTo>
                      <a:close/>
                    </a:path>
                  </a:pathLst>
                </a:custGeom>
                <a:solidFill>
                  <a:srgbClr val="FFFFFF"/>
                </a:solidFill>
                <a:ln w="5794"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9A7876FD-6BDD-4521-8762-EB04500BE1A1}"/>
                    </a:ext>
                  </a:extLst>
                </p:cNvPr>
                <p:cNvSpPr/>
                <p:nvPr/>
              </p:nvSpPr>
              <p:spPr>
                <a:xfrm>
                  <a:off x="4020827" y="2825474"/>
                  <a:ext cx="111604" cy="115712"/>
                </a:xfrm>
                <a:custGeom>
                  <a:avLst/>
                  <a:gdLst>
                    <a:gd name="connsiteX0" fmla="*/ 111145 w 111604"/>
                    <a:gd name="connsiteY0" fmla="*/ 76107 h 115712"/>
                    <a:gd name="connsiteX1" fmla="*/ 75682 w 111604"/>
                    <a:gd name="connsiteY1" fmla="*/ 64826 h 115712"/>
                    <a:gd name="connsiteX2" fmla="*/ 76953 w 111604"/>
                    <a:gd name="connsiteY2" fmla="*/ 57850 h 115712"/>
                    <a:gd name="connsiteX3" fmla="*/ 75682 w 111604"/>
                    <a:gd name="connsiteY3" fmla="*/ 50875 h 115712"/>
                    <a:gd name="connsiteX4" fmla="*/ 111145 w 111604"/>
                    <a:gd name="connsiteY4" fmla="*/ 39594 h 115712"/>
                    <a:gd name="connsiteX5" fmla="*/ 111586 w 111604"/>
                    <a:gd name="connsiteY5" fmla="*/ 38810 h 115712"/>
                    <a:gd name="connsiteX6" fmla="*/ 110791 w 111604"/>
                    <a:gd name="connsiteY6" fmla="*/ 38328 h 115712"/>
                    <a:gd name="connsiteX7" fmla="*/ 74074 w 111604"/>
                    <a:gd name="connsiteY7" fmla="*/ 47370 h 115712"/>
                    <a:gd name="connsiteX8" fmla="*/ 74022 w 111604"/>
                    <a:gd name="connsiteY8" fmla="*/ 47271 h 115712"/>
                    <a:gd name="connsiteX9" fmla="*/ 100206 w 111604"/>
                    <a:gd name="connsiteY9" fmla="*/ 19996 h 115712"/>
                    <a:gd name="connsiteX10" fmla="*/ 100217 w 111604"/>
                    <a:gd name="connsiteY10" fmla="*/ 19097 h 115712"/>
                    <a:gd name="connsiteX11" fmla="*/ 99283 w 111604"/>
                    <a:gd name="connsiteY11" fmla="*/ 19056 h 115712"/>
                    <a:gd name="connsiteX12" fmla="*/ 71776 w 111604"/>
                    <a:gd name="connsiteY12" fmla="*/ 44132 h 115712"/>
                    <a:gd name="connsiteX13" fmla="*/ 59717 w 111604"/>
                    <a:gd name="connsiteY13" fmla="*/ 37098 h 115712"/>
                    <a:gd name="connsiteX14" fmla="*/ 67667 w 111604"/>
                    <a:gd name="connsiteY14" fmla="*/ 799 h 115712"/>
                    <a:gd name="connsiteX15" fmla="*/ 67209 w 111604"/>
                    <a:gd name="connsiteY15" fmla="*/ 27 h 115712"/>
                    <a:gd name="connsiteX16" fmla="*/ 66391 w 111604"/>
                    <a:gd name="connsiteY16" fmla="*/ 474 h 115712"/>
                    <a:gd name="connsiteX17" fmla="*/ 55881 w 111604"/>
                    <a:gd name="connsiteY17" fmla="*/ 36709 h 115712"/>
                    <a:gd name="connsiteX18" fmla="*/ 55800 w 111604"/>
                    <a:gd name="connsiteY18" fmla="*/ 36703 h 115712"/>
                    <a:gd name="connsiteX19" fmla="*/ 55719 w 111604"/>
                    <a:gd name="connsiteY19" fmla="*/ 36709 h 115712"/>
                    <a:gd name="connsiteX20" fmla="*/ 45209 w 111604"/>
                    <a:gd name="connsiteY20" fmla="*/ 474 h 115712"/>
                    <a:gd name="connsiteX21" fmla="*/ 44437 w 111604"/>
                    <a:gd name="connsiteY21" fmla="*/ 16 h 115712"/>
                    <a:gd name="connsiteX22" fmla="*/ 43932 w 111604"/>
                    <a:gd name="connsiteY22" fmla="*/ 799 h 115712"/>
                    <a:gd name="connsiteX23" fmla="*/ 51883 w 111604"/>
                    <a:gd name="connsiteY23" fmla="*/ 37098 h 115712"/>
                    <a:gd name="connsiteX24" fmla="*/ 39824 w 111604"/>
                    <a:gd name="connsiteY24" fmla="*/ 44132 h 115712"/>
                    <a:gd name="connsiteX25" fmla="*/ 12317 w 111604"/>
                    <a:gd name="connsiteY25" fmla="*/ 19056 h 115712"/>
                    <a:gd name="connsiteX26" fmla="*/ 11417 w 111604"/>
                    <a:gd name="connsiteY26" fmla="*/ 19068 h 115712"/>
                    <a:gd name="connsiteX27" fmla="*/ 11400 w 111604"/>
                    <a:gd name="connsiteY27" fmla="*/ 20002 h 115712"/>
                    <a:gd name="connsiteX28" fmla="*/ 37584 w 111604"/>
                    <a:gd name="connsiteY28" fmla="*/ 47277 h 115712"/>
                    <a:gd name="connsiteX29" fmla="*/ 37531 w 111604"/>
                    <a:gd name="connsiteY29" fmla="*/ 47376 h 115712"/>
                    <a:gd name="connsiteX30" fmla="*/ 815 w 111604"/>
                    <a:gd name="connsiteY30" fmla="*/ 38334 h 115712"/>
                    <a:gd name="connsiteX31" fmla="*/ 31 w 111604"/>
                    <a:gd name="connsiteY31" fmla="*/ 38775 h 115712"/>
                    <a:gd name="connsiteX32" fmla="*/ 461 w 111604"/>
                    <a:gd name="connsiteY32" fmla="*/ 39605 h 115712"/>
                    <a:gd name="connsiteX33" fmla="*/ 35924 w 111604"/>
                    <a:gd name="connsiteY33" fmla="*/ 50886 h 115712"/>
                    <a:gd name="connsiteX34" fmla="*/ 34653 w 111604"/>
                    <a:gd name="connsiteY34" fmla="*/ 57862 h 115712"/>
                    <a:gd name="connsiteX35" fmla="*/ 35924 w 111604"/>
                    <a:gd name="connsiteY35" fmla="*/ 64837 h 115712"/>
                    <a:gd name="connsiteX36" fmla="*/ 461 w 111604"/>
                    <a:gd name="connsiteY36" fmla="*/ 76119 h 115712"/>
                    <a:gd name="connsiteX37" fmla="*/ 20 w 111604"/>
                    <a:gd name="connsiteY37" fmla="*/ 76902 h 115712"/>
                    <a:gd name="connsiteX38" fmla="*/ 815 w 111604"/>
                    <a:gd name="connsiteY38" fmla="*/ 77384 h 115712"/>
                    <a:gd name="connsiteX39" fmla="*/ 37531 w 111604"/>
                    <a:gd name="connsiteY39" fmla="*/ 68343 h 115712"/>
                    <a:gd name="connsiteX40" fmla="*/ 37584 w 111604"/>
                    <a:gd name="connsiteY40" fmla="*/ 68441 h 115712"/>
                    <a:gd name="connsiteX41" fmla="*/ 11400 w 111604"/>
                    <a:gd name="connsiteY41" fmla="*/ 95716 h 115712"/>
                    <a:gd name="connsiteX42" fmla="*/ 11388 w 111604"/>
                    <a:gd name="connsiteY42" fmla="*/ 96616 h 115712"/>
                    <a:gd name="connsiteX43" fmla="*/ 12317 w 111604"/>
                    <a:gd name="connsiteY43" fmla="*/ 96656 h 115712"/>
                    <a:gd name="connsiteX44" fmla="*/ 39824 w 111604"/>
                    <a:gd name="connsiteY44" fmla="*/ 71581 h 115712"/>
                    <a:gd name="connsiteX45" fmla="*/ 51883 w 111604"/>
                    <a:gd name="connsiteY45" fmla="*/ 78614 h 115712"/>
                    <a:gd name="connsiteX46" fmla="*/ 43932 w 111604"/>
                    <a:gd name="connsiteY46" fmla="*/ 114913 h 115712"/>
                    <a:gd name="connsiteX47" fmla="*/ 44391 w 111604"/>
                    <a:gd name="connsiteY47" fmla="*/ 115685 h 115712"/>
                    <a:gd name="connsiteX48" fmla="*/ 45209 w 111604"/>
                    <a:gd name="connsiteY48" fmla="*/ 115238 h 115712"/>
                    <a:gd name="connsiteX49" fmla="*/ 55719 w 111604"/>
                    <a:gd name="connsiteY49" fmla="*/ 79003 h 115712"/>
                    <a:gd name="connsiteX50" fmla="*/ 55800 w 111604"/>
                    <a:gd name="connsiteY50" fmla="*/ 79009 h 115712"/>
                    <a:gd name="connsiteX51" fmla="*/ 55881 w 111604"/>
                    <a:gd name="connsiteY51" fmla="*/ 79003 h 115712"/>
                    <a:gd name="connsiteX52" fmla="*/ 66391 w 111604"/>
                    <a:gd name="connsiteY52" fmla="*/ 115238 h 115712"/>
                    <a:gd name="connsiteX53" fmla="*/ 67162 w 111604"/>
                    <a:gd name="connsiteY53" fmla="*/ 115697 h 115712"/>
                    <a:gd name="connsiteX54" fmla="*/ 67667 w 111604"/>
                    <a:gd name="connsiteY54" fmla="*/ 114913 h 115712"/>
                    <a:gd name="connsiteX55" fmla="*/ 59717 w 111604"/>
                    <a:gd name="connsiteY55" fmla="*/ 78614 h 115712"/>
                    <a:gd name="connsiteX56" fmla="*/ 71776 w 111604"/>
                    <a:gd name="connsiteY56" fmla="*/ 71581 h 115712"/>
                    <a:gd name="connsiteX57" fmla="*/ 99283 w 111604"/>
                    <a:gd name="connsiteY57" fmla="*/ 96656 h 115712"/>
                    <a:gd name="connsiteX58" fmla="*/ 100183 w 111604"/>
                    <a:gd name="connsiteY58" fmla="*/ 96645 h 115712"/>
                    <a:gd name="connsiteX59" fmla="*/ 100200 w 111604"/>
                    <a:gd name="connsiteY59" fmla="*/ 95710 h 115712"/>
                    <a:gd name="connsiteX60" fmla="*/ 74016 w 111604"/>
                    <a:gd name="connsiteY60" fmla="*/ 68435 h 115712"/>
                    <a:gd name="connsiteX61" fmla="*/ 74068 w 111604"/>
                    <a:gd name="connsiteY61" fmla="*/ 68337 h 115712"/>
                    <a:gd name="connsiteX62" fmla="*/ 110785 w 111604"/>
                    <a:gd name="connsiteY62" fmla="*/ 77378 h 115712"/>
                    <a:gd name="connsiteX63" fmla="*/ 111569 w 111604"/>
                    <a:gd name="connsiteY63" fmla="*/ 76937 h 115712"/>
                    <a:gd name="connsiteX64" fmla="*/ 111145 w 111604"/>
                    <a:gd name="connsiteY64" fmla="*/ 76107 h 1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1604" h="115712">
                      <a:moveTo>
                        <a:pt x="111145" y="76107"/>
                      </a:moveTo>
                      <a:lnTo>
                        <a:pt x="75682" y="64826"/>
                      </a:lnTo>
                      <a:cubicBezTo>
                        <a:pt x="76453" y="62632"/>
                        <a:pt x="76953" y="60311"/>
                        <a:pt x="76953" y="57850"/>
                      </a:cubicBezTo>
                      <a:cubicBezTo>
                        <a:pt x="76953" y="55396"/>
                        <a:pt x="76453" y="53069"/>
                        <a:pt x="75682" y="50875"/>
                      </a:cubicBezTo>
                      <a:lnTo>
                        <a:pt x="111145" y="39594"/>
                      </a:lnTo>
                      <a:cubicBezTo>
                        <a:pt x="111470" y="39489"/>
                        <a:pt x="111667" y="39147"/>
                        <a:pt x="111586" y="38810"/>
                      </a:cubicBezTo>
                      <a:cubicBezTo>
                        <a:pt x="111499" y="38456"/>
                        <a:pt x="111139" y="38241"/>
                        <a:pt x="110791" y="38328"/>
                      </a:cubicBezTo>
                      <a:lnTo>
                        <a:pt x="74074" y="47370"/>
                      </a:lnTo>
                      <a:cubicBezTo>
                        <a:pt x="74057" y="47335"/>
                        <a:pt x="74039" y="47300"/>
                        <a:pt x="74022" y="47271"/>
                      </a:cubicBezTo>
                      <a:lnTo>
                        <a:pt x="100206" y="19996"/>
                      </a:lnTo>
                      <a:cubicBezTo>
                        <a:pt x="100444" y="19747"/>
                        <a:pt x="100450" y="19352"/>
                        <a:pt x="100217" y="19097"/>
                      </a:cubicBezTo>
                      <a:cubicBezTo>
                        <a:pt x="99974" y="18830"/>
                        <a:pt x="99556" y="18807"/>
                        <a:pt x="99283" y="19056"/>
                      </a:cubicBezTo>
                      <a:lnTo>
                        <a:pt x="71776" y="44132"/>
                      </a:lnTo>
                      <a:cubicBezTo>
                        <a:pt x="68706" y="40563"/>
                        <a:pt x="64528" y="38003"/>
                        <a:pt x="59717" y="37098"/>
                      </a:cubicBezTo>
                      <a:lnTo>
                        <a:pt x="67667" y="799"/>
                      </a:lnTo>
                      <a:cubicBezTo>
                        <a:pt x="67743" y="463"/>
                        <a:pt x="67540" y="120"/>
                        <a:pt x="67209" y="27"/>
                      </a:cubicBezTo>
                      <a:cubicBezTo>
                        <a:pt x="66861" y="-71"/>
                        <a:pt x="66495" y="126"/>
                        <a:pt x="66391" y="474"/>
                      </a:cubicBezTo>
                      <a:lnTo>
                        <a:pt x="55881" y="36709"/>
                      </a:lnTo>
                      <a:cubicBezTo>
                        <a:pt x="55852" y="36709"/>
                        <a:pt x="55829" y="36703"/>
                        <a:pt x="55800" y="36703"/>
                      </a:cubicBezTo>
                      <a:cubicBezTo>
                        <a:pt x="55771" y="36703"/>
                        <a:pt x="55748" y="36709"/>
                        <a:pt x="55719" y="36709"/>
                      </a:cubicBezTo>
                      <a:lnTo>
                        <a:pt x="45209" y="474"/>
                      </a:lnTo>
                      <a:cubicBezTo>
                        <a:pt x="45110" y="143"/>
                        <a:pt x="44774" y="-60"/>
                        <a:pt x="44437" y="16"/>
                      </a:cubicBezTo>
                      <a:cubicBezTo>
                        <a:pt x="44083" y="91"/>
                        <a:pt x="43857" y="445"/>
                        <a:pt x="43932" y="799"/>
                      </a:cubicBezTo>
                      <a:lnTo>
                        <a:pt x="51883" y="37098"/>
                      </a:lnTo>
                      <a:cubicBezTo>
                        <a:pt x="47072" y="38003"/>
                        <a:pt x="42894" y="40563"/>
                        <a:pt x="39824" y="44132"/>
                      </a:cubicBezTo>
                      <a:lnTo>
                        <a:pt x="12317" y="19056"/>
                      </a:lnTo>
                      <a:cubicBezTo>
                        <a:pt x="12061" y="18824"/>
                        <a:pt x="11667" y="18824"/>
                        <a:pt x="11417" y="19068"/>
                      </a:cubicBezTo>
                      <a:cubicBezTo>
                        <a:pt x="11156" y="19317"/>
                        <a:pt x="11144" y="19735"/>
                        <a:pt x="11400" y="20002"/>
                      </a:cubicBezTo>
                      <a:lnTo>
                        <a:pt x="37584" y="47277"/>
                      </a:lnTo>
                      <a:cubicBezTo>
                        <a:pt x="37566" y="47312"/>
                        <a:pt x="37549" y="47347"/>
                        <a:pt x="37531" y="47376"/>
                      </a:cubicBezTo>
                      <a:lnTo>
                        <a:pt x="815" y="38334"/>
                      </a:lnTo>
                      <a:cubicBezTo>
                        <a:pt x="484" y="38253"/>
                        <a:pt x="136" y="38445"/>
                        <a:pt x="31" y="38775"/>
                      </a:cubicBezTo>
                      <a:cubicBezTo>
                        <a:pt x="-79" y="39124"/>
                        <a:pt x="112" y="39495"/>
                        <a:pt x="461" y="39605"/>
                      </a:cubicBezTo>
                      <a:lnTo>
                        <a:pt x="35924" y="50886"/>
                      </a:lnTo>
                      <a:cubicBezTo>
                        <a:pt x="35152" y="53080"/>
                        <a:pt x="34653" y="55401"/>
                        <a:pt x="34653" y="57862"/>
                      </a:cubicBezTo>
                      <a:cubicBezTo>
                        <a:pt x="34653" y="60317"/>
                        <a:pt x="35152" y="62644"/>
                        <a:pt x="35924" y="64837"/>
                      </a:cubicBezTo>
                      <a:lnTo>
                        <a:pt x="461" y="76119"/>
                      </a:lnTo>
                      <a:cubicBezTo>
                        <a:pt x="136" y="76223"/>
                        <a:pt x="-62" y="76566"/>
                        <a:pt x="20" y="76902"/>
                      </a:cubicBezTo>
                      <a:cubicBezTo>
                        <a:pt x="107" y="77256"/>
                        <a:pt x="461" y="77471"/>
                        <a:pt x="815" y="77384"/>
                      </a:cubicBezTo>
                      <a:lnTo>
                        <a:pt x="37531" y="68343"/>
                      </a:lnTo>
                      <a:cubicBezTo>
                        <a:pt x="37549" y="68377"/>
                        <a:pt x="37566" y="68412"/>
                        <a:pt x="37584" y="68441"/>
                      </a:cubicBezTo>
                      <a:lnTo>
                        <a:pt x="11400" y="95716"/>
                      </a:lnTo>
                      <a:cubicBezTo>
                        <a:pt x="11162" y="95966"/>
                        <a:pt x="11156" y="96360"/>
                        <a:pt x="11388" y="96616"/>
                      </a:cubicBezTo>
                      <a:cubicBezTo>
                        <a:pt x="11632" y="96883"/>
                        <a:pt x="12050" y="96906"/>
                        <a:pt x="12317" y="96656"/>
                      </a:cubicBezTo>
                      <a:lnTo>
                        <a:pt x="39824" y="71581"/>
                      </a:lnTo>
                      <a:cubicBezTo>
                        <a:pt x="42894" y="75150"/>
                        <a:pt x="47072" y="77709"/>
                        <a:pt x="51883" y="78614"/>
                      </a:cubicBezTo>
                      <a:lnTo>
                        <a:pt x="43932" y="114913"/>
                      </a:lnTo>
                      <a:cubicBezTo>
                        <a:pt x="43857" y="115250"/>
                        <a:pt x="44060" y="115592"/>
                        <a:pt x="44391" y="115685"/>
                      </a:cubicBezTo>
                      <a:cubicBezTo>
                        <a:pt x="44739" y="115784"/>
                        <a:pt x="45105" y="115586"/>
                        <a:pt x="45209" y="115238"/>
                      </a:cubicBezTo>
                      <a:lnTo>
                        <a:pt x="55719" y="79003"/>
                      </a:lnTo>
                      <a:cubicBezTo>
                        <a:pt x="55748" y="79003"/>
                        <a:pt x="55771" y="79009"/>
                        <a:pt x="55800" y="79009"/>
                      </a:cubicBezTo>
                      <a:cubicBezTo>
                        <a:pt x="55829" y="79009"/>
                        <a:pt x="55852" y="79003"/>
                        <a:pt x="55881" y="79003"/>
                      </a:cubicBezTo>
                      <a:lnTo>
                        <a:pt x="66391" y="115238"/>
                      </a:lnTo>
                      <a:cubicBezTo>
                        <a:pt x="66489" y="115569"/>
                        <a:pt x="66826" y="115772"/>
                        <a:pt x="67162" y="115697"/>
                      </a:cubicBezTo>
                      <a:cubicBezTo>
                        <a:pt x="67517" y="115621"/>
                        <a:pt x="67743" y="115267"/>
                        <a:pt x="67667" y="114913"/>
                      </a:cubicBezTo>
                      <a:lnTo>
                        <a:pt x="59717" y="78614"/>
                      </a:lnTo>
                      <a:cubicBezTo>
                        <a:pt x="64528" y="77709"/>
                        <a:pt x="68706" y="75150"/>
                        <a:pt x="71776" y="71581"/>
                      </a:cubicBezTo>
                      <a:lnTo>
                        <a:pt x="99283" y="96656"/>
                      </a:lnTo>
                      <a:cubicBezTo>
                        <a:pt x="99539" y="96888"/>
                        <a:pt x="99933" y="96888"/>
                        <a:pt x="100183" y="96645"/>
                      </a:cubicBezTo>
                      <a:cubicBezTo>
                        <a:pt x="100444" y="96395"/>
                        <a:pt x="100455" y="95977"/>
                        <a:pt x="100200" y="95710"/>
                      </a:cubicBezTo>
                      <a:lnTo>
                        <a:pt x="74016" y="68435"/>
                      </a:lnTo>
                      <a:cubicBezTo>
                        <a:pt x="74034" y="68401"/>
                        <a:pt x="74051" y="68366"/>
                        <a:pt x="74068" y="68337"/>
                      </a:cubicBezTo>
                      <a:lnTo>
                        <a:pt x="110785" y="77378"/>
                      </a:lnTo>
                      <a:cubicBezTo>
                        <a:pt x="111116" y="77459"/>
                        <a:pt x="111464" y="77268"/>
                        <a:pt x="111569" y="76937"/>
                      </a:cubicBezTo>
                      <a:cubicBezTo>
                        <a:pt x="111685" y="76589"/>
                        <a:pt x="111493" y="76218"/>
                        <a:pt x="111145" y="76107"/>
                      </a:cubicBezTo>
                      <a:close/>
                    </a:path>
                  </a:pathLst>
                </a:custGeom>
                <a:solidFill>
                  <a:schemeClr val="accent4"/>
                </a:solidFill>
                <a:ln w="5794" cap="flat">
                  <a:noFill/>
                  <a:prstDash val="solid"/>
                  <a:miter/>
                </a:ln>
              </p:spPr>
              <p:txBody>
                <a:bodyPr rtlCol="0" anchor="ctr"/>
                <a:lstStyle/>
                <a:p>
                  <a:endParaRPr lang="en-US"/>
                </a:p>
              </p:txBody>
            </p:sp>
          </p:grpSp>
          <p:grpSp>
            <p:nvGrpSpPr>
              <p:cNvPr id="270" name="Content Placeholder 3" descr="A wreath with lemons and leaves">
                <a:extLst>
                  <a:ext uri="{FF2B5EF4-FFF2-40B4-BE49-F238E27FC236}">
                    <a16:creationId xmlns:a16="http://schemas.microsoft.com/office/drawing/2014/main" id="{D48F4C43-61D2-4AAF-A4AE-270EC4D9CB1C}"/>
                  </a:ext>
                </a:extLst>
              </p:cNvPr>
              <p:cNvGrpSpPr/>
              <p:nvPr/>
            </p:nvGrpSpPr>
            <p:grpSpPr>
              <a:xfrm>
                <a:off x="5113636" y="2020533"/>
                <a:ext cx="215887" cy="237017"/>
                <a:chOff x="5113636" y="2020533"/>
                <a:chExt cx="215887" cy="237017"/>
              </a:xfrm>
            </p:grpSpPr>
            <p:sp>
              <p:nvSpPr>
                <p:cNvPr id="271" name="Freeform: Shape 270">
                  <a:extLst>
                    <a:ext uri="{FF2B5EF4-FFF2-40B4-BE49-F238E27FC236}">
                      <a16:creationId xmlns:a16="http://schemas.microsoft.com/office/drawing/2014/main" id="{52D19354-B275-4E93-82F8-4CF0B54B42F6}"/>
                    </a:ext>
                  </a:extLst>
                </p:cNvPr>
                <p:cNvSpPr/>
                <p:nvPr/>
              </p:nvSpPr>
              <p:spPr>
                <a:xfrm>
                  <a:off x="5182447" y="2020533"/>
                  <a:ext cx="76696" cy="96653"/>
                </a:xfrm>
                <a:custGeom>
                  <a:avLst/>
                  <a:gdLst>
                    <a:gd name="connsiteX0" fmla="*/ 38848 w 76696"/>
                    <a:gd name="connsiteY0" fmla="*/ 96654 h 96653"/>
                    <a:gd name="connsiteX1" fmla="*/ 1 w 76696"/>
                    <a:gd name="connsiteY1" fmla="*/ 38674 h 96653"/>
                    <a:gd name="connsiteX2" fmla="*/ 10998 w 76696"/>
                    <a:gd name="connsiteY2" fmla="*/ 11463 h 96653"/>
                    <a:gd name="connsiteX3" fmla="*/ 38018 w 76696"/>
                    <a:gd name="connsiteY3" fmla="*/ 2 h 96653"/>
                    <a:gd name="connsiteX4" fmla="*/ 61765 w 76696"/>
                    <a:gd name="connsiteY4" fmla="*/ 7981 h 96653"/>
                    <a:gd name="connsiteX5" fmla="*/ 76696 w 76696"/>
                    <a:gd name="connsiteY5" fmla="*/ 38024 h 96653"/>
                    <a:gd name="connsiteX6" fmla="*/ 38848 w 76696"/>
                    <a:gd name="connsiteY6" fmla="*/ 96654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8848" y="96654"/>
                      </a:moveTo>
                      <a:cubicBezTo>
                        <a:pt x="21996" y="79795"/>
                        <a:pt x="129" y="53124"/>
                        <a:pt x="1" y="38674"/>
                      </a:cubicBezTo>
                      <a:cubicBezTo>
                        <a:pt x="-86" y="28431"/>
                        <a:pt x="3820" y="18769"/>
                        <a:pt x="10998" y="11463"/>
                      </a:cubicBezTo>
                      <a:cubicBezTo>
                        <a:pt x="18177" y="4157"/>
                        <a:pt x="27776" y="89"/>
                        <a:pt x="38018" y="2"/>
                      </a:cubicBezTo>
                      <a:cubicBezTo>
                        <a:pt x="46700" y="-74"/>
                        <a:pt x="54911" y="2688"/>
                        <a:pt x="61765" y="7981"/>
                      </a:cubicBezTo>
                      <a:cubicBezTo>
                        <a:pt x="71154" y="15229"/>
                        <a:pt x="76592" y="26180"/>
                        <a:pt x="76696" y="38024"/>
                      </a:cubicBezTo>
                      <a:cubicBezTo>
                        <a:pt x="76818" y="52497"/>
                        <a:pt x="55410" y="79523"/>
                        <a:pt x="38848" y="96654"/>
                      </a:cubicBezTo>
                      <a:close/>
                    </a:path>
                  </a:pathLst>
                </a:custGeom>
                <a:solidFill>
                  <a:srgbClr val="FFFFFF"/>
                </a:solidFill>
                <a:ln w="5794"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81048605-AABD-452D-A44E-0265D7F4E3F7}"/>
                    </a:ext>
                  </a:extLst>
                </p:cNvPr>
                <p:cNvSpPr/>
                <p:nvPr/>
              </p:nvSpPr>
              <p:spPr>
                <a:xfrm>
                  <a:off x="5113636" y="2060556"/>
                  <a:ext cx="89106" cy="75071"/>
                </a:xfrm>
                <a:custGeom>
                  <a:avLst/>
                  <a:gdLst>
                    <a:gd name="connsiteX0" fmla="*/ 89107 w 89106"/>
                    <a:gd name="connsiteY0" fmla="*/ 67094 h 75071"/>
                    <a:gd name="connsiteX1" fmla="*/ 19474 w 89106"/>
                    <a:gd name="connsiteY1" fmla="*/ 71742 h 75071"/>
                    <a:gd name="connsiteX2" fmla="*/ 1409 w 89106"/>
                    <a:gd name="connsiteY2" fmla="*/ 48611 h 75071"/>
                    <a:gd name="connsiteX3" fmla="*/ 4989 w 89106"/>
                    <a:gd name="connsiteY3" fmla="*/ 19479 h 75071"/>
                    <a:gd name="connsiteX4" fmla="*/ 23768 w 89106"/>
                    <a:gd name="connsiteY4" fmla="*/ 2905 h 75071"/>
                    <a:gd name="connsiteX5" fmla="*/ 57253 w 89106"/>
                    <a:gd name="connsiteY5" fmla="*/ 4994 h 75071"/>
                    <a:gd name="connsiteX6" fmla="*/ 89107 w 89106"/>
                    <a:gd name="connsiteY6" fmla="*/ 67094 h 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71">
                      <a:moveTo>
                        <a:pt x="89107" y="67094"/>
                      </a:moveTo>
                      <a:cubicBezTo>
                        <a:pt x="66079" y="73257"/>
                        <a:pt x="32050" y="78863"/>
                        <a:pt x="19474" y="71742"/>
                      </a:cubicBezTo>
                      <a:cubicBezTo>
                        <a:pt x="10560" y="66694"/>
                        <a:pt x="4142" y="58482"/>
                        <a:pt x="1409" y="48611"/>
                      </a:cubicBezTo>
                      <a:cubicBezTo>
                        <a:pt x="-1325" y="38740"/>
                        <a:pt x="-54" y="28392"/>
                        <a:pt x="4989" y="19479"/>
                      </a:cubicBezTo>
                      <a:cubicBezTo>
                        <a:pt x="9266" y="11923"/>
                        <a:pt x="15760" y="6189"/>
                        <a:pt x="23768" y="2905"/>
                      </a:cubicBezTo>
                      <a:cubicBezTo>
                        <a:pt x="34742" y="-1598"/>
                        <a:pt x="46946" y="-838"/>
                        <a:pt x="57253" y="4994"/>
                      </a:cubicBezTo>
                      <a:cubicBezTo>
                        <a:pt x="69851" y="12132"/>
                        <a:pt x="82555" y="44189"/>
                        <a:pt x="89107" y="67094"/>
                      </a:cubicBezTo>
                      <a:close/>
                    </a:path>
                  </a:pathLst>
                </a:custGeom>
                <a:solidFill>
                  <a:srgbClr val="FFFFFF"/>
                </a:solidFill>
                <a:ln w="5794"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36D1312C-2DFF-42B0-A5EF-4231F2F960F1}"/>
                    </a:ext>
                  </a:extLst>
                </p:cNvPr>
                <p:cNvSpPr/>
                <p:nvPr/>
              </p:nvSpPr>
              <p:spPr>
                <a:xfrm>
                  <a:off x="5114407" y="2142813"/>
                  <a:ext cx="88601" cy="75072"/>
                </a:xfrm>
                <a:custGeom>
                  <a:avLst/>
                  <a:gdLst>
                    <a:gd name="connsiteX0" fmla="*/ 88602 w 88601"/>
                    <a:gd name="connsiteY0" fmla="*/ 7127 h 75072"/>
                    <a:gd name="connsiteX1" fmla="*/ 57816 w 88601"/>
                    <a:gd name="connsiteY1" fmla="*/ 69755 h 75072"/>
                    <a:gd name="connsiteX2" fmla="*/ 28754 w 88601"/>
                    <a:gd name="connsiteY2" fmla="*/ 73834 h 75072"/>
                    <a:gd name="connsiteX3" fmla="*/ 5314 w 88601"/>
                    <a:gd name="connsiteY3" fmla="*/ 56170 h 75072"/>
                    <a:gd name="connsiteX4" fmla="*/ 353 w 88601"/>
                    <a:gd name="connsiteY4" fmla="*/ 31616 h 75072"/>
                    <a:gd name="connsiteX5" fmla="*/ 18905 w 88601"/>
                    <a:gd name="connsiteY5" fmla="*/ 3662 h 75072"/>
                    <a:gd name="connsiteX6" fmla="*/ 88602 w 88601"/>
                    <a:gd name="connsiteY6" fmla="*/ 7127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88602" y="7127"/>
                      </a:moveTo>
                      <a:cubicBezTo>
                        <a:pt x="82427" y="30148"/>
                        <a:pt x="70264" y="62425"/>
                        <a:pt x="57816" y="69755"/>
                      </a:cubicBezTo>
                      <a:cubicBezTo>
                        <a:pt x="48989" y="74949"/>
                        <a:pt x="38665" y="76400"/>
                        <a:pt x="28754" y="73834"/>
                      </a:cubicBezTo>
                      <a:cubicBezTo>
                        <a:pt x="18836" y="71270"/>
                        <a:pt x="10514" y="64990"/>
                        <a:pt x="5314" y="56170"/>
                      </a:cubicBezTo>
                      <a:cubicBezTo>
                        <a:pt x="910" y="48689"/>
                        <a:pt x="-808" y="40199"/>
                        <a:pt x="353" y="31616"/>
                      </a:cubicBezTo>
                      <a:cubicBezTo>
                        <a:pt x="1937" y="19859"/>
                        <a:pt x="8703" y="9674"/>
                        <a:pt x="18905" y="3662"/>
                      </a:cubicBezTo>
                      <a:cubicBezTo>
                        <a:pt x="31377" y="-3679"/>
                        <a:pt x="65488" y="1347"/>
                        <a:pt x="88602" y="7127"/>
                      </a:cubicBezTo>
                      <a:close/>
                    </a:path>
                  </a:pathLst>
                </a:custGeom>
                <a:solidFill>
                  <a:srgbClr val="FFFFFF"/>
                </a:solidFill>
                <a:ln w="5794"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1EC1CFC-00FE-4E23-B55F-F37C6E0002DC}"/>
                    </a:ext>
                  </a:extLst>
                </p:cNvPr>
                <p:cNvSpPr/>
                <p:nvPr/>
              </p:nvSpPr>
              <p:spPr>
                <a:xfrm>
                  <a:off x="5183231" y="2158923"/>
                  <a:ext cx="78257" cy="98626"/>
                </a:xfrm>
                <a:custGeom>
                  <a:avLst/>
                  <a:gdLst>
                    <a:gd name="connsiteX0" fmla="*/ 38621 w 78257"/>
                    <a:gd name="connsiteY0" fmla="*/ 0 h 98626"/>
                    <a:gd name="connsiteX1" fmla="*/ 78257 w 78257"/>
                    <a:gd name="connsiteY1" fmla="*/ 59164 h 98626"/>
                    <a:gd name="connsiteX2" fmla="*/ 67033 w 78257"/>
                    <a:gd name="connsiteY2" fmla="*/ 86926 h 98626"/>
                    <a:gd name="connsiteX3" fmla="*/ 39462 w 78257"/>
                    <a:gd name="connsiteY3" fmla="*/ 98625 h 98626"/>
                    <a:gd name="connsiteX4" fmla="*/ 15234 w 78257"/>
                    <a:gd name="connsiteY4" fmla="*/ 90483 h 98626"/>
                    <a:gd name="connsiteX5" fmla="*/ 1 w 78257"/>
                    <a:gd name="connsiteY5" fmla="*/ 59825 h 98626"/>
                    <a:gd name="connsiteX6" fmla="*/ 38621 w 78257"/>
                    <a:gd name="connsiteY6" fmla="*/ 0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8621" y="0"/>
                      </a:moveTo>
                      <a:cubicBezTo>
                        <a:pt x="55816" y="17201"/>
                        <a:pt x="78135" y="44418"/>
                        <a:pt x="78257" y="59164"/>
                      </a:cubicBezTo>
                      <a:cubicBezTo>
                        <a:pt x="78344" y="69615"/>
                        <a:pt x="74357" y="79475"/>
                        <a:pt x="67033" y="86926"/>
                      </a:cubicBezTo>
                      <a:cubicBezTo>
                        <a:pt x="59704" y="94383"/>
                        <a:pt x="49914" y="98532"/>
                        <a:pt x="39462" y="98625"/>
                      </a:cubicBezTo>
                      <a:cubicBezTo>
                        <a:pt x="30606" y="98701"/>
                        <a:pt x="22227" y="95886"/>
                        <a:pt x="15234" y="90483"/>
                      </a:cubicBezTo>
                      <a:cubicBezTo>
                        <a:pt x="5653" y="83084"/>
                        <a:pt x="99" y="71913"/>
                        <a:pt x="1" y="59825"/>
                      </a:cubicBezTo>
                      <a:cubicBezTo>
                        <a:pt x="-122" y="45056"/>
                        <a:pt x="21722" y="17479"/>
                        <a:pt x="38621" y="0"/>
                      </a:cubicBezTo>
                      <a:close/>
                    </a:path>
                  </a:pathLst>
                </a:custGeom>
                <a:solidFill>
                  <a:srgbClr val="FFFFFF"/>
                </a:solidFill>
                <a:ln w="5794"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6061A55D-6F7F-452F-963B-5B87E0FF01E1}"/>
                    </a:ext>
                  </a:extLst>
                </p:cNvPr>
                <p:cNvSpPr/>
                <p:nvPr/>
              </p:nvSpPr>
              <p:spPr>
                <a:xfrm>
                  <a:off x="5240417" y="2141468"/>
                  <a:ext cx="89106" cy="75066"/>
                </a:xfrm>
                <a:custGeom>
                  <a:avLst/>
                  <a:gdLst>
                    <a:gd name="connsiteX0" fmla="*/ 0 w 89106"/>
                    <a:gd name="connsiteY0" fmla="*/ 7979 h 75066"/>
                    <a:gd name="connsiteX1" fmla="*/ 69633 w 89106"/>
                    <a:gd name="connsiteY1" fmla="*/ 3325 h 75066"/>
                    <a:gd name="connsiteX2" fmla="*/ 87698 w 89106"/>
                    <a:gd name="connsiteY2" fmla="*/ 26457 h 75066"/>
                    <a:gd name="connsiteX3" fmla="*/ 84117 w 89106"/>
                    <a:gd name="connsiteY3" fmla="*/ 55589 h 75066"/>
                    <a:gd name="connsiteX4" fmla="*/ 65338 w 89106"/>
                    <a:gd name="connsiteY4" fmla="*/ 72163 h 75066"/>
                    <a:gd name="connsiteX5" fmla="*/ 31854 w 89106"/>
                    <a:gd name="connsiteY5" fmla="*/ 70068 h 75066"/>
                    <a:gd name="connsiteX6" fmla="*/ 0 w 89106"/>
                    <a:gd name="connsiteY6" fmla="*/ 7979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6">
                      <a:moveTo>
                        <a:pt x="0" y="7979"/>
                      </a:moveTo>
                      <a:cubicBezTo>
                        <a:pt x="23027" y="1816"/>
                        <a:pt x="57057" y="-3790"/>
                        <a:pt x="69633" y="3325"/>
                      </a:cubicBezTo>
                      <a:cubicBezTo>
                        <a:pt x="78546" y="8374"/>
                        <a:pt x="84965" y="16585"/>
                        <a:pt x="87698" y="26457"/>
                      </a:cubicBezTo>
                      <a:cubicBezTo>
                        <a:pt x="90431" y="36328"/>
                        <a:pt x="89160" y="46675"/>
                        <a:pt x="84117" y="55589"/>
                      </a:cubicBezTo>
                      <a:cubicBezTo>
                        <a:pt x="79841" y="63144"/>
                        <a:pt x="73347" y="68878"/>
                        <a:pt x="65338" y="72163"/>
                      </a:cubicBezTo>
                      <a:cubicBezTo>
                        <a:pt x="54364" y="76666"/>
                        <a:pt x="42160" y="75906"/>
                        <a:pt x="31854" y="70068"/>
                      </a:cubicBezTo>
                      <a:cubicBezTo>
                        <a:pt x="19255" y="62941"/>
                        <a:pt x="6552" y="30884"/>
                        <a:pt x="0" y="7979"/>
                      </a:cubicBezTo>
                      <a:close/>
                    </a:path>
                  </a:pathLst>
                </a:custGeom>
                <a:solidFill>
                  <a:srgbClr val="FFFFFF"/>
                </a:solidFill>
                <a:ln w="5794"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61EC8700-E628-464D-B335-A72B2FB3457F}"/>
                    </a:ext>
                  </a:extLst>
                </p:cNvPr>
                <p:cNvSpPr/>
                <p:nvPr/>
              </p:nvSpPr>
              <p:spPr>
                <a:xfrm>
                  <a:off x="5240150" y="2059211"/>
                  <a:ext cx="88601" cy="75072"/>
                </a:xfrm>
                <a:custGeom>
                  <a:avLst/>
                  <a:gdLst>
                    <a:gd name="connsiteX0" fmla="*/ 0 w 88601"/>
                    <a:gd name="connsiteY0" fmla="*/ 67945 h 75072"/>
                    <a:gd name="connsiteX1" fmla="*/ 30786 w 88601"/>
                    <a:gd name="connsiteY1" fmla="*/ 5317 h 75072"/>
                    <a:gd name="connsiteX2" fmla="*/ 59848 w 88601"/>
                    <a:gd name="connsiteY2" fmla="*/ 1238 h 75072"/>
                    <a:gd name="connsiteX3" fmla="*/ 83287 w 88601"/>
                    <a:gd name="connsiteY3" fmla="*/ 18903 h 75072"/>
                    <a:gd name="connsiteX4" fmla="*/ 88249 w 88601"/>
                    <a:gd name="connsiteY4" fmla="*/ 43456 h 75072"/>
                    <a:gd name="connsiteX5" fmla="*/ 69696 w 88601"/>
                    <a:gd name="connsiteY5" fmla="*/ 71410 h 75072"/>
                    <a:gd name="connsiteX6" fmla="*/ 0 w 88601"/>
                    <a:gd name="connsiteY6" fmla="*/ 67945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5"/>
                      </a:moveTo>
                      <a:cubicBezTo>
                        <a:pt x="6175" y="44924"/>
                        <a:pt x="18338" y="12647"/>
                        <a:pt x="30786" y="5317"/>
                      </a:cubicBezTo>
                      <a:cubicBezTo>
                        <a:pt x="39613" y="124"/>
                        <a:pt x="49937"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5"/>
                        <a:pt x="0" y="67945"/>
                      </a:cubicBezTo>
                      <a:close/>
                    </a:path>
                  </a:pathLst>
                </a:custGeom>
                <a:solidFill>
                  <a:srgbClr val="FFFFFF"/>
                </a:solidFill>
                <a:ln w="5794"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7F159BB-770F-4059-AAC6-0018FD2A084E}"/>
                    </a:ext>
                  </a:extLst>
                </p:cNvPr>
                <p:cNvSpPr/>
                <p:nvPr/>
              </p:nvSpPr>
              <p:spPr>
                <a:xfrm>
                  <a:off x="5147175" y="2061404"/>
                  <a:ext cx="148813" cy="154283"/>
                </a:xfrm>
                <a:custGeom>
                  <a:avLst/>
                  <a:gdLst>
                    <a:gd name="connsiteX0" fmla="*/ 148198 w 148813"/>
                    <a:gd name="connsiteY0" fmla="*/ 101483 h 154283"/>
                    <a:gd name="connsiteX1" fmla="*/ 100914 w 148813"/>
                    <a:gd name="connsiteY1" fmla="*/ 86441 h 154283"/>
                    <a:gd name="connsiteX2" fmla="*/ 102608 w 148813"/>
                    <a:gd name="connsiteY2" fmla="*/ 77145 h 154283"/>
                    <a:gd name="connsiteX3" fmla="*/ 100914 w 148813"/>
                    <a:gd name="connsiteY3" fmla="*/ 67848 h 154283"/>
                    <a:gd name="connsiteX4" fmla="*/ 148198 w 148813"/>
                    <a:gd name="connsiteY4" fmla="*/ 52806 h 154283"/>
                    <a:gd name="connsiteX5" fmla="*/ 148784 w 148813"/>
                    <a:gd name="connsiteY5" fmla="*/ 51761 h 154283"/>
                    <a:gd name="connsiteX6" fmla="*/ 147722 w 148813"/>
                    <a:gd name="connsiteY6" fmla="*/ 51117 h 154283"/>
                    <a:gd name="connsiteX7" fmla="*/ 98767 w 148813"/>
                    <a:gd name="connsiteY7" fmla="*/ 63171 h 154283"/>
                    <a:gd name="connsiteX8" fmla="*/ 98691 w 148813"/>
                    <a:gd name="connsiteY8" fmla="*/ 63037 h 154283"/>
                    <a:gd name="connsiteX9" fmla="*/ 133603 w 148813"/>
                    <a:gd name="connsiteY9" fmla="*/ 26668 h 154283"/>
                    <a:gd name="connsiteX10" fmla="*/ 133621 w 148813"/>
                    <a:gd name="connsiteY10" fmla="*/ 25467 h 154283"/>
                    <a:gd name="connsiteX11" fmla="*/ 132379 w 148813"/>
                    <a:gd name="connsiteY11" fmla="*/ 25409 h 154283"/>
                    <a:gd name="connsiteX12" fmla="*/ 95703 w 148813"/>
                    <a:gd name="connsiteY12" fmla="*/ 58847 h 154283"/>
                    <a:gd name="connsiteX13" fmla="*/ 79622 w 148813"/>
                    <a:gd name="connsiteY13" fmla="*/ 49469 h 154283"/>
                    <a:gd name="connsiteX14" fmla="*/ 90224 w 148813"/>
                    <a:gd name="connsiteY14" fmla="*/ 1071 h 154283"/>
                    <a:gd name="connsiteX15" fmla="*/ 89609 w 148813"/>
                    <a:gd name="connsiteY15" fmla="*/ 38 h 154283"/>
                    <a:gd name="connsiteX16" fmla="*/ 88518 w 148813"/>
                    <a:gd name="connsiteY16" fmla="*/ 635 h 154283"/>
                    <a:gd name="connsiteX17" fmla="*/ 74509 w 148813"/>
                    <a:gd name="connsiteY17" fmla="*/ 48953 h 154283"/>
                    <a:gd name="connsiteX18" fmla="*/ 74405 w 148813"/>
                    <a:gd name="connsiteY18" fmla="*/ 48941 h 154283"/>
                    <a:gd name="connsiteX19" fmla="*/ 74300 w 148813"/>
                    <a:gd name="connsiteY19" fmla="*/ 48953 h 154283"/>
                    <a:gd name="connsiteX20" fmla="*/ 60291 w 148813"/>
                    <a:gd name="connsiteY20" fmla="*/ 635 h 154283"/>
                    <a:gd name="connsiteX21" fmla="*/ 59258 w 148813"/>
                    <a:gd name="connsiteY21" fmla="*/ 20 h 154283"/>
                    <a:gd name="connsiteX22" fmla="*/ 58591 w 148813"/>
                    <a:gd name="connsiteY22" fmla="*/ 1065 h 154283"/>
                    <a:gd name="connsiteX23" fmla="*/ 69194 w 148813"/>
                    <a:gd name="connsiteY23" fmla="*/ 49463 h 154283"/>
                    <a:gd name="connsiteX24" fmla="*/ 53113 w 148813"/>
                    <a:gd name="connsiteY24" fmla="*/ 58841 h 154283"/>
                    <a:gd name="connsiteX25" fmla="*/ 16437 w 148813"/>
                    <a:gd name="connsiteY25" fmla="*/ 25403 h 154283"/>
                    <a:gd name="connsiteX26" fmla="*/ 15235 w 148813"/>
                    <a:gd name="connsiteY26" fmla="*/ 25421 h 154283"/>
                    <a:gd name="connsiteX27" fmla="*/ 15212 w 148813"/>
                    <a:gd name="connsiteY27" fmla="*/ 26663 h 154283"/>
                    <a:gd name="connsiteX28" fmla="*/ 50124 w 148813"/>
                    <a:gd name="connsiteY28" fmla="*/ 63031 h 154283"/>
                    <a:gd name="connsiteX29" fmla="*/ 50049 w 148813"/>
                    <a:gd name="connsiteY29" fmla="*/ 63165 h 154283"/>
                    <a:gd name="connsiteX30" fmla="*/ 1093 w 148813"/>
                    <a:gd name="connsiteY30" fmla="*/ 51111 h 154283"/>
                    <a:gd name="connsiteX31" fmla="*/ 43 w 148813"/>
                    <a:gd name="connsiteY31" fmla="*/ 51698 h 154283"/>
                    <a:gd name="connsiteX32" fmla="*/ 611 w 148813"/>
                    <a:gd name="connsiteY32" fmla="*/ 52800 h 154283"/>
                    <a:gd name="connsiteX33" fmla="*/ 47896 w 148813"/>
                    <a:gd name="connsiteY33" fmla="*/ 67842 h 154283"/>
                    <a:gd name="connsiteX34" fmla="*/ 46201 w 148813"/>
                    <a:gd name="connsiteY34" fmla="*/ 77139 h 154283"/>
                    <a:gd name="connsiteX35" fmla="*/ 47896 w 148813"/>
                    <a:gd name="connsiteY35" fmla="*/ 86435 h 154283"/>
                    <a:gd name="connsiteX36" fmla="*/ 611 w 148813"/>
                    <a:gd name="connsiteY36" fmla="*/ 101477 h 154283"/>
                    <a:gd name="connsiteX37" fmla="*/ 25 w 148813"/>
                    <a:gd name="connsiteY37" fmla="*/ 102522 h 154283"/>
                    <a:gd name="connsiteX38" fmla="*/ 1087 w 148813"/>
                    <a:gd name="connsiteY38" fmla="*/ 103166 h 154283"/>
                    <a:gd name="connsiteX39" fmla="*/ 50043 w 148813"/>
                    <a:gd name="connsiteY39" fmla="*/ 91113 h 154283"/>
                    <a:gd name="connsiteX40" fmla="*/ 50118 w 148813"/>
                    <a:gd name="connsiteY40" fmla="*/ 91246 h 154283"/>
                    <a:gd name="connsiteX41" fmla="*/ 15206 w 148813"/>
                    <a:gd name="connsiteY41" fmla="*/ 127615 h 154283"/>
                    <a:gd name="connsiteX42" fmla="*/ 15189 w 148813"/>
                    <a:gd name="connsiteY42" fmla="*/ 128816 h 154283"/>
                    <a:gd name="connsiteX43" fmla="*/ 16431 w 148813"/>
                    <a:gd name="connsiteY43" fmla="*/ 128874 h 154283"/>
                    <a:gd name="connsiteX44" fmla="*/ 53107 w 148813"/>
                    <a:gd name="connsiteY44" fmla="*/ 95436 h 154283"/>
                    <a:gd name="connsiteX45" fmla="*/ 69188 w 148813"/>
                    <a:gd name="connsiteY45" fmla="*/ 104814 h 154283"/>
                    <a:gd name="connsiteX46" fmla="*/ 58585 w 148813"/>
                    <a:gd name="connsiteY46" fmla="*/ 153213 h 154283"/>
                    <a:gd name="connsiteX47" fmla="*/ 59200 w 148813"/>
                    <a:gd name="connsiteY47" fmla="*/ 154246 h 154283"/>
                    <a:gd name="connsiteX48" fmla="*/ 60291 w 148813"/>
                    <a:gd name="connsiteY48" fmla="*/ 153648 h 154283"/>
                    <a:gd name="connsiteX49" fmla="*/ 74300 w 148813"/>
                    <a:gd name="connsiteY49" fmla="*/ 105331 h 154283"/>
                    <a:gd name="connsiteX50" fmla="*/ 74405 w 148813"/>
                    <a:gd name="connsiteY50" fmla="*/ 105342 h 154283"/>
                    <a:gd name="connsiteX51" fmla="*/ 74509 w 148813"/>
                    <a:gd name="connsiteY51" fmla="*/ 105331 h 154283"/>
                    <a:gd name="connsiteX52" fmla="*/ 88518 w 148813"/>
                    <a:gd name="connsiteY52" fmla="*/ 153648 h 154283"/>
                    <a:gd name="connsiteX53" fmla="*/ 89551 w 148813"/>
                    <a:gd name="connsiteY53" fmla="*/ 154263 h 154283"/>
                    <a:gd name="connsiteX54" fmla="*/ 90224 w 148813"/>
                    <a:gd name="connsiteY54" fmla="*/ 153219 h 154283"/>
                    <a:gd name="connsiteX55" fmla="*/ 79622 w 148813"/>
                    <a:gd name="connsiteY55" fmla="*/ 104820 h 154283"/>
                    <a:gd name="connsiteX56" fmla="*/ 95703 w 148813"/>
                    <a:gd name="connsiteY56" fmla="*/ 95442 h 154283"/>
                    <a:gd name="connsiteX57" fmla="*/ 132379 w 148813"/>
                    <a:gd name="connsiteY57" fmla="*/ 128880 h 154283"/>
                    <a:gd name="connsiteX58" fmla="*/ 133580 w 148813"/>
                    <a:gd name="connsiteY58" fmla="*/ 128863 h 154283"/>
                    <a:gd name="connsiteX59" fmla="*/ 133603 w 148813"/>
                    <a:gd name="connsiteY59" fmla="*/ 127621 h 154283"/>
                    <a:gd name="connsiteX60" fmla="*/ 98691 w 148813"/>
                    <a:gd name="connsiteY60" fmla="*/ 91252 h 154283"/>
                    <a:gd name="connsiteX61" fmla="*/ 98767 w 148813"/>
                    <a:gd name="connsiteY61" fmla="*/ 91119 h 154283"/>
                    <a:gd name="connsiteX62" fmla="*/ 147722 w 148813"/>
                    <a:gd name="connsiteY62" fmla="*/ 103172 h 154283"/>
                    <a:gd name="connsiteX63" fmla="*/ 148773 w 148813"/>
                    <a:gd name="connsiteY63" fmla="*/ 102586 h 154283"/>
                    <a:gd name="connsiteX64" fmla="*/ 148198 w 148813"/>
                    <a:gd name="connsiteY64" fmla="*/ 101483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13" h="154283">
                      <a:moveTo>
                        <a:pt x="148198" y="101483"/>
                      </a:moveTo>
                      <a:lnTo>
                        <a:pt x="100914" y="86441"/>
                      </a:lnTo>
                      <a:cubicBezTo>
                        <a:pt x="101941" y="83517"/>
                        <a:pt x="102608" y="80418"/>
                        <a:pt x="102608" y="77145"/>
                      </a:cubicBezTo>
                      <a:cubicBezTo>
                        <a:pt x="102608" y="73872"/>
                        <a:pt x="101941" y="70773"/>
                        <a:pt x="100914" y="67848"/>
                      </a:cubicBezTo>
                      <a:lnTo>
                        <a:pt x="148198" y="52806"/>
                      </a:lnTo>
                      <a:cubicBezTo>
                        <a:pt x="148633" y="52667"/>
                        <a:pt x="148895" y="52208"/>
                        <a:pt x="148784" y="51761"/>
                      </a:cubicBezTo>
                      <a:cubicBezTo>
                        <a:pt x="148668" y="51291"/>
                        <a:pt x="148193" y="51001"/>
                        <a:pt x="147722" y="51117"/>
                      </a:cubicBezTo>
                      <a:lnTo>
                        <a:pt x="98767" y="63171"/>
                      </a:lnTo>
                      <a:cubicBezTo>
                        <a:pt x="98744" y="63124"/>
                        <a:pt x="98720" y="63078"/>
                        <a:pt x="98691" y="63037"/>
                      </a:cubicBezTo>
                      <a:lnTo>
                        <a:pt x="133603" y="26668"/>
                      </a:lnTo>
                      <a:cubicBezTo>
                        <a:pt x="133922" y="26338"/>
                        <a:pt x="133934" y="25810"/>
                        <a:pt x="133621" y="25467"/>
                      </a:cubicBezTo>
                      <a:cubicBezTo>
                        <a:pt x="133296" y="25107"/>
                        <a:pt x="132738" y="25084"/>
                        <a:pt x="132379" y="25409"/>
                      </a:cubicBezTo>
                      <a:lnTo>
                        <a:pt x="95703" y="58847"/>
                      </a:lnTo>
                      <a:cubicBezTo>
                        <a:pt x="91611" y="54089"/>
                        <a:pt x="86040" y="50670"/>
                        <a:pt x="79622" y="49469"/>
                      </a:cubicBezTo>
                      <a:lnTo>
                        <a:pt x="90224" y="1071"/>
                      </a:lnTo>
                      <a:cubicBezTo>
                        <a:pt x="90323" y="624"/>
                        <a:pt x="90056" y="165"/>
                        <a:pt x="89609" y="38"/>
                      </a:cubicBezTo>
                      <a:cubicBezTo>
                        <a:pt x="89145" y="-96"/>
                        <a:pt x="88658" y="171"/>
                        <a:pt x="88518" y="635"/>
                      </a:cubicBezTo>
                      <a:lnTo>
                        <a:pt x="74509" y="48953"/>
                      </a:lnTo>
                      <a:cubicBezTo>
                        <a:pt x="74475" y="48953"/>
                        <a:pt x="74440" y="48941"/>
                        <a:pt x="74405" y="48941"/>
                      </a:cubicBezTo>
                      <a:cubicBezTo>
                        <a:pt x="74370" y="48941"/>
                        <a:pt x="74335" y="48953"/>
                        <a:pt x="74300" y="48953"/>
                      </a:cubicBezTo>
                      <a:lnTo>
                        <a:pt x="60291" y="635"/>
                      </a:lnTo>
                      <a:cubicBezTo>
                        <a:pt x="60164" y="194"/>
                        <a:pt x="59711" y="-78"/>
                        <a:pt x="59258" y="20"/>
                      </a:cubicBezTo>
                      <a:cubicBezTo>
                        <a:pt x="58783" y="125"/>
                        <a:pt x="58487" y="595"/>
                        <a:pt x="58591" y="1065"/>
                      </a:cubicBezTo>
                      <a:lnTo>
                        <a:pt x="69194" y="49463"/>
                      </a:lnTo>
                      <a:cubicBezTo>
                        <a:pt x="62775" y="50665"/>
                        <a:pt x="57204" y="54083"/>
                        <a:pt x="53113" y="58841"/>
                      </a:cubicBezTo>
                      <a:lnTo>
                        <a:pt x="16437" y="25403"/>
                      </a:lnTo>
                      <a:cubicBezTo>
                        <a:pt x="16100" y="25096"/>
                        <a:pt x="15572" y="25096"/>
                        <a:pt x="15235" y="25421"/>
                      </a:cubicBezTo>
                      <a:cubicBezTo>
                        <a:pt x="14887" y="25757"/>
                        <a:pt x="14876" y="26314"/>
                        <a:pt x="15212" y="26663"/>
                      </a:cubicBezTo>
                      <a:lnTo>
                        <a:pt x="50124" y="63031"/>
                      </a:lnTo>
                      <a:cubicBezTo>
                        <a:pt x="50101" y="63078"/>
                        <a:pt x="50078" y="63118"/>
                        <a:pt x="50049" y="63165"/>
                      </a:cubicBezTo>
                      <a:lnTo>
                        <a:pt x="1093" y="51111"/>
                      </a:lnTo>
                      <a:cubicBezTo>
                        <a:pt x="646" y="51001"/>
                        <a:pt x="188" y="51257"/>
                        <a:pt x="43" y="51698"/>
                      </a:cubicBezTo>
                      <a:cubicBezTo>
                        <a:pt x="-102" y="52162"/>
                        <a:pt x="153" y="52655"/>
                        <a:pt x="611" y="52800"/>
                      </a:cubicBezTo>
                      <a:lnTo>
                        <a:pt x="47896" y="67842"/>
                      </a:lnTo>
                      <a:cubicBezTo>
                        <a:pt x="46869" y="70767"/>
                        <a:pt x="46201" y="73866"/>
                        <a:pt x="46201" y="77139"/>
                      </a:cubicBezTo>
                      <a:cubicBezTo>
                        <a:pt x="46201" y="80412"/>
                        <a:pt x="46869" y="83511"/>
                        <a:pt x="47896" y="86435"/>
                      </a:cubicBezTo>
                      <a:lnTo>
                        <a:pt x="611" y="101477"/>
                      </a:lnTo>
                      <a:cubicBezTo>
                        <a:pt x="176" y="101617"/>
                        <a:pt x="-85" y="102075"/>
                        <a:pt x="25" y="102522"/>
                      </a:cubicBezTo>
                      <a:cubicBezTo>
                        <a:pt x="141" y="102992"/>
                        <a:pt x="617" y="103282"/>
                        <a:pt x="1087" y="103166"/>
                      </a:cubicBezTo>
                      <a:lnTo>
                        <a:pt x="50043" y="91113"/>
                      </a:lnTo>
                      <a:cubicBezTo>
                        <a:pt x="50066" y="91159"/>
                        <a:pt x="50090" y="91206"/>
                        <a:pt x="50118" y="91246"/>
                      </a:cubicBezTo>
                      <a:lnTo>
                        <a:pt x="15206" y="127615"/>
                      </a:lnTo>
                      <a:cubicBezTo>
                        <a:pt x="14887" y="127946"/>
                        <a:pt x="14876" y="128474"/>
                        <a:pt x="15189" y="128816"/>
                      </a:cubicBezTo>
                      <a:cubicBezTo>
                        <a:pt x="15514" y="129176"/>
                        <a:pt x="16071" y="129199"/>
                        <a:pt x="16431" y="128874"/>
                      </a:cubicBezTo>
                      <a:lnTo>
                        <a:pt x="53107" y="95436"/>
                      </a:lnTo>
                      <a:cubicBezTo>
                        <a:pt x="57198" y="100195"/>
                        <a:pt x="62769" y="103613"/>
                        <a:pt x="69188" y="104814"/>
                      </a:cubicBezTo>
                      <a:lnTo>
                        <a:pt x="58585" y="153213"/>
                      </a:lnTo>
                      <a:cubicBezTo>
                        <a:pt x="58487" y="153660"/>
                        <a:pt x="58754" y="154118"/>
                        <a:pt x="59200" y="154246"/>
                      </a:cubicBezTo>
                      <a:cubicBezTo>
                        <a:pt x="59665" y="154379"/>
                        <a:pt x="60152" y="154112"/>
                        <a:pt x="60291" y="153648"/>
                      </a:cubicBezTo>
                      <a:lnTo>
                        <a:pt x="74300" y="105331"/>
                      </a:lnTo>
                      <a:cubicBezTo>
                        <a:pt x="74335" y="105331"/>
                        <a:pt x="74370" y="105342"/>
                        <a:pt x="74405" y="105342"/>
                      </a:cubicBezTo>
                      <a:cubicBezTo>
                        <a:pt x="74440" y="105342"/>
                        <a:pt x="74475" y="105331"/>
                        <a:pt x="74509" y="105331"/>
                      </a:cubicBezTo>
                      <a:lnTo>
                        <a:pt x="88518" y="153648"/>
                      </a:lnTo>
                      <a:cubicBezTo>
                        <a:pt x="88646" y="154089"/>
                        <a:pt x="89098" y="154362"/>
                        <a:pt x="89551" y="154263"/>
                      </a:cubicBezTo>
                      <a:cubicBezTo>
                        <a:pt x="90027" y="154159"/>
                        <a:pt x="90323" y="153689"/>
                        <a:pt x="90224" y="153219"/>
                      </a:cubicBezTo>
                      <a:lnTo>
                        <a:pt x="79622" y="104820"/>
                      </a:lnTo>
                      <a:cubicBezTo>
                        <a:pt x="86040" y="103619"/>
                        <a:pt x="91611" y="100201"/>
                        <a:pt x="95703" y="95442"/>
                      </a:cubicBezTo>
                      <a:lnTo>
                        <a:pt x="132379" y="128880"/>
                      </a:lnTo>
                      <a:cubicBezTo>
                        <a:pt x="132715" y="129188"/>
                        <a:pt x="133243" y="129188"/>
                        <a:pt x="133580" y="128863"/>
                      </a:cubicBezTo>
                      <a:cubicBezTo>
                        <a:pt x="133928" y="128526"/>
                        <a:pt x="133940" y="127969"/>
                        <a:pt x="133603" y="127621"/>
                      </a:cubicBezTo>
                      <a:lnTo>
                        <a:pt x="98691" y="91252"/>
                      </a:lnTo>
                      <a:cubicBezTo>
                        <a:pt x="98714" y="91206"/>
                        <a:pt x="98738" y="91159"/>
                        <a:pt x="98767" y="91119"/>
                      </a:cubicBezTo>
                      <a:lnTo>
                        <a:pt x="147722" y="103172"/>
                      </a:lnTo>
                      <a:cubicBezTo>
                        <a:pt x="148169" y="103282"/>
                        <a:pt x="148628" y="103027"/>
                        <a:pt x="148773" y="102586"/>
                      </a:cubicBezTo>
                      <a:cubicBezTo>
                        <a:pt x="148918" y="102127"/>
                        <a:pt x="148663" y="101634"/>
                        <a:pt x="148198" y="101483"/>
                      </a:cubicBezTo>
                      <a:close/>
                    </a:path>
                  </a:pathLst>
                </a:custGeom>
                <a:solidFill>
                  <a:schemeClr val="accent4"/>
                </a:solidFill>
                <a:ln w="5794" cap="flat">
                  <a:noFill/>
                  <a:prstDash val="solid"/>
                  <a:miter/>
                </a:ln>
              </p:spPr>
              <p:txBody>
                <a:bodyPr rtlCol="0" anchor="ctr"/>
                <a:lstStyle/>
                <a:p>
                  <a:endParaRPr lang="en-US"/>
                </a:p>
              </p:txBody>
            </p:sp>
          </p:grpSp>
          <p:grpSp>
            <p:nvGrpSpPr>
              <p:cNvPr id="278" name="Content Placeholder 3" descr="A wreath with lemons and leaves">
                <a:extLst>
                  <a:ext uri="{FF2B5EF4-FFF2-40B4-BE49-F238E27FC236}">
                    <a16:creationId xmlns:a16="http://schemas.microsoft.com/office/drawing/2014/main" id="{1BC57B90-5715-459F-8A36-58280FD434B9}"/>
                  </a:ext>
                </a:extLst>
              </p:cNvPr>
              <p:cNvGrpSpPr/>
              <p:nvPr/>
            </p:nvGrpSpPr>
            <p:grpSpPr>
              <a:xfrm>
                <a:off x="4724877" y="2579729"/>
                <a:ext cx="215890" cy="237011"/>
                <a:chOff x="4724877" y="2579729"/>
                <a:chExt cx="215890" cy="237011"/>
              </a:xfrm>
            </p:grpSpPr>
            <p:sp>
              <p:nvSpPr>
                <p:cNvPr id="279" name="Freeform: Shape 278">
                  <a:extLst>
                    <a:ext uri="{FF2B5EF4-FFF2-40B4-BE49-F238E27FC236}">
                      <a16:creationId xmlns:a16="http://schemas.microsoft.com/office/drawing/2014/main" id="{A27E2ED0-DCC6-497E-ABA1-58EF49B6A293}"/>
                    </a:ext>
                  </a:extLst>
                </p:cNvPr>
                <p:cNvSpPr/>
                <p:nvPr/>
              </p:nvSpPr>
              <p:spPr>
                <a:xfrm>
                  <a:off x="4793691" y="2579729"/>
                  <a:ext cx="76696" cy="96653"/>
                </a:xfrm>
                <a:custGeom>
                  <a:avLst/>
                  <a:gdLst>
                    <a:gd name="connsiteX0" fmla="*/ 38848 w 76696"/>
                    <a:gd name="connsiteY0" fmla="*/ 96654 h 96653"/>
                    <a:gd name="connsiteX1" fmla="*/ 1 w 76696"/>
                    <a:gd name="connsiteY1" fmla="*/ 38674 h 96653"/>
                    <a:gd name="connsiteX2" fmla="*/ 10999 w 76696"/>
                    <a:gd name="connsiteY2" fmla="*/ 11463 h 96653"/>
                    <a:gd name="connsiteX3" fmla="*/ 38018 w 76696"/>
                    <a:gd name="connsiteY3" fmla="*/ 2 h 96653"/>
                    <a:gd name="connsiteX4" fmla="*/ 61765 w 76696"/>
                    <a:gd name="connsiteY4" fmla="*/ 7981 h 96653"/>
                    <a:gd name="connsiteX5" fmla="*/ 76696 w 76696"/>
                    <a:gd name="connsiteY5" fmla="*/ 38024 h 96653"/>
                    <a:gd name="connsiteX6" fmla="*/ 38848 w 76696"/>
                    <a:gd name="connsiteY6" fmla="*/ 96654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8848" y="96654"/>
                      </a:moveTo>
                      <a:cubicBezTo>
                        <a:pt x="21995" y="79795"/>
                        <a:pt x="129" y="53124"/>
                        <a:pt x="1" y="38674"/>
                      </a:cubicBezTo>
                      <a:cubicBezTo>
                        <a:pt x="-86" y="28431"/>
                        <a:pt x="3820" y="18769"/>
                        <a:pt x="10999" y="11463"/>
                      </a:cubicBezTo>
                      <a:cubicBezTo>
                        <a:pt x="18177" y="4157"/>
                        <a:pt x="27775" y="89"/>
                        <a:pt x="38018" y="2"/>
                      </a:cubicBezTo>
                      <a:cubicBezTo>
                        <a:pt x="46700" y="-74"/>
                        <a:pt x="54911" y="2688"/>
                        <a:pt x="61765" y="7981"/>
                      </a:cubicBezTo>
                      <a:cubicBezTo>
                        <a:pt x="71154" y="15229"/>
                        <a:pt x="76592" y="26180"/>
                        <a:pt x="76696" y="38024"/>
                      </a:cubicBezTo>
                      <a:cubicBezTo>
                        <a:pt x="76818" y="52497"/>
                        <a:pt x="55410" y="79523"/>
                        <a:pt x="38848" y="96654"/>
                      </a:cubicBezTo>
                      <a:close/>
                    </a:path>
                  </a:pathLst>
                </a:custGeom>
                <a:solidFill>
                  <a:srgbClr val="FFFFFF"/>
                </a:solidFill>
                <a:ln w="5794"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52CBC414-3B13-4F9B-946E-339C22EC89FE}"/>
                    </a:ext>
                  </a:extLst>
                </p:cNvPr>
                <p:cNvSpPr/>
                <p:nvPr/>
              </p:nvSpPr>
              <p:spPr>
                <a:xfrm>
                  <a:off x="4724877" y="2619758"/>
                  <a:ext cx="89109" cy="75066"/>
                </a:xfrm>
                <a:custGeom>
                  <a:avLst/>
                  <a:gdLst>
                    <a:gd name="connsiteX0" fmla="*/ 89109 w 89109"/>
                    <a:gd name="connsiteY0" fmla="*/ 67088 h 75066"/>
                    <a:gd name="connsiteX1" fmla="*/ 19477 w 89109"/>
                    <a:gd name="connsiteY1" fmla="*/ 71742 h 75066"/>
                    <a:gd name="connsiteX2" fmla="*/ 1411 w 89109"/>
                    <a:gd name="connsiteY2" fmla="*/ 48610 h 75066"/>
                    <a:gd name="connsiteX3" fmla="*/ 4992 w 89109"/>
                    <a:gd name="connsiteY3" fmla="*/ 19478 h 75066"/>
                    <a:gd name="connsiteX4" fmla="*/ 23771 w 89109"/>
                    <a:gd name="connsiteY4" fmla="*/ 2904 h 75066"/>
                    <a:gd name="connsiteX5" fmla="*/ 57255 w 89109"/>
                    <a:gd name="connsiteY5" fmla="*/ 4999 h 75066"/>
                    <a:gd name="connsiteX6" fmla="*/ 89109 w 89109"/>
                    <a:gd name="connsiteY6" fmla="*/ 67088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9" h="75066">
                      <a:moveTo>
                        <a:pt x="89109" y="67088"/>
                      </a:moveTo>
                      <a:cubicBezTo>
                        <a:pt x="66082" y="73251"/>
                        <a:pt x="32052" y="78857"/>
                        <a:pt x="19477" y="71742"/>
                      </a:cubicBezTo>
                      <a:cubicBezTo>
                        <a:pt x="10563" y="66693"/>
                        <a:pt x="4145" y="58482"/>
                        <a:pt x="1411" y="48610"/>
                      </a:cubicBezTo>
                      <a:cubicBezTo>
                        <a:pt x="-1328" y="38739"/>
                        <a:pt x="-51" y="28392"/>
                        <a:pt x="4992" y="19478"/>
                      </a:cubicBezTo>
                      <a:cubicBezTo>
                        <a:pt x="9269" y="11922"/>
                        <a:pt x="15763" y="6189"/>
                        <a:pt x="23771" y="2904"/>
                      </a:cubicBezTo>
                      <a:cubicBezTo>
                        <a:pt x="34745" y="-1599"/>
                        <a:pt x="46949" y="-839"/>
                        <a:pt x="57255" y="4999"/>
                      </a:cubicBezTo>
                      <a:cubicBezTo>
                        <a:pt x="69854" y="12126"/>
                        <a:pt x="82557" y="44177"/>
                        <a:pt x="89109" y="67088"/>
                      </a:cubicBezTo>
                      <a:close/>
                    </a:path>
                  </a:pathLst>
                </a:custGeom>
                <a:solidFill>
                  <a:srgbClr val="FFFFFF"/>
                </a:solidFill>
                <a:ln w="5794"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05B5902-22C1-46F1-8FFB-0EB86DBC7618}"/>
                    </a:ext>
                  </a:extLst>
                </p:cNvPr>
                <p:cNvSpPr/>
                <p:nvPr/>
              </p:nvSpPr>
              <p:spPr>
                <a:xfrm>
                  <a:off x="4725651" y="2702007"/>
                  <a:ext cx="88601" cy="75068"/>
                </a:xfrm>
                <a:custGeom>
                  <a:avLst/>
                  <a:gdLst>
                    <a:gd name="connsiteX0" fmla="*/ 88602 w 88601"/>
                    <a:gd name="connsiteY0" fmla="*/ 7123 h 75068"/>
                    <a:gd name="connsiteX1" fmla="*/ 57816 w 88601"/>
                    <a:gd name="connsiteY1" fmla="*/ 69751 h 75068"/>
                    <a:gd name="connsiteX2" fmla="*/ 28753 w 88601"/>
                    <a:gd name="connsiteY2" fmla="*/ 73830 h 75068"/>
                    <a:gd name="connsiteX3" fmla="*/ 5314 w 88601"/>
                    <a:gd name="connsiteY3" fmla="*/ 56166 h 75068"/>
                    <a:gd name="connsiteX4" fmla="*/ 353 w 88601"/>
                    <a:gd name="connsiteY4" fmla="*/ 31612 h 75068"/>
                    <a:gd name="connsiteX5" fmla="*/ 18905 w 88601"/>
                    <a:gd name="connsiteY5" fmla="*/ 3658 h 75068"/>
                    <a:gd name="connsiteX6" fmla="*/ 88602 w 88601"/>
                    <a:gd name="connsiteY6" fmla="*/ 7123 h 7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68">
                      <a:moveTo>
                        <a:pt x="88602" y="7123"/>
                      </a:moveTo>
                      <a:cubicBezTo>
                        <a:pt x="82427" y="30144"/>
                        <a:pt x="70264" y="62421"/>
                        <a:pt x="57816" y="69751"/>
                      </a:cubicBezTo>
                      <a:cubicBezTo>
                        <a:pt x="48989" y="74945"/>
                        <a:pt x="38665" y="76396"/>
                        <a:pt x="28753" y="73830"/>
                      </a:cubicBezTo>
                      <a:cubicBezTo>
                        <a:pt x="18836" y="71266"/>
                        <a:pt x="10514" y="64986"/>
                        <a:pt x="5314" y="56166"/>
                      </a:cubicBezTo>
                      <a:cubicBezTo>
                        <a:pt x="910" y="48685"/>
                        <a:pt x="-808" y="40195"/>
                        <a:pt x="353" y="31612"/>
                      </a:cubicBezTo>
                      <a:cubicBezTo>
                        <a:pt x="1937" y="19855"/>
                        <a:pt x="8703" y="9670"/>
                        <a:pt x="18905" y="3658"/>
                      </a:cubicBezTo>
                      <a:cubicBezTo>
                        <a:pt x="31377" y="-3677"/>
                        <a:pt x="65488" y="1349"/>
                        <a:pt x="88602" y="7123"/>
                      </a:cubicBezTo>
                      <a:close/>
                    </a:path>
                  </a:pathLst>
                </a:custGeom>
                <a:solidFill>
                  <a:srgbClr val="FFFFFF"/>
                </a:solidFill>
                <a:ln w="5794"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0F129169-383B-483A-BC3D-EABCF3433616}"/>
                    </a:ext>
                  </a:extLst>
                </p:cNvPr>
                <p:cNvSpPr/>
                <p:nvPr/>
              </p:nvSpPr>
              <p:spPr>
                <a:xfrm>
                  <a:off x="4794475" y="2718113"/>
                  <a:ext cx="78257" cy="98626"/>
                </a:xfrm>
                <a:custGeom>
                  <a:avLst/>
                  <a:gdLst>
                    <a:gd name="connsiteX0" fmla="*/ 38621 w 78257"/>
                    <a:gd name="connsiteY0" fmla="*/ 0 h 98626"/>
                    <a:gd name="connsiteX1" fmla="*/ 78257 w 78257"/>
                    <a:gd name="connsiteY1" fmla="*/ 59164 h 98626"/>
                    <a:gd name="connsiteX2" fmla="*/ 67033 w 78257"/>
                    <a:gd name="connsiteY2" fmla="*/ 86926 h 98626"/>
                    <a:gd name="connsiteX3" fmla="*/ 39462 w 78257"/>
                    <a:gd name="connsiteY3" fmla="*/ 98625 h 98626"/>
                    <a:gd name="connsiteX4" fmla="*/ 15234 w 78257"/>
                    <a:gd name="connsiteY4" fmla="*/ 90483 h 98626"/>
                    <a:gd name="connsiteX5" fmla="*/ 1 w 78257"/>
                    <a:gd name="connsiteY5" fmla="*/ 59825 h 98626"/>
                    <a:gd name="connsiteX6" fmla="*/ 38621 w 78257"/>
                    <a:gd name="connsiteY6" fmla="*/ 0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8621" y="0"/>
                      </a:moveTo>
                      <a:cubicBezTo>
                        <a:pt x="55816" y="17201"/>
                        <a:pt x="78135" y="44418"/>
                        <a:pt x="78257" y="59164"/>
                      </a:cubicBezTo>
                      <a:cubicBezTo>
                        <a:pt x="78344" y="69615"/>
                        <a:pt x="74357" y="79475"/>
                        <a:pt x="67033" y="86926"/>
                      </a:cubicBezTo>
                      <a:cubicBezTo>
                        <a:pt x="59704" y="94383"/>
                        <a:pt x="49914" y="98532"/>
                        <a:pt x="39462" y="98625"/>
                      </a:cubicBezTo>
                      <a:cubicBezTo>
                        <a:pt x="30607" y="98701"/>
                        <a:pt x="22227" y="95886"/>
                        <a:pt x="15234" y="90483"/>
                      </a:cubicBezTo>
                      <a:cubicBezTo>
                        <a:pt x="5653" y="83084"/>
                        <a:pt x="99" y="71913"/>
                        <a:pt x="1" y="59825"/>
                      </a:cubicBezTo>
                      <a:cubicBezTo>
                        <a:pt x="-121" y="45062"/>
                        <a:pt x="21722" y="17485"/>
                        <a:pt x="38621" y="0"/>
                      </a:cubicBezTo>
                      <a:close/>
                    </a:path>
                  </a:pathLst>
                </a:custGeom>
                <a:solidFill>
                  <a:srgbClr val="FFFFFF"/>
                </a:solidFill>
                <a:ln w="5794"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3254BFDE-DA6B-41E8-97A4-A1295797CF71}"/>
                    </a:ext>
                  </a:extLst>
                </p:cNvPr>
                <p:cNvSpPr/>
                <p:nvPr/>
              </p:nvSpPr>
              <p:spPr>
                <a:xfrm>
                  <a:off x="4851661" y="2700663"/>
                  <a:ext cx="89106" cy="75067"/>
                </a:xfrm>
                <a:custGeom>
                  <a:avLst/>
                  <a:gdLst>
                    <a:gd name="connsiteX0" fmla="*/ 0 w 89106"/>
                    <a:gd name="connsiteY0" fmla="*/ 7979 h 75067"/>
                    <a:gd name="connsiteX1" fmla="*/ 69632 w 89106"/>
                    <a:gd name="connsiteY1" fmla="*/ 3325 h 75067"/>
                    <a:gd name="connsiteX2" fmla="*/ 87698 w 89106"/>
                    <a:gd name="connsiteY2" fmla="*/ 26457 h 75067"/>
                    <a:gd name="connsiteX3" fmla="*/ 84117 w 89106"/>
                    <a:gd name="connsiteY3" fmla="*/ 55589 h 75067"/>
                    <a:gd name="connsiteX4" fmla="*/ 65338 w 89106"/>
                    <a:gd name="connsiteY4" fmla="*/ 72162 h 75067"/>
                    <a:gd name="connsiteX5" fmla="*/ 31854 w 89106"/>
                    <a:gd name="connsiteY5" fmla="*/ 70073 h 75067"/>
                    <a:gd name="connsiteX6" fmla="*/ 0 w 89106"/>
                    <a:gd name="connsiteY6" fmla="*/ 7979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0" y="7979"/>
                      </a:moveTo>
                      <a:cubicBezTo>
                        <a:pt x="23027" y="1816"/>
                        <a:pt x="57057" y="-3790"/>
                        <a:pt x="69632" y="3325"/>
                      </a:cubicBezTo>
                      <a:cubicBezTo>
                        <a:pt x="78546" y="8374"/>
                        <a:pt x="84965" y="16585"/>
                        <a:pt x="87698" y="26457"/>
                      </a:cubicBezTo>
                      <a:cubicBezTo>
                        <a:pt x="90431" y="36328"/>
                        <a:pt x="89160" y="46675"/>
                        <a:pt x="84117" y="55589"/>
                      </a:cubicBezTo>
                      <a:cubicBezTo>
                        <a:pt x="79840" y="63144"/>
                        <a:pt x="73347" y="68878"/>
                        <a:pt x="65338" y="72162"/>
                      </a:cubicBezTo>
                      <a:cubicBezTo>
                        <a:pt x="54364" y="76666"/>
                        <a:pt x="42160" y="75906"/>
                        <a:pt x="31854" y="70073"/>
                      </a:cubicBezTo>
                      <a:cubicBezTo>
                        <a:pt x="19255" y="62941"/>
                        <a:pt x="6552" y="30884"/>
                        <a:pt x="0" y="7979"/>
                      </a:cubicBezTo>
                      <a:close/>
                    </a:path>
                  </a:pathLst>
                </a:custGeom>
                <a:solidFill>
                  <a:srgbClr val="FFFFFF"/>
                </a:solidFill>
                <a:ln w="5794"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87262D61-D918-4A6A-8D94-2C3D0D82E167}"/>
                    </a:ext>
                  </a:extLst>
                </p:cNvPr>
                <p:cNvSpPr/>
                <p:nvPr/>
              </p:nvSpPr>
              <p:spPr>
                <a:xfrm>
                  <a:off x="4851394" y="2618407"/>
                  <a:ext cx="88601" cy="75070"/>
                </a:xfrm>
                <a:custGeom>
                  <a:avLst/>
                  <a:gdLst>
                    <a:gd name="connsiteX0" fmla="*/ 0 w 88601"/>
                    <a:gd name="connsiteY0" fmla="*/ 67946 h 75070"/>
                    <a:gd name="connsiteX1" fmla="*/ 30786 w 88601"/>
                    <a:gd name="connsiteY1" fmla="*/ 5317 h 75070"/>
                    <a:gd name="connsiteX2" fmla="*/ 59848 w 88601"/>
                    <a:gd name="connsiteY2" fmla="*/ 1238 h 75070"/>
                    <a:gd name="connsiteX3" fmla="*/ 83287 w 88601"/>
                    <a:gd name="connsiteY3" fmla="*/ 18903 h 75070"/>
                    <a:gd name="connsiteX4" fmla="*/ 88249 w 88601"/>
                    <a:gd name="connsiteY4" fmla="*/ 43456 h 75070"/>
                    <a:gd name="connsiteX5" fmla="*/ 69696 w 88601"/>
                    <a:gd name="connsiteY5" fmla="*/ 71410 h 75070"/>
                    <a:gd name="connsiteX6" fmla="*/ 0 w 88601"/>
                    <a:gd name="connsiteY6" fmla="*/ 67946 h 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0">
                      <a:moveTo>
                        <a:pt x="0" y="67946"/>
                      </a:moveTo>
                      <a:cubicBezTo>
                        <a:pt x="6175" y="44924"/>
                        <a:pt x="18338" y="12647"/>
                        <a:pt x="30786" y="5317"/>
                      </a:cubicBezTo>
                      <a:cubicBezTo>
                        <a:pt x="39613" y="124"/>
                        <a:pt x="49936"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0"/>
                        <a:pt x="0" y="67946"/>
                      </a:cubicBezTo>
                      <a:close/>
                    </a:path>
                  </a:pathLst>
                </a:custGeom>
                <a:solidFill>
                  <a:srgbClr val="FFFFFF"/>
                </a:solidFill>
                <a:ln w="5794"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0B67DB23-6749-457F-B538-094A6D976EF2}"/>
                    </a:ext>
                  </a:extLst>
                </p:cNvPr>
                <p:cNvSpPr/>
                <p:nvPr/>
              </p:nvSpPr>
              <p:spPr>
                <a:xfrm>
                  <a:off x="4758430" y="2620600"/>
                  <a:ext cx="148801" cy="154283"/>
                </a:xfrm>
                <a:custGeom>
                  <a:avLst/>
                  <a:gdLst>
                    <a:gd name="connsiteX0" fmla="*/ 148187 w 148801"/>
                    <a:gd name="connsiteY0" fmla="*/ 101483 h 154283"/>
                    <a:gd name="connsiteX1" fmla="*/ 100902 w 148801"/>
                    <a:gd name="connsiteY1" fmla="*/ 86441 h 154283"/>
                    <a:gd name="connsiteX2" fmla="*/ 102597 w 148801"/>
                    <a:gd name="connsiteY2" fmla="*/ 77145 h 154283"/>
                    <a:gd name="connsiteX3" fmla="*/ 100902 w 148801"/>
                    <a:gd name="connsiteY3" fmla="*/ 67848 h 154283"/>
                    <a:gd name="connsiteX4" fmla="*/ 148187 w 148801"/>
                    <a:gd name="connsiteY4" fmla="*/ 52806 h 154283"/>
                    <a:gd name="connsiteX5" fmla="*/ 148773 w 148801"/>
                    <a:gd name="connsiteY5" fmla="*/ 51762 h 154283"/>
                    <a:gd name="connsiteX6" fmla="*/ 147711 w 148801"/>
                    <a:gd name="connsiteY6" fmla="*/ 51117 h 154283"/>
                    <a:gd name="connsiteX7" fmla="*/ 98755 w 148801"/>
                    <a:gd name="connsiteY7" fmla="*/ 63171 h 154283"/>
                    <a:gd name="connsiteX8" fmla="*/ 98679 w 148801"/>
                    <a:gd name="connsiteY8" fmla="*/ 63037 h 154283"/>
                    <a:gd name="connsiteX9" fmla="*/ 133592 w 148801"/>
                    <a:gd name="connsiteY9" fmla="*/ 26668 h 154283"/>
                    <a:gd name="connsiteX10" fmla="*/ 133609 w 148801"/>
                    <a:gd name="connsiteY10" fmla="*/ 25467 h 154283"/>
                    <a:gd name="connsiteX11" fmla="*/ 132367 w 148801"/>
                    <a:gd name="connsiteY11" fmla="*/ 25409 h 154283"/>
                    <a:gd name="connsiteX12" fmla="*/ 95691 w 148801"/>
                    <a:gd name="connsiteY12" fmla="*/ 58847 h 154283"/>
                    <a:gd name="connsiteX13" fmla="*/ 79610 w 148801"/>
                    <a:gd name="connsiteY13" fmla="*/ 49469 h 154283"/>
                    <a:gd name="connsiteX14" fmla="*/ 90213 w 148801"/>
                    <a:gd name="connsiteY14" fmla="*/ 1071 h 154283"/>
                    <a:gd name="connsiteX15" fmla="*/ 89597 w 148801"/>
                    <a:gd name="connsiteY15" fmla="*/ 38 h 154283"/>
                    <a:gd name="connsiteX16" fmla="*/ 88507 w 148801"/>
                    <a:gd name="connsiteY16" fmla="*/ 635 h 154283"/>
                    <a:gd name="connsiteX17" fmla="*/ 74498 w 148801"/>
                    <a:gd name="connsiteY17" fmla="*/ 48953 h 154283"/>
                    <a:gd name="connsiteX18" fmla="*/ 74393 w 148801"/>
                    <a:gd name="connsiteY18" fmla="*/ 48941 h 154283"/>
                    <a:gd name="connsiteX19" fmla="*/ 74289 w 148801"/>
                    <a:gd name="connsiteY19" fmla="*/ 48953 h 154283"/>
                    <a:gd name="connsiteX20" fmla="*/ 60280 w 148801"/>
                    <a:gd name="connsiteY20" fmla="*/ 635 h 154283"/>
                    <a:gd name="connsiteX21" fmla="*/ 59247 w 148801"/>
                    <a:gd name="connsiteY21" fmla="*/ 20 h 154283"/>
                    <a:gd name="connsiteX22" fmla="*/ 58579 w 148801"/>
                    <a:gd name="connsiteY22" fmla="*/ 1065 h 154283"/>
                    <a:gd name="connsiteX23" fmla="*/ 69182 w 148801"/>
                    <a:gd name="connsiteY23" fmla="*/ 49463 h 154283"/>
                    <a:gd name="connsiteX24" fmla="*/ 53101 w 148801"/>
                    <a:gd name="connsiteY24" fmla="*/ 58841 h 154283"/>
                    <a:gd name="connsiteX25" fmla="*/ 16425 w 148801"/>
                    <a:gd name="connsiteY25" fmla="*/ 25403 h 154283"/>
                    <a:gd name="connsiteX26" fmla="*/ 15224 w 148801"/>
                    <a:gd name="connsiteY26" fmla="*/ 25421 h 154283"/>
                    <a:gd name="connsiteX27" fmla="*/ 15201 w 148801"/>
                    <a:gd name="connsiteY27" fmla="*/ 26663 h 154283"/>
                    <a:gd name="connsiteX28" fmla="*/ 50113 w 148801"/>
                    <a:gd name="connsiteY28" fmla="*/ 63031 h 154283"/>
                    <a:gd name="connsiteX29" fmla="*/ 50043 w 148801"/>
                    <a:gd name="connsiteY29" fmla="*/ 63165 h 154283"/>
                    <a:gd name="connsiteX30" fmla="*/ 1087 w 148801"/>
                    <a:gd name="connsiteY30" fmla="*/ 51112 h 154283"/>
                    <a:gd name="connsiteX31" fmla="*/ 43 w 148801"/>
                    <a:gd name="connsiteY31" fmla="*/ 51698 h 154283"/>
                    <a:gd name="connsiteX32" fmla="*/ 611 w 148801"/>
                    <a:gd name="connsiteY32" fmla="*/ 52800 h 154283"/>
                    <a:gd name="connsiteX33" fmla="*/ 47896 w 148801"/>
                    <a:gd name="connsiteY33" fmla="*/ 67842 h 154283"/>
                    <a:gd name="connsiteX34" fmla="*/ 46201 w 148801"/>
                    <a:gd name="connsiteY34" fmla="*/ 77139 h 154283"/>
                    <a:gd name="connsiteX35" fmla="*/ 47896 w 148801"/>
                    <a:gd name="connsiteY35" fmla="*/ 86436 h 154283"/>
                    <a:gd name="connsiteX36" fmla="*/ 611 w 148801"/>
                    <a:gd name="connsiteY36" fmla="*/ 101477 h 154283"/>
                    <a:gd name="connsiteX37" fmla="*/ 25 w 148801"/>
                    <a:gd name="connsiteY37" fmla="*/ 102522 h 154283"/>
                    <a:gd name="connsiteX38" fmla="*/ 1087 w 148801"/>
                    <a:gd name="connsiteY38" fmla="*/ 103166 h 154283"/>
                    <a:gd name="connsiteX39" fmla="*/ 50043 w 148801"/>
                    <a:gd name="connsiteY39" fmla="*/ 91113 h 154283"/>
                    <a:gd name="connsiteX40" fmla="*/ 50118 w 148801"/>
                    <a:gd name="connsiteY40" fmla="*/ 91246 h 154283"/>
                    <a:gd name="connsiteX41" fmla="*/ 15206 w 148801"/>
                    <a:gd name="connsiteY41" fmla="*/ 127615 h 154283"/>
                    <a:gd name="connsiteX42" fmla="*/ 15189 w 148801"/>
                    <a:gd name="connsiteY42" fmla="*/ 128816 h 154283"/>
                    <a:gd name="connsiteX43" fmla="*/ 16431 w 148801"/>
                    <a:gd name="connsiteY43" fmla="*/ 128874 h 154283"/>
                    <a:gd name="connsiteX44" fmla="*/ 53107 w 148801"/>
                    <a:gd name="connsiteY44" fmla="*/ 95436 h 154283"/>
                    <a:gd name="connsiteX45" fmla="*/ 69188 w 148801"/>
                    <a:gd name="connsiteY45" fmla="*/ 104814 h 154283"/>
                    <a:gd name="connsiteX46" fmla="*/ 58585 w 148801"/>
                    <a:gd name="connsiteY46" fmla="*/ 153213 h 154283"/>
                    <a:gd name="connsiteX47" fmla="*/ 59200 w 148801"/>
                    <a:gd name="connsiteY47" fmla="*/ 154246 h 154283"/>
                    <a:gd name="connsiteX48" fmla="*/ 60291 w 148801"/>
                    <a:gd name="connsiteY48" fmla="*/ 153648 h 154283"/>
                    <a:gd name="connsiteX49" fmla="*/ 74300 w 148801"/>
                    <a:gd name="connsiteY49" fmla="*/ 105331 h 154283"/>
                    <a:gd name="connsiteX50" fmla="*/ 74405 w 148801"/>
                    <a:gd name="connsiteY50" fmla="*/ 105342 h 154283"/>
                    <a:gd name="connsiteX51" fmla="*/ 74509 w 148801"/>
                    <a:gd name="connsiteY51" fmla="*/ 105331 h 154283"/>
                    <a:gd name="connsiteX52" fmla="*/ 88518 w 148801"/>
                    <a:gd name="connsiteY52" fmla="*/ 153648 h 154283"/>
                    <a:gd name="connsiteX53" fmla="*/ 89551 w 148801"/>
                    <a:gd name="connsiteY53" fmla="*/ 154263 h 154283"/>
                    <a:gd name="connsiteX54" fmla="*/ 90219 w 148801"/>
                    <a:gd name="connsiteY54" fmla="*/ 153219 h 154283"/>
                    <a:gd name="connsiteX55" fmla="*/ 79616 w 148801"/>
                    <a:gd name="connsiteY55" fmla="*/ 104820 h 154283"/>
                    <a:gd name="connsiteX56" fmla="*/ 95697 w 148801"/>
                    <a:gd name="connsiteY56" fmla="*/ 95442 h 154283"/>
                    <a:gd name="connsiteX57" fmla="*/ 132373 w 148801"/>
                    <a:gd name="connsiteY57" fmla="*/ 128880 h 154283"/>
                    <a:gd name="connsiteX58" fmla="*/ 133574 w 148801"/>
                    <a:gd name="connsiteY58" fmla="*/ 128863 h 154283"/>
                    <a:gd name="connsiteX59" fmla="*/ 133597 w 148801"/>
                    <a:gd name="connsiteY59" fmla="*/ 127621 h 154283"/>
                    <a:gd name="connsiteX60" fmla="*/ 98685 w 148801"/>
                    <a:gd name="connsiteY60" fmla="*/ 91252 h 154283"/>
                    <a:gd name="connsiteX61" fmla="*/ 98761 w 148801"/>
                    <a:gd name="connsiteY61" fmla="*/ 91119 h 154283"/>
                    <a:gd name="connsiteX62" fmla="*/ 147717 w 148801"/>
                    <a:gd name="connsiteY62" fmla="*/ 103172 h 154283"/>
                    <a:gd name="connsiteX63" fmla="*/ 148761 w 148801"/>
                    <a:gd name="connsiteY63" fmla="*/ 102586 h 154283"/>
                    <a:gd name="connsiteX64" fmla="*/ 148187 w 148801"/>
                    <a:gd name="connsiteY64" fmla="*/ 101483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01" h="154283">
                      <a:moveTo>
                        <a:pt x="148187" y="101483"/>
                      </a:moveTo>
                      <a:lnTo>
                        <a:pt x="100902" y="86441"/>
                      </a:lnTo>
                      <a:cubicBezTo>
                        <a:pt x="101929" y="83517"/>
                        <a:pt x="102597" y="80418"/>
                        <a:pt x="102597" y="77145"/>
                      </a:cubicBezTo>
                      <a:cubicBezTo>
                        <a:pt x="102597" y="73872"/>
                        <a:pt x="101929" y="70773"/>
                        <a:pt x="100902" y="67848"/>
                      </a:cubicBezTo>
                      <a:lnTo>
                        <a:pt x="148187" y="52806"/>
                      </a:lnTo>
                      <a:cubicBezTo>
                        <a:pt x="148622" y="52667"/>
                        <a:pt x="148883" y="52208"/>
                        <a:pt x="148773" y="51762"/>
                      </a:cubicBezTo>
                      <a:cubicBezTo>
                        <a:pt x="148657" y="51292"/>
                        <a:pt x="148181" y="51001"/>
                        <a:pt x="147711" y="51117"/>
                      </a:cubicBezTo>
                      <a:lnTo>
                        <a:pt x="98755" y="63171"/>
                      </a:lnTo>
                      <a:cubicBezTo>
                        <a:pt x="98732" y="63124"/>
                        <a:pt x="98709" y="63078"/>
                        <a:pt x="98679" y="63037"/>
                      </a:cubicBezTo>
                      <a:lnTo>
                        <a:pt x="133592" y="26668"/>
                      </a:lnTo>
                      <a:cubicBezTo>
                        <a:pt x="133905" y="26338"/>
                        <a:pt x="133922" y="25810"/>
                        <a:pt x="133609" y="25467"/>
                      </a:cubicBezTo>
                      <a:cubicBezTo>
                        <a:pt x="133284" y="25107"/>
                        <a:pt x="132727" y="25084"/>
                        <a:pt x="132367" y="25409"/>
                      </a:cubicBezTo>
                      <a:lnTo>
                        <a:pt x="95691" y="58847"/>
                      </a:lnTo>
                      <a:cubicBezTo>
                        <a:pt x="91600" y="54089"/>
                        <a:pt x="86029" y="50676"/>
                        <a:pt x="79610" y="49469"/>
                      </a:cubicBezTo>
                      <a:lnTo>
                        <a:pt x="90213" y="1071"/>
                      </a:lnTo>
                      <a:cubicBezTo>
                        <a:pt x="90311" y="624"/>
                        <a:pt x="90044" y="165"/>
                        <a:pt x="89597" y="38"/>
                      </a:cubicBezTo>
                      <a:cubicBezTo>
                        <a:pt x="89133" y="-96"/>
                        <a:pt x="88646" y="171"/>
                        <a:pt x="88507" y="635"/>
                      </a:cubicBezTo>
                      <a:lnTo>
                        <a:pt x="74498" y="48953"/>
                      </a:lnTo>
                      <a:cubicBezTo>
                        <a:pt x="74463" y="48953"/>
                        <a:pt x="74428" y="48941"/>
                        <a:pt x="74393" y="48941"/>
                      </a:cubicBezTo>
                      <a:cubicBezTo>
                        <a:pt x="74358" y="48941"/>
                        <a:pt x="74324" y="48953"/>
                        <a:pt x="74289" y="48953"/>
                      </a:cubicBezTo>
                      <a:lnTo>
                        <a:pt x="60280" y="635"/>
                      </a:lnTo>
                      <a:cubicBezTo>
                        <a:pt x="60152" y="194"/>
                        <a:pt x="59700" y="-78"/>
                        <a:pt x="59247" y="20"/>
                      </a:cubicBezTo>
                      <a:cubicBezTo>
                        <a:pt x="58771" y="125"/>
                        <a:pt x="58475" y="595"/>
                        <a:pt x="58579" y="1065"/>
                      </a:cubicBezTo>
                      <a:lnTo>
                        <a:pt x="69182" y="49463"/>
                      </a:lnTo>
                      <a:cubicBezTo>
                        <a:pt x="62764" y="50665"/>
                        <a:pt x="57193" y="54083"/>
                        <a:pt x="53101" y="58841"/>
                      </a:cubicBezTo>
                      <a:lnTo>
                        <a:pt x="16425" y="25403"/>
                      </a:lnTo>
                      <a:cubicBezTo>
                        <a:pt x="16088" y="25096"/>
                        <a:pt x="15560" y="25096"/>
                        <a:pt x="15224" y="25421"/>
                      </a:cubicBezTo>
                      <a:cubicBezTo>
                        <a:pt x="14876" y="25757"/>
                        <a:pt x="14864" y="26314"/>
                        <a:pt x="15201" y="26663"/>
                      </a:cubicBezTo>
                      <a:lnTo>
                        <a:pt x="50113" y="63031"/>
                      </a:lnTo>
                      <a:cubicBezTo>
                        <a:pt x="50089" y="63078"/>
                        <a:pt x="50066" y="63124"/>
                        <a:pt x="50043" y="63165"/>
                      </a:cubicBezTo>
                      <a:lnTo>
                        <a:pt x="1087" y="51112"/>
                      </a:lnTo>
                      <a:cubicBezTo>
                        <a:pt x="640" y="51001"/>
                        <a:pt x="182" y="51257"/>
                        <a:pt x="43" y="51698"/>
                      </a:cubicBezTo>
                      <a:cubicBezTo>
                        <a:pt x="-102" y="52162"/>
                        <a:pt x="153" y="52655"/>
                        <a:pt x="611" y="52800"/>
                      </a:cubicBezTo>
                      <a:lnTo>
                        <a:pt x="47896" y="67842"/>
                      </a:lnTo>
                      <a:cubicBezTo>
                        <a:pt x="46869" y="70767"/>
                        <a:pt x="46201" y="73866"/>
                        <a:pt x="46201" y="77139"/>
                      </a:cubicBezTo>
                      <a:cubicBezTo>
                        <a:pt x="46201" y="80412"/>
                        <a:pt x="46869" y="83511"/>
                        <a:pt x="47896" y="86436"/>
                      </a:cubicBezTo>
                      <a:lnTo>
                        <a:pt x="611" y="101477"/>
                      </a:lnTo>
                      <a:cubicBezTo>
                        <a:pt x="176" y="101617"/>
                        <a:pt x="-85" y="102075"/>
                        <a:pt x="25" y="102522"/>
                      </a:cubicBezTo>
                      <a:cubicBezTo>
                        <a:pt x="141" y="102992"/>
                        <a:pt x="617" y="103282"/>
                        <a:pt x="1087" y="103166"/>
                      </a:cubicBezTo>
                      <a:lnTo>
                        <a:pt x="50043" y="91113"/>
                      </a:lnTo>
                      <a:cubicBezTo>
                        <a:pt x="50066" y="91159"/>
                        <a:pt x="50089" y="91200"/>
                        <a:pt x="50118" y="91246"/>
                      </a:cubicBezTo>
                      <a:lnTo>
                        <a:pt x="15206" y="127615"/>
                      </a:lnTo>
                      <a:cubicBezTo>
                        <a:pt x="14893" y="127946"/>
                        <a:pt x="14876" y="128474"/>
                        <a:pt x="15189" y="128816"/>
                      </a:cubicBezTo>
                      <a:cubicBezTo>
                        <a:pt x="15514" y="129176"/>
                        <a:pt x="16071" y="129199"/>
                        <a:pt x="16431" y="128874"/>
                      </a:cubicBezTo>
                      <a:lnTo>
                        <a:pt x="53107" y="95436"/>
                      </a:lnTo>
                      <a:cubicBezTo>
                        <a:pt x="57198" y="100195"/>
                        <a:pt x="62769" y="103607"/>
                        <a:pt x="69188" y="104814"/>
                      </a:cubicBezTo>
                      <a:lnTo>
                        <a:pt x="58585" y="153213"/>
                      </a:lnTo>
                      <a:cubicBezTo>
                        <a:pt x="58487" y="153660"/>
                        <a:pt x="58753" y="154118"/>
                        <a:pt x="59200" y="154246"/>
                      </a:cubicBezTo>
                      <a:cubicBezTo>
                        <a:pt x="59665" y="154379"/>
                        <a:pt x="60152" y="154112"/>
                        <a:pt x="60291" y="153648"/>
                      </a:cubicBezTo>
                      <a:lnTo>
                        <a:pt x="74300" y="105331"/>
                      </a:lnTo>
                      <a:cubicBezTo>
                        <a:pt x="74335" y="105331"/>
                        <a:pt x="74370" y="105342"/>
                        <a:pt x="74405" y="105342"/>
                      </a:cubicBezTo>
                      <a:cubicBezTo>
                        <a:pt x="74440" y="105342"/>
                        <a:pt x="74474" y="105331"/>
                        <a:pt x="74509" y="105331"/>
                      </a:cubicBezTo>
                      <a:lnTo>
                        <a:pt x="88518" y="153648"/>
                      </a:lnTo>
                      <a:cubicBezTo>
                        <a:pt x="88646" y="154089"/>
                        <a:pt x="89098" y="154362"/>
                        <a:pt x="89551" y="154263"/>
                      </a:cubicBezTo>
                      <a:cubicBezTo>
                        <a:pt x="90027" y="154159"/>
                        <a:pt x="90323" y="153689"/>
                        <a:pt x="90219" y="153219"/>
                      </a:cubicBezTo>
                      <a:lnTo>
                        <a:pt x="79616" y="104820"/>
                      </a:lnTo>
                      <a:cubicBezTo>
                        <a:pt x="86034" y="103619"/>
                        <a:pt x="91605" y="100201"/>
                        <a:pt x="95697" y="95442"/>
                      </a:cubicBezTo>
                      <a:lnTo>
                        <a:pt x="132373" y="128880"/>
                      </a:lnTo>
                      <a:cubicBezTo>
                        <a:pt x="132710" y="129188"/>
                        <a:pt x="133238" y="129188"/>
                        <a:pt x="133574" y="128863"/>
                      </a:cubicBezTo>
                      <a:cubicBezTo>
                        <a:pt x="133922" y="128526"/>
                        <a:pt x="133934" y="127969"/>
                        <a:pt x="133597" y="127621"/>
                      </a:cubicBezTo>
                      <a:lnTo>
                        <a:pt x="98685" y="91252"/>
                      </a:lnTo>
                      <a:cubicBezTo>
                        <a:pt x="98709" y="91206"/>
                        <a:pt x="98732" y="91159"/>
                        <a:pt x="98761" y="91119"/>
                      </a:cubicBezTo>
                      <a:lnTo>
                        <a:pt x="147717" y="103172"/>
                      </a:lnTo>
                      <a:cubicBezTo>
                        <a:pt x="148163" y="103282"/>
                        <a:pt x="148622" y="103027"/>
                        <a:pt x="148761" y="102586"/>
                      </a:cubicBezTo>
                      <a:cubicBezTo>
                        <a:pt x="148906" y="102122"/>
                        <a:pt x="148651" y="101628"/>
                        <a:pt x="148187" y="101483"/>
                      </a:cubicBezTo>
                      <a:close/>
                    </a:path>
                  </a:pathLst>
                </a:custGeom>
                <a:solidFill>
                  <a:schemeClr val="accent4"/>
                </a:solidFill>
                <a:ln w="5794" cap="flat">
                  <a:noFill/>
                  <a:prstDash val="solid"/>
                  <a:miter/>
                </a:ln>
              </p:spPr>
              <p:txBody>
                <a:bodyPr rtlCol="0" anchor="ctr"/>
                <a:lstStyle/>
                <a:p>
                  <a:endParaRPr lang="en-US"/>
                </a:p>
              </p:txBody>
            </p:sp>
          </p:grpSp>
          <p:grpSp>
            <p:nvGrpSpPr>
              <p:cNvPr id="286" name="Content Placeholder 3" descr="A wreath with lemons and leaves">
                <a:extLst>
                  <a:ext uri="{FF2B5EF4-FFF2-40B4-BE49-F238E27FC236}">
                    <a16:creationId xmlns:a16="http://schemas.microsoft.com/office/drawing/2014/main" id="{F40B715B-2283-4E0A-A507-22DCEFFFCE49}"/>
                  </a:ext>
                </a:extLst>
              </p:cNvPr>
              <p:cNvGrpSpPr/>
              <p:nvPr/>
            </p:nvGrpSpPr>
            <p:grpSpPr>
              <a:xfrm>
                <a:off x="4103830" y="2647081"/>
                <a:ext cx="161913" cy="177765"/>
                <a:chOff x="4103830" y="2647081"/>
                <a:chExt cx="161913" cy="177765"/>
              </a:xfrm>
            </p:grpSpPr>
            <p:sp>
              <p:nvSpPr>
                <p:cNvPr id="287" name="Freeform: Shape 286">
                  <a:extLst>
                    <a:ext uri="{FF2B5EF4-FFF2-40B4-BE49-F238E27FC236}">
                      <a16:creationId xmlns:a16="http://schemas.microsoft.com/office/drawing/2014/main" id="{E964CAFC-64EA-443B-8BF6-93B341285729}"/>
                    </a:ext>
                  </a:extLst>
                </p:cNvPr>
                <p:cNvSpPr/>
                <p:nvPr/>
              </p:nvSpPr>
              <p:spPr>
                <a:xfrm>
                  <a:off x="4155439" y="2647081"/>
                  <a:ext cx="57522" cy="72494"/>
                </a:xfrm>
                <a:custGeom>
                  <a:avLst/>
                  <a:gdLst>
                    <a:gd name="connsiteX0" fmla="*/ 29133 w 57522"/>
                    <a:gd name="connsiteY0" fmla="*/ 72494 h 72494"/>
                    <a:gd name="connsiteX1" fmla="*/ 1 w 57522"/>
                    <a:gd name="connsiteY1" fmla="*/ 29011 h 72494"/>
                    <a:gd name="connsiteX2" fmla="*/ 8247 w 57522"/>
                    <a:gd name="connsiteY2" fmla="*/ 8601 h 72494"/>
                    <a:gd name="connsiteX3" fmla="*/ 28512 w 57522"/>
                    <a:gd name="connsiteY3" fmla="*/ 1 h 72494"/>
                    <a:gd name="connsiteX4" fmla="*/ 46322 w 57522"/>
                    <a:gd name="connsiteY4" fmla="*/ 5984 h 72494"/>
                    <a:gd name="connsiteX5" fmla="*/ 57522 w 57522"/>
                    <a:gd name="connsiteY5" fmla="*/ 28518 h 72494"/>
                    <a:gd name="connsiteX6" fmla="*/ 29133 w 57522"/>
                    <a:gd name="connsiteY6" fmla="*/ 72494 h 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2" h="72494">
                      <a:moveTo>
                        <a:pt x="29133" y="72494"/>
                      </a:moveTo>
                      <a:cubicBezTo>
                        <a:pt x="16494" y="59849"/>
                        <a:pt x="94" y="39846"/>
                        <a:pt x="1" y="29011"/>
                      </a:cubicBezTo>
                      <a:cubicBezTo>
                        <a:pt x="-63" y="21328"/>
                        <a:pt x="2868" y="14080"/>
                        <a:pt x="8247" y="8601"/>
                      </a:cubicBezTo>
                      <a:cubicBezTo>
                        <a:pt x="13633" y="3123"/>
                        <a:pt x="20829" y="71"/>
                        <a:pt x="28512" y="1"/>
                      </a:cubicBezTo>
                      <a:cubicBezTo>
                        <a:pt x="35023" y="-51"/>
                        <a:pt x="41181" y="2015"/>
                        <a:pt x="46322" y="5984"/>
                      </a:cubicBezTo>
                      <a:cubicBezTo>
                        <a:pt x="53361" y="11422"/>
                        <a:pt x="57447" y="19633"/>
                        <a:pt x="57522" y="28518"/>
                      </a:cubicBezTo>
                      <a:cubicBezTo>
                        <a:pt x="57609" y="39376"/>
                        <a:pt x="41552" y="59646"/>
                        <a:pt x="29133" y="72494"/>
                      </a:cubicBezTo>
                      <a:close/>
                    </a:path>
                  </a:pathLst>
                </a:custGeom>
                <a:solidFill>
                  <a:srgbClr val="FFFFFF"/>
                </a:solidFill>
                <a:ln w="5794"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0735B931-ABAB-448B-BB96-2B4C50D4B6F5}"/>
                    </a:ext>
                  </a:extLst>
                </p:cNvPr>
                <p:cNvSpPr/>
                <p:nvPr/>
              </p:nvSpPr>
              <p:spPr>
                <a:xfrm>
                  <a:off x="4103830" y="2677105"/>
                  <a:ext cx="66831" cy="56300"/>
                </a:xfrm>
                <a:custGeom>
                  <a:avLst/>
                  <a:gdLst>
                    <a:gd name="connsiteX0" fmla="*/ 66832 w 66831"/>
                    <a:gd name="connsiteY0" fmla="*/ 50317 h 56300"/>
                    <a:gd name="connsiteX1" fmla="*/ 14609 w 66831"/>
                    <a:gd name="connsiteY1" fmla="*/ 53804 h 56300"/>
                    <a:gd name="connsiteX2" fmla="*/ 1058 w 66831"/>
                    <a:gd name="connsiteY2" fmla="*/ 36459 h 56300"/>
                    <a:gd name="connsiteX3" fmla="*/ 3745 w 66831"/>
                    <a:gd name="connsiteY3" fmla="*/ 14610 h 56300"/>
                    <a:gd name="connsiteX4" fmla="*/ 17830 w 66831"/>
                    <a:gd name="connsiteY4" fmla="*/ 2179 h 56300"/>
                    <a:gd name="connsiteX5" fmla="*/ 42940 w 66831"/>
                    <a:gd name="connsiteY5" fmla="*/ 3746 h 56300"/>
                    <a:gd name="connsiteX6" fmla="*/ 66832 w 66831"/>
                    <a:gd name="connsiteY6" fmla="*/ 50317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1" h="56300">
                      <a:moveTo>
                        <a:pt x="66832" y="50317"/>
                      </a:moveTo>
                      <a:cubicBezTo>
                        <a:pt x="49562" y="54942"/>
                        <a:pt x="24039" y="59143"/>
                        <a:pt x="14609" y="53804"/>
                      </a:cubicBezTo>
                      <a:cubicBezTo>
                        <a:pt x="7924" y="50021"/>
                        <a:pt x="3113" y="43858"/>
                        <a:pt x="1058" y="36459"/>
                      </a:cubicBezTo>
                      <a:cubicBezTo>
                        <a:pt x="-996" y="29054"/>
                        <a:pt x="-38" y="21295"/>
                        <a:pt x="3745" y="14610"/>
                      </a:cubicBezTo>
                      <a:cubicBezTo>
                        <a:pt x="6954" y="8946"/>
                        <a:pt x="11823" y="4645"/>
                        <a:pt x="17830" y="2179"/>
                      </a:cubicBezTo>
                      <a:cubicBezTo>
                        <a:pt x="26059" y="-1198"/>
                        <a:pt x="35210" y="-630"/>
                        <a:pt x="42940" y="3746"/>
                      </a:cubicBezTo>
                      <a:cubicBezTo>
                        <a:pt x="52388" y="9097"/>
                        <a:pt x="61911" y="33139"/>
                        <a:pt x="66832" y="50317"/>
                      </a:cubicBezTo>
                      <a:close/>
                    </a:path>
                  </a:pathLst>
                </a:custGeom>
                <a:solidFill>
                  <a:srgbClr val="FFFFFF"/>
                </a:solidFill>
                <a:ln w="5794"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EC466F3D-07F7-44FE-82DF-E3AC03D4F101}"/>
                    </a:ext>
                  </a:extLst>
                </p:cNvPr>
                <p:cNvSpPr/>
                <p:nvPr/>
              </p:nvSpPr>
              <p:spPr>
                <a:xfrm>
                  <a:off x="4104409" y="2738797"/>
                  <a:ext cx="66449" cy="56304"/>
                </a:xfrm>
                <a:custGeom>
                  <a:avLst/>
                  <a:gdLst>
                    <a:gd name="connsiteX0" fmla="*/ 66450 w 66449"/>
                    <a:gd name="connsiteY0" fmla="*/ 5344 h 56304"/>
                    <a:gd name="connsiteX1" fmla="*/ 43359 w 66449"/>
                    <a:gd name="connsiteY1" fmla="*/ 52315 h 56304"/>
                    <a:gd name="connsiteX2" fmla="*/ 21562 w 66449"/>
                    <a:gd name="connsiteY2" fmla="*/ 55374 h 56304"/>
                    <a:gd name="connsiteX3" fmla="*/ 3984 w 66449"/>
                    <a:gd name="connsiteY3" fmla="*/ 42125 h 56304"/>
                    <a:gd name="connsiteX4" fmla="*/ 264 w 66449"/>
                    <a:gd name="connsiteY4" fmla="*/ 23711 h 56304"/>
                    <a:gd name="connsiteX5" fmla="*/ 14181 w 66449"/>
                    <a:gd name="connsiteY5" fmla="*/ 2744 h 56304"/>
                    <a:gd name="connsiteX6" fmla="*/ 66450 w 66449"/>
                    <a:gd name="connsiteY6" fmla="*/ 5344 h 5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4">
                      <a:moveTo>
                        <a:pt x="66450" y="5344"/>
                      </a:moveTo>
                      <a:cubicBezTo>
                        <a:pt x="61819" y="22609"/>
                        <a:pt x="52696" y="46820"/>
                        <a:pt x="43359" y="52315"/>
                      </a:cubicBezTo>
                      <a:cubicBezTo>
                        <a:pt x="36738" y="56215"/>
                        <a:pt x="28996" y="57300"/>
                        <a:pt x="21562" y="55374"/>
                      </a:cubicBezTo>
                      <a:cubicBezTo>
                        <a:pt x="14122" y="53447"/>
                        <a:pt x="7884" y="48740"/>
                        <a:pt x="3984" y="42125"/>
                      </a:cubicBezTo>
                      <a:cubicBezTo>
                        <a:pt x="682" y="36513"/>
                        <a:pt x="-606" y="30147"/>
                        <a:pt x="264" y="23711"/>
                      </a:cubicBezTo>
                      <a:cubicBezTo>
                        <a:pt x="1454" y="14896"/>
                        <a:pt x="6526" y="7253"/>
                        <a:pt x="14181" y="2744"/>
                      </a:cubicBezTo>
                      <a:cubicBezTo>
                        <a:pt x="23529" y="-2757"/>
                        <a:pt x="49110" y="1009"/>
                        <a:pt x="66450" y="5344"/>
                      </a:cubicBezTo>
                      <a:close/>
                    </a:path>
                  </a:pathLst>
                </a:custGeom>
                <a:solidFill>
                  <a:srgbClr val="FFFFFF"/>
                </a:solidFill>
                <a:ln w="5794"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4DDF0EDA-47BD-4AD2-BEEF-0EECC3677B8E}"/>
                    </a:ext>
                  </a:extLst>
                </p:cNvPr>
                <p:cNvSpPr/>
                <p:nvPr/>
              </p:nvSpPr>
              <p:spPr>
                <a:xfrm>
                  <a:off x="4156025" y="2750878"/>
                  <a:ext cx="58694" cy="73968"/>
                </a:xfrm>
                <a:custGeom>
                  <a:avLst/>
                  <a:gdLst>
                    <a:gd name="connsiteX0" fmla="*/ 28964 w 58694"/>
                    <a:gd name="connsiteY0" fmla="*/ 0 h 73968"/>
                    <a:gd name="connsiteX1" fmla="*/ 58694 w 58694"/>
                    <a:gd name="connsiteY1" fmla="*/ 44371 h 73968"/>
                    <a:gd name="connsiteX2" fmla="*/ 50274 w 58694"/>
                    <a:gd name="connsiteY2" fmla="*/ 65193 h 73968"/>
                    <a:gd name="connsiteX3" fmla="*/ 29597 w 58694"/>
                    <a:gd name="connsiteY3" fmla="*/ 73968 h 73968"/>
                    <a:gd name="connsiteX4" fmla="*/ 11427 w 58694"/>
                    <a:gd name="connsiteY4" fmla="*/ 67863 h 73968"/>
                    <a:gd name="connsiteX5" fmla="*/ 0 w 58694"/>
                    <a:gd name="connsiteY5" fmla="*/ 44870 h 73968"/>
                    <a:gd name="connsiteX6" fmla="*/ 28964 w 58694"/>
                    <a:gd name="connsiteY6" fmla="*/ 0 h 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4" h="73968">
                      <a:moveTo>
                        <a:pt x="28964" y="0"/>
                      </a:moveTo>
                      <a:cubicBezTo>
                        <a:pt x="41859" y="12900"/>
                        <a:pt x="58595" y="33310"/>
                        <a:pt x="58694" y="44371"/>
                      </a:cubicBezTo>
                      <a:cubicBezTo>
                        <a:pt x="58758" y="52211"/>
                        <a:pt x="55769" y="59605"/>
                        <a:pt x="50274" y="65193"/>
                      </a:cubicBezTo>
                      <a:cubicBezTo>
                        <a:pt x="44778" y="70782"/>
                        <a:pt x="37431" y="73898"/>
                        <a:pt x="29597" y="73968"/>
                      </a:cubicBezTo>
                      <a:cubicBezTo>
                        <a:pt x="22952" y="74026"/>
                        <a:pt x="16667" y="71913"/>
                        <a:pt x="11427" y="67863"/>
                      </a:cubicBezTo>
                      <a:cubicBezTo>
                        <a:pt x="4243" y="62315"/>
                        <a:pt x="76" y="53935"/>
                        <a:pt x="0" y="44870"/>
                      </a:cubicBezTo>
                      <a:cubicBezTo>
                        <a:pt x="-92" y="33792"/>
                        <a:pt x="16290" y="13109"/>
                        <a:pt x="28964" y="0"/>
                      </a:cubicBezTo>
                      <a:close/>
                    </a:path>
                  </a:pathLst>
                </a:custGeom>
                <a:solidFill>
                  <a:srgbClr val="FFFFFF"/>
                </a:solidFill>
                <a:ln w="5794"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A5D9728D-0E97-46E1-B9B9-5450F40DF88A}"/>
                    </a:ext>
                  </a:extLst>
                </p:cNvPr>
                <p:cNvSpPr/>
                <p:nvPr/>
              </p:nvSpPr>
              <p:spPr>
                <a:xfrm>
                  <a:off x="4198911" y="2737785"/>
                  <a:ext cx="66831" cy="56300"/>
                </a:xfrm>
                <a:custGeom>
                  <a:avLst/>
                  <a:gdLst>
                    <a:gd name="connsiteX0" fmla="*/ 0 w 66831"/>
                    <a:gd name="connsiteY0" fmla="*/ 5984 h 56300"/>
                    <a:gd name="connsiteX1" fmla="*/ 52223 w 66831"/>
                    <a:gd name="connsiteY1" fmla="*/ 2497 h 56300"/>
                    <a:gd name="connsiteX2" fmla="*/ 65773 w 66831"/>
                    <a:gd name="connsiteY2" fmla="*/ 19842 h 56300"/>
                    <a:gd name="connsiteX3" fmla="*/ 63087 w 66831"/>
                    <a:gd name="connsiteY3" fmla="*/ 41691 h 56300"/>
                    <a:gd name="connsiteX4" fmla="*/ 49002 w 66831"/>
                    <a:gd name="connsiteY4" fmla="*/ 54122 h 56300"/>
                    <a:gd name="connsiteX5" fmla="*/ 23892 w 66831"/>
                    <a:gd name="connsiteY5" fmla="*/ 52555 h 56300"/>
                    <a:gd name="connsiteX6" fmla="*/ 0 w 66831"/>
                    <a:gd name="connsiteY6" fmla="*/ 5984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1" h="56300">
                      <a:moveTo>
                        <a:pt x="0" y="5984"/>
                      </a:moveTo>
                      <a:cubicBezTo>
                        <a:pt x="17270" y="1359"/>
                        <a:pt x="42793" y="-2843"/>
                        <a:pt x="52223" y="2497"/>
                      </a:cubicBezTo>
                      <a:cubicBezTo>
                        <a:pt x="58908" y="6280"/>
                        <a:pt x="63719" y="12443"/>
                        <a:pt x="65773" y="19842"/>
                      </a:cubicBezTo>
                      <a:cubicBezTo>
                        <a:pt x="67828" y="27247"/>
                        <a:pt x="66870" y="35006"/>
                        <a:pt x="63087" y="41691"/>
                      </a:cubicBezTo>
                      <a:cubicBezTo>
                        <a:pt x="59877" y="47355"/>
                        <a:pt x="55009" y="51655"/>
                        <a:pt x="49002" y="54122"/>
                      </a:cubicBezTo>
                      <a:cubicBezTo>
                        <a:pt x="40773" y="57499"/>
                        <a:pt x="31622" y="56930"/>
                        <a:pt x="23892" y="52555"/>
                      </a:cubicBezTo>
                      <a:cubicBezTo>
                        <a:pt x="14444" y="47204"/>
                        <a:pt x="4915" y="23167"/>
                        <a:pt x="0" y="5984"/>
                      </a:cubicBezTo>
                      <a:close/>
                    </a:path>
                  </a:pathLst>
                </a:custGeom>
                <a:solidFill>
                  <a:srgbClr val="FFFFFF"/>
                </a:solidFill>
                <a:ln w="5794"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24B91D1A-3D2B-4EE1-A9BF-119AD3E88B14}"/>
                    </a:ext>
                  </a:extLst>
                </p:cNvPr>
                <p:cNvSpPr/>
                <p:nvPr/>
              </p:nvSpPr>
              <p:spPr>
                <a:xfrm>
                  <a:off x="4198714" y="2676096"/>
                  <a:ext cx="66449" cy="56301"/>
                </a:xfrm>
                <a:custGeom>
                  <a:avLst/>
                  <a:gdLst>
                    <a:gd name="connsiteX0" fmla="*/ 0 w 66449"/>
                    <a:gd name="connsiteY0" fmla="*/ 50960 h 56301"/>
                    <a:gd name="connsiteX1" fmla="*/ 23091 w 66449"/>
                    <a:gd name="connsiteY1" fmla="*/ 3989 h 56301"/>
                    <a:gd name="connsiteX2" fmla="*/ 44888 w 66449"/>
                    <a:gd name="connsiteY2" fmla="*/ 931 h 56301"/>
                    <a:gd name="connsiteX3" fmla="*/ 62466 w 66449"/>
                    <a:gd name="connsiteY3" fmla="*/ 14180 h 56301"/>
                    <a:gd name="connsiteX4" fmla="*/ 66185 w 66449"/>
                    <a:gd name="connsiteY4" fmla="*/ 32593 h 56301"/>
                    <a:gd name="connsiteX5" fmla="*/ 52269 w 66449"/>
                    <a:gd name="connsiteY5" fmla="*/ 53554 h 56301"/>
                    <a:gd name="connsiteX6" fmla="*/ 0 w 66449"/>
                    <a:gd name="connsiteY6" fmla="*/ 50960 h 5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1">
                      <a:moveTo>
                        <a:pt x="0" y="50960"/>
                      </a:moveTo>
                      <a:cubicBezTo>
                        <a:pt x="4631" y="33696"/>
                        <a:pt x="13754" y="9485"/>
                        <a:pt x="23091" y="3989"/>
                      </a:cubicBezTo>
                      <a:cubicBezTo>
                        <a:pt x="29712" y="89"/>
                        <a:pt x="37454" y="-996"/>
                        <a:pt x="44888" y="931"/>
                      </a:cubicBezTo>
                      <a:cubicBezTo>
                        <a:pt x="52327" y="2858"/>
                        <a:pt x="58566" y="7564"/>
                        <a:pt x="62466" y="14180"/>
                      </a:cubicBezTo>
                      <a:cubicBezTo>
                        <a:pt x="65768" y="19791"/>
                        <a:pt x="67056" y="26157"/>
                        <a:pt x="66185" y="32593"/>
                      </a:cubicBezTo>
                      <a:cubicBezTo>
                        <a:pt x="64996" y="41408"/>
                        <a:pt x="59924" y="49051"/>
                        <a:pt x="52269" y="53554"/>
                      </a:cubicBezTo>
                      <a:cubicBezTo>
                        <a:pt x="42920" y="59061"/>
                        <a:pt x="17334" y="55289"/>
                        <a:pt x="0" y="50960"/>
                      </a:cubicBezTo>
                      <a:close/>
                    </a:path>
                  </a:pathLst>
                </a:custGeom>
                <a:solidFill>
                  <a:srgbClr val="FFFFFF"/>
                </a:solidFill>
                <a:ln w="5794"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A791051D-B513-4D4F-8477-AB46B8BC6583}"/>
                    </a:ext>
                  </a:extLst>
                </p:cNvPr>
                <p:cNvSpPr/>
                <p:nvPr/>
              </p:nvSpPr>
              <p:spPr>
                <a:xfrm>
                  <a:off x="4128992" y="2677742"/>
                  <a:ext cx="111599" cy="115712"/>
                </a:xfrm>
                <a:custGeom>
                  <a:avLst/>
                  <a:gdLst>
                    <a:gd name="connsiteX0" fmla="*/ 111139 w 111599"/>
                    <a:gd name="connsiteY0" fmla="*/ 76107 h 115712"/>
                    <a:gd name="connsiteX1" fmla="*/ 75676 w 111599"/>
                    <a:gd name="connsiteY1" fmla="*/ 64826 h 115712"/>
                    <a:gd name="connsiteX2" fmla="*/ 76947 w 111599"/>
                    <a:gd name="connsiteY2" fmla="*/ 57850 h 115712"/>
                    <a:gd name="connsiteX3" fmla="*/ 75676 w 111599"/>
                    <a:gd name="connsiteY3" fmla="*/ 50875 h 115712"/>
                    <a:gd name="connsiteX4" fmla="*/ 111139 w 111599"/>
                    <a:gd name="connsiteY4" fmla="*/ 39594 h 115712"/>
                    <a:gd name="connsiteX5" fmla="*/ 111580 w 111599"/>
                    <a:gd name="connsiteY5" fmla="*/ 38810 h 115712"/>
                    <a:gd name="connsiteX6" fmla="*/ 110785 w 111599"/>
                    <a:gd name="connsiteY6" fmla="*/ 38328 h 115712"/>
                    <a:gd name="connsiteX7" fmla="*/ 74068 w 111599"/>
                    <a:gd name="connsiteY7" fmla="*/ 47370 h 115712"/>
                    <a:gd name="connsiteX8" fmla="*/ 74016 w 111599"/>
                    <a:gd name="connsiteY8" fmla="*/ 47271 h 115712"/>
                    <a:gd name="connsiteX9" fmla="*/ 100200 w 111599"/>
                    <a:gd name="connsiteY9" fmla="*/ 19996 h 115712"/>
                    <a:gd name="connsiteX10" fmla="*/ 100212 w 111599"/>
                    <a:gd name="connsiteY10" fmla="*/ 19097 h 115712"/>
                    <a:gd name="connsiteX11" fmla="*/ 99283 w 111599"/>
                    <a:gd name="connsiteY11" fmla="*/ 19056 h 115712"/>
                    <a:gd name="connsiteX12" fmla="*/ 71776 w 111599"/>
                    <a:gd name="connsiteY12" fmla="*/ 44132 h 115712"/>
                    <a:gd name="connsiteX13" fmla="*/ 59717 w 111599"/>
                    <a:gd name="connsiteY13" fmla="*/ 37098 h 115712"/>
                    <a:gd name="connsiteX14" fmla="*/ 67667 w 111599"/>
                    <a:gd name="connsiteY14" fmla="*/ 799 h 115712"/>
                    <a:gd name="connsiteX15" fmla="*/ 67209 w 111599"/>
                    <a:gd name="connsiteY15" fmla="*/ 27 h 115712"/>
                    <a:gd name="connsiteX16" fmla="*/ 66391 w 111599"/>
                    <a:gd name="connsiteY16" fmla="*/ 474 h 115712"/>
                    <a:gd name="connsiteX17" fmla="*/ 55881 w 111599"/>
                    <a:gd name="connsiteY17" fmla="*/ 36709 h 115712"/>
                    <a:gd name="connsiteX18" fmla="*/ 55800 w 111599"/>
                    <a:gd name="connsiteY18" fmla="*/ 36703 h 115712"/>
                    <a:gd name="connsiteX19" fmla="*/ 55719 w 111599"/>
                    <a:gd name="connsiteY19" fmla="*/ 36709 h 115712"/>
                    <a:gd name="connsiteX20" fmla="*/ 45209 w 111599"/>
                    <a:gd name="connsiteY20" fmla="*/ 474 h 115712"/>
                    <a:gd name="connsiteX21" fmla="*/ 44437 w 111599"/>
                    <a:gd name="connsiteY21" fmla="*/ 16 h 115712"/>
                    <a:gd name="connsiteX22" fmla="*/ 43932 w 111599"/>
                    <a:gd name="connsiteY22" fmla="*/ 799 h 115712"/>
                    <a:gd name="connsiteX23" fmla="*/ 51883 w 111599"/>
                    <a:gd name="connsiteY23" fmla="*/ 37098 h 115712"/>
                    <a:gd name="connsiteX24" fmla="*/ 39824 w 111599"/>
                    <a:gd name="connsiteY24" fmla="*/ 44132 h 115712"/>
                    <a:gd name="connsiteX25" fmla="*/ 12317 w 111599"/>
                    <a:gd name="connsiteY25" fmla="*/ 19056 h 115712"/>
                    <a:gd name="connsiteX26" fmla="*/ 11417 w 111599"/>
                    <a:gd name="connsiteY26" fmla="*/ 19068 h 115712"/>
                    <a:gd name="connsiteX27" fmla="*/ 11400 w 111599"/>
                    <a:gd name="connsiteY27" fmla="*/ 20002 h 115712"/>
                    <a:gd name="connsiteX28" fmla="*/ 37584 w 111599"/>
                    <a:gd name="connsiteY28" fmla="*/ 47277 h 115712"/>
                    <a:gd name="connsiteX29" fmla="*/ 37531 w 111599"/>
                    <a:gd name="connsiteY29" fmla="*/ 47376 h 115712"/>
                    <a:gd name="connsiteX30" fmla="*/ 815 w 111599"/>
                    <a:gd name="connsiteY30" fmla="*/ 38334 h 115712"/>
                    <a:gd name="connsiteX31" fmla="*/ 31 w 111599"/>
                    <a:gd name="connsiteY31" fmla="*/ 38775 h 115712"/>
                    <a:gd name="connsiteX32" fmla="*/ 461 w 111599"/>
                    <a:gd name="connsiteY32" fmla="*/ 39605 h 115712"/>
                    <a:gd name="connsiteX33" fmla="*/ 35924 w 111599"/>
                    <a:gd name="connsiteY33" fmla="*/ 50886 h 115712"/>
                    <a:gd name="connsiteX34" fmla="*/ 34653 w 111599"/>
                    <a:gd name="connsiteY34" fmla="*/ 57862 h 115712"/>
                    <a:gd name="connsiteX35" fmla="*/ 35924 w 111599"/>
                    <a:gd name="connsiteY35" fmla="*/ 64837 h 115712"/>
                    <a:gd name="connsiteX36" fmla="*/ 461 w 111599"/>
                    <a:gd name="connsiteY36" fmla="*/ 76119 h 115712"/>
                    <a:gd name="connsiteX37" fmla="*/ 20 w 111599"/>
                    <a:gd name="connsiteY37" fmla="*/ 76902 h 115712"/>
                    <a:gd name="connsiteX38" fmla="*/ 815 w 111599"/>
                    <a:gd name="connsiteY38" fmla="*/ 77384 h 115712"/>
                    <a:gd name="connsiteX39" fmla="*/ 37531 w 111599"/>
                    <a:gd name="connsiteY39" fmla="*/ 68343 h 115712"/>
                    <a:gd name="connsiteX40" fmla="*/ 37584 w 111599"/>
                    <a:gd name="connsiteY40" fmla="*/ 68441 h 115712"/>
                    <a:gd name="connsiteX41" fmla="*/ 11400 w 111599"/>
                    <a:gd name="connsiteY41" fmla="*/ 95716 h 115712"/>
                    <a:gd name="connsiteX42" fmla="*/ 11388 w 111599"/>
                    <a:gd name="connsiteY42" fmla="*/ 96616 h 115712"/>
                    <a:gd name="connsiteX43" fmla="*/ 12317 w 111599"/>
                    <a:gd name="connsiteY43" fmla="*/ 96656 h 115712"/>
                    <a:gd name="connsiteX44" fmla="*/ 39824 w 111599"/>
                    <a:gd name="connsiteY44" fmla="*/ 71581 h 115712"/>
                    <a:gd name="connsiteX45" fmla="*/ 51883 w 111599"/>
                    <a:gd name="connsiteY45" fmla="*/ 78614 h 115712"/>
                    <a:gd name="connsiteX46" fmla="*/ 43932 w 111599"/>
                    <a:gd name="connsiteY46" fmla="*/ 114913 h 115712"/>
                    <a:gd name="connsiteX47" fmla="*/ 44391 w 111599"/>
                    <a:gd name="connsiteY47" fmla="*/ 115685 h 115712"/>
                    <a:gd name="connsiteX48" fmla="*/ 45209 w 111599"/>
                    <a:gd name="connsiteY48" fmla="*/ 115238 h 115712"/>
                    <a:gd name="connsiteX49" fmla="*/ 55719 w 111599"/>
                    <a:gd name="connsiteY49" fmla="*/ 79003 h 115712"/>
                    <a:gd name="connsiteX50" fmla="*/ 55800 w 111599"/>
                    <a:gd name="connsiteY50" fmla="*/ 79009 h 115712"/>
                    <a:gd name="connsiteX51" fmla="*/ 55881 w 111599"/>
                    <a:gd name="connsiteY51" fmla="*/ 79003 h 115712"/>
                    <a:gd name="connsiteX52" fmla="*/ 66391 w 111599"/>
                    <a:gd name="connsiteY52" fmla="*/ 115238 h 115712"/>
                    <a:gd name="connsiteX53" fmla="*/ 67163 w 111599"/>
                    <a:gd name="connsiteY53" fmla="*/ 115697 h 115712"/>
                    <a:gd name="connsiteX54" fmla="*/ 67667 w 111599"/>
                    <a:gd name="connsiteY54" fmla="*/ 114913 h 115712"/>
                    <a:gd name="connsiteX55" fmla="*/ 59717 w 111599"/>
                    <a:gd name="connsiteY55" fmla="*/ 78614 h 115712"/>
                    <a:gd name="connsiteX56" fmla="*/ 71776 w 111599"/>
                    <a:gd name="connsiteY56" fmla="*/ 71581 h 115712"/>
                    <a:gd name="connsiteX57" fmla="*/ 99283 w 111599"/>
                    <a:gd name="connsiteY57" fmla="*/ 96656 h 115712"/>
                    <a:gd name="connsiteX58" fmla="*/ 100183 w 111599"/>
                    <a:gd name="connsiteY58" fmla="*/ 96645 h 115712"/>
                    <a:gd name="connsiteX59" fmla="*/ 100200 w 111599"/>
                    <a:gd name="connsiteY59" fmla="*/ 95710 h 115712"/>
                    <a:gd name="connsiteX60" fmla="*/ 74016 w 111599"/>
                    <a:gd name="connsiteY60" fmla="*/ 68435 h 115712"/>
                    <a:gd name="connsiteX61" fmla="*/ 74068 w 111599"/>
                    <a:gd name="connsiteY61" fmla="*/ 68337 h 115712"/>
                    <a:gd name="connsiteX62" fmla="*/ 110785 w 111599"/>
                    <a:gd name="connsiteY62" fmla="*/ 77378 h 115712"/>
                    <a:gd name="connsiteX63" fmla="*/ 111569 w 111599"/>
                    <a:gd name="connsiteY63" fmla="*/ 76937 h 115712"/>
                    <a:gd name="connsiteX64" fmla="*/ 111139 w 111599"/>
                    <a:gd name="connsiteY64" fmla="*/ 76107 h 1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1599" h="115712">
                      <a:moveTo>
                        <a:pt x="111139" y="76107"/>
                      </a:moveTo>
                      <a:lnTo>
                        <a:pt x="75676" y="64826"/>
                      </a:lnTo>
                      <a:cubicBezTo>
                        <a:pt x="76448" y="62632"/>
                        <a:pt x="76947" y="60311"/>
                        <a:pt x="76947" y="57850"/>
                      </a:cubicBezTo>
                      <a:cubicBezTo>
                        <a:pt x="76947" y="55396"/>
                        <a:pt x="76448" y="53069"/>
                        <a:pt x="75676" y="50875"/>
                      </a:cubicBezTo>
                      <a:lnTo>
                        <a:pt x="111139" y="39594"/>
                      </a:lnTo>
                      <a:cubicBezTo>
                        <a:pt x="111464" y="39489"/>
                        <a:pt x="111661" y="39147"/>
                        <a:pt x="111580" y="38810"/>
                      </a:cubicBezTo>
                      <a:cubicBezTo>
                        <a:pt x="111493" y="38456"/>
                        <a:pt x="111133" y="38241"/>
                        <a:pt x="110785" y="38328"/>
                      </a:cubicBezTo>
                      <a:lnTo>
                        <a:pt x="74068" y="47370"/>
                      </a:lnTo>
                      <a:cubicBezTo>
                        <a:pt x="74051" y="47335"/>
                        <a:pt x="74033" y="47300"/>
                        <a:pt x="74016" y="47271"/>
                      </a:cubicBezTo>
                      <a:lnTo>
                        <a:pt x="100200" y="19996"/>
                      </a:lnTo>
                      <a:cubicBezTo>
                        <a:pt x="100438" y="19747"/>
                        <a:pt x="100444" y="19352"/>
                        <a:pt x="100212" y="19097"/>
                      </a:cubicBezTo>
                      <a:cubicBezTo>
                        <a:pt x="99968" y="18830"/>
                        <a:pt x="99550" y="18807"/>
                        <a:pt x="99283" y="19056"/>
                      </a:cubicBezTo>
                      <a:lnTo>
                        <a:pt x="71776" y="44132"/>
                      </a:lnTo>
                      <a:cubicBezTo>
                        <a:pt x="68706" y="40563"/>
                        <a:pt x="64528" y="38003"/>
                        <a:pt x="59717" y="37098"/>
                      </a:cubicBezTo>
                      <a:lnTo>
                        <a:pt x="67667" y="799"/>
                      </a:lnTo>
                      <a:cubicBezTo>
                        <a:pt x="67737" y="463"/>
                        <a:pt x="67540" y="120"/>
                        <a:pt x="67209" y="27"/>
                      </a:cubicBezTo>
                      <a:cubicBezTo>
                        <a:pt x="66861" y="-71"/>
                        <a:pt x="66495" y="126"/>
                        <a:pt x="66391" y="474"/>
                      </a:cubicBezTo>
                      <a:lnTo>
                        <a:pt x="55881" y="36709"/>
                      </a:lnTo>
                      <a:cubicBezTo>
                        <a:pt x="55852" y="36709"/>
                        <a:pt x="55829" y="36703"/>
                        <a:pt x="55800" y="36703"/>
                      </a:cubicBezTo>
                      <a:cubicBezTo>
                        <a:pt x="55771" y="36703"/>
                        <a:pt x="55748" y="36709"/>
                        <a:pt x="55719" y="36709"/>
                      </a:cubicBezTo>
                      <a:lnTo>
                        <a:pt x="45209" y="474"/>
                      </a:lnTo>
                      <a:cubicBezTo>
                        <a:pt x="45110" y="143"/>
                        <a:pt x="44774" y="-60"/>
                        <a:pt x="44437" y="16"/>
                      </a:cubicBezTo>
                      <a:cubicBezTo>
                        <a:pt x="44083" y="91"/>
                        <a:pt x="43857" y="445"/>
                        <a:pt x="43932" y="799"/>
                      </a:cubicBezTo>
                      <a:lnTo>
                        <a:pt x="51883" y="37098"/>
                      </a:lnTo>
                      <a:cubicBezTo>
                        <a:pt x="47072" y="38003"/>
                        <a:pt x="42894" y="40563"/>
                        <a:pt x="39824" y="44132"/>
                      </a:cubicBezTo>
                      <a:lnTo>
                        <a:pt x="12317" y="19056"/>
                      </a:lnTo>
                      <a:cubicBezTo>
                        <a:pt x="12061" y="18824"/>
                        <a:pt x="11667" y="18824"/>
                        <a:pt x="11417" y="19068"/>
                      </a:cubicBezTo>
                      <a:cubicBezTo>
                        <a:pt x="11156" y="19317"/>
                        <a:pt x="11144" y="19735"/>
                        <a:pt x="11400" y="20002"/>
                      </a:cubicBezTo>
                      <a:lnTo>
                        <a:pt x="37584" y="47277"/>
                      </a:lnTo>
                      <a:cubicBezTo>
                        <a:pt x="37566" y="47312"/>
                        <a:pt x="37549" y="47347"/>
                        <a:pt x="37531" y="47376"/>
                      </a:cubicBezTo>
                      <a:lnTo>
                        <a:pt x="815" y="38334"/>
                      </a:lnTo>
                      <a:cubicBezTo>
                        <a:pt x="484" y="38253"/>
                        <a:pt x="136" y="38445"/>
                        <a:pt x="31" y="38775"/>
                      </a:cubicBezTo>
                      <a:cubicBezTo>
                        <a:pt x="-79" y="39124"/>
                        <a:pt x="112" y="39495"/>
                        <a:pt x="461" y="39605"/>
                      </a:cubicBezTo>
                      <a:lnTo>
                        <a:pt x="35924" y="50886"/>
                      </a:lnTo>
                      <a:cubicBezTo>
                        <a:pt x="35152" y="53080"/>
                        <a:pt x="34653" y="55401"/>
                        <a:pt x="34653" y="57862"/>
                      </a:cubicBezTo>
                      <a:cubicBezTo>
                        <a:pt x="34653" y="60317"/>
                        <a:pt x="35152" y="62644"/>
                        <a:pt x="35924" y="64837"/>
                      </a:cubicBezTo>
                      <a:lnTo>
                        <a:pt x="461" y="76119"/>
                      </a:lnTo>
                      <a:cubicBezTo>
                        <a:pt x="136" y="76223"/>
                        <a:pt x="-62" y="76566"/>
                        <a:pt x="20" y="76902"/>
                      </a:cubicBezTo>
                      <a:cubicBezTo>
                        <a:pt x="107" y="77256"/>
                        <a:pt x="461" y="77471"/>
                        <a:pt x="815" y="77384"/>
                      </a:cubicBezTo>
                      <a:lnTo>
                        <a:pt x="37531" y="68343"/>
                      </a:lnTo>
                      <a:cubicBezTo>
                        <a:pt x="37549" y="68377"/>
                        <a:pt x="37566" y="68412"/>
                        <a:pt x="37584" y="68441"/>
                      </a:cubicBezTo>
                      <a:lnTo>
                        <a:pt x="11400" y="95716"/>
                      </a:lnTo>
                      <a:cubicBezTo>
                        <a:pt x="11162" y="95966"/>
                        <a:pt x="11156" y="96360"/>
                        <a:pt x="11388" y="96616"/>
                      </a:cubicBezTo>
                      <a:cubicBezTo>
                        <a:pt x="11632" y="96883"/>
                        <a:pt x="12050" y="96906"/>
                        <a:pt x="12317" y="96656"/>
                      </a:cubicBezTo>
                      <a:lnTo>
                        <a:pt x="39824" y="71581"/>
                      </a:lnTo>
                      <a:cubicBezTo>
                        <a:pt x="42894" y="75150"/>
                        <a:pt x="47072" y="77709"/>
                        <a:pt x="51883" y="78614"/>
                      </a:cubicBezTo>
                      <a:lnTo>
                        <a:pt x="43932" y="114913"/>
                      </a:lnTo>
                      <a:cubicBezTo>
                        <a:pt x="43857" y="115250"/>
                        <a:pt x="44060" y="115592"/>
                        <a:pt x="44391" y="115685"/>
                      </a:cubicBezTo>
                      <a:cubicBezTo>
                        <a:pt x="44739" y="115784"/>
                        <a:pt x="45105" y="115586"/>
                        <a:pt x="45209" y="115238"/>
                      </a:cubicBezTo>
                      <a:lnTo>
                        <a:pt x="55719" y="79003"/>
                      </a:lnTo>
                      <a:cubicBezTo>
                        <a:pt x="55748" y="79003"/>
                        <a:pt x="55771" y="79009"/>
                        <a:pt x="55800" y="79009"/>
                      </a:cubicBezTo>
                      <a:cubicBezTo>
                        <a:pt x="55829" y="79009"/>
                        <a:pt x="55852" y="79003"/>
                        <a:pt x="55881" y="79003"/>
                      </a:cubicBezTo>
                      <a:lnTo>
                        <a:pt x="66391" y="115238"/>
                      </a:lnTo>
                      <a:cubicBezTo>
                        <a:pt x="66489" y="115569"/>
                        <a:pt x="66826" y="115772"/>
                        <a:pt x="67163" y="115697"/>
                      </a:cubicBezTo>
                      <a:cubicBezTo>
                        <a:pt x="67517" y="115621"/>
                        <a:pt x="67743" y="115267"/>
                        <a:pt x="67667" y="114913"/>
                      </a:cubicBezTo>
                      <a:lnTo>
                        <a:pt x="59717" y="78614"/>
                      </a:lnTo>
                      <a:cubicBezTo>
                        <a:pt x="64528" y="77709"/>
                        <a:pt x="68706" y="75150"/>
                        <a:pt x="71776" y="71581"/>
                      </a:cubicBezTo>
                      <a:lnTo>
                        <a:pt x="99283" y="96656"/>
                      </a:lnTo>
                      <a:cubicBezTo>
                        <a:pt x="99539" y="96888"/>
                        <a:pt x="99933" y="96888"/>
                        <a:pt x="100183" y="96645"/>
                      </a:cubicBezTo>
                      <a:cubicBezTo>
                        <a:pt x="100444" y="96395"/>
                        <a:pt x="100455" y="95977"/>
                        <a:pt x="100200" y="95710"/>
                      </a:cubicBezTo>
                      <a:lnTo>
                        <a:pt x="74016" y="68435"/>
                      </a:lnTo>
                      <a:cubicBezTo>
                        <a:pt x="74033" y="68401"/>
                        <a:pt x="74051" y="68366"/>
                        <a:pt x="74068" y="68337"/>
                      </a:cubicBezTo>
                      <a:lnTo>
                        <a:pt x="110785" y="77378"/>
                      </a:lnTo>
                      <a:cubicBezTo>
                        <a:pt x="111116" y="77459"/>
                        <a:pt x="111464" y="77268"/>
                        <a:pt x="111569" y="76937"/>
                      </a:cubicBezTo>
                      <a:cubicBezTo>
                        <a:pt x="111679" y="76589"/>
                        <a:pt x="111487" y="76218"/>
                        <a:pt x="111139" y="76107"/>
                      </a:cubicBezTo>
                      <a:close/>
                    </a:path>
                  </a:pathLst>
                </a:custGeom>
                <a:solidFill>
                  <a:schemeClr val="accent4"/>
                </a:solidFill>
                <a:ln w="5794" cap="flat">
                  <a:noFill/>
                  <a:prstDash val="solid"/>
                  <a:miter/>
                </a:ln>
              </p:spPr>
              <p:txBody>
                <a:bodyPr rtlCol="0" anchor="ctr"/>
                <a:lstStyle/>
                <a:p>
                  <a:endParaRPr lang="en-US"/>
                </a:p>
              </p:txBody>
            </p:sp>
          </p:grpSp>
          <p:grpSp>
            <p:nvGrpSpPr>
              <p:cNvPr id="294" name="Content Placeholder 3" descr="A wreath with lemons and leaves">
                <a:extLst>
                  <a:ext uri="{FF2B5EF4-FFF2-40B4-BE49-F238E27FC236}">
                    <a16:creationId xmlns:a16="http://schemas.microsoft.com/office/drawing/2014/main" id="{DDE5E41A-83A4-4D40-A9E5-8674551C36E3}"/>
                  </a:ext>
                </a:extLst>
              </p:cNvPr>
              <p:cNvGrpSpPr/>
              <p:nvPr/>
            </p:nvGrpSpPr>
            <p:grpSpPr>
              <a:xfrm>
                <a:off x="6760237" y="1835592"/>
                <a:ext cx="237016" cy="215892"/>
                <a:chOff x="6760237" y="1835592"/>
                <a:chExt cx="237016" cy="215892"/>
              </a:xfrm>
            </p:grpSpPr>
            <p:sp>
              <p:nvSpPr>
                <p:cNvPr id="295" name="Freeform: Shape 294">
                  <a:extLst>
                    <a:ext uri="{FF2B5EF4-FFF2-40B4-BE49-F238E27FC236}">
                      <a16:creationId xmlns:a16="http://schemas.microsoft.com/office/drawing/2014/main" id="{6F03C465-DAB7-4D5C-95EB-1837453CD263}"/>
                    </a:ext>
                  </a:extLst>
                </p:cNvPr>
                <p:cNvSpPr/>
                <p:nvPr/>
              </p:nvSpPr>
              <p:spPr>
                <a:xfrm>
                  <a:off x="6900594" y="1904405"/>
                  <a:ext cx="96659" cy="76696"/>
                </a:xfrm>
                <a:custGeom>
                  <a:avLst/>
                  <a:gdLst>
                    <a:gd name="connsiteX0" fmla="*/ 0 w 96659"/>
                    <a:gd name="connsiteY0" fmla="*/ 38848 h 76696"/>
                    <a:gd name="connsiteX1" fmla="*/ 57980 w 96659"/>
                    <a:gd name="connsiteY1" fmla="*/ 1 h 76696"/>
                    <a:gd name="connsiteX2" fmla="*/ 85191 w 96659"/>
                    <a:gd name="connsiteY2" fmla="*/ 10999 h 76696"/>
                    <a:gd name="connsiteX3" fmla="*/ 96658 w 96659"/>
                    <a:gd name="connsiteY3" fmla="*/ 38018 h 76696"/>
                    <a:gd name="connsiteX4" fmla="*/ 88679 w 96659"/>
                    <a:gd name="connsiteY4" fmla="*/ 61765 h 76696"/>
                    <a:gd name="connsiteX5" fmla="*/ 58636 w 96659"/>
                    <a:gd name="connsiteY5" fmla="*/ 76696 h 76696"/>
                    <a:gd name="connsiteX6" fmla="*/ 0 w 96659"/>
                    <a:gd name="connsiteY6" fmla="*/ 38848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9" h="76696">
                      <a:moveTo>
                        <a:pt x="0" y="38848"/>
                      </a:moveTo>
                      <a:cubicBezTo>
                        <a:pt x="16858" y="21996"/>
                        <a:pt x="43530" y="129"/>
                        <a:pt x="57980" y="1"/>
                      </a:cubicBezTo>
                      <a:cubicBezTo>
                        <a:pt x="68223" y="-86"/>
                        <a:pt x="77885" y="3820"/>
                        <a:pt x="85191" y="10999"/>
                      </a:cubicBezTo>
                      <a:cubicBezTo>
                        <a:pt x="92497" y="18177"/>
                        <a:pt x="96565" y="27776"/>
                        <a:pt x="96658" y="38018"/>
                      </a:cubicBezTo>
                      <a:cubicBezTo>
                        <a:pt x="96733" y="46700"/>
                        <a:pt x="93971" y="54911"/>
                        <a:pt x="88679" y="61765"/>
                      </a:cubicBezTo>
                      <a:cubicBezTo>
                        <a:pt x="81431" y="71154"/>
                        <a:pt x="70480" y="76592"/>
                        <a:pt x="58636" y="76696"/>
                      </a:cubicBezTo>
                      <a:cubicBezTo>
                        <a:pt x="44163" y="76818"/>
                        <a:pt x="17131" y="55410"/>
                        <a:pt x="0" y="38848"/>
                      </a:cubicBezTo>
                      <a:close/>
                    </a:path>
                  </a:pathLst>
                </a:custGeom>
                <a:solidFill>
                  <a:srgbClr val="FFFFFF"/>
                </a:solidFill>
                <a:ln w="5794"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4BA4A6D9-82EC-41A6-A3F6-C006F5C1827E}"/>
                    </a:ext>
                  </a:extLst>
                </p:cNvPr>
                <p:cNvSpPr/>
                <p:nvPr/>
              </p:nvSpPr>
              <p:spPr>
                <a:xfrm>
                  <a:off x="6882158" y="1835592"/>
                  <a:ext cx="75066" cy="89109"/>
                </a:xfrm>
                <a:custGeom>
                  <a:avLst/>
                  <a:gdLst>
                    <a:gd name="connsiteX0" fmla="*/ 7979 w 75066"/>
                    <a:gd name="connsiteY0" fmla="*/ 89109 h 89109"/>
                    <a:gd name="connsiteX1" fmla="*/ 3325 w 75066"/>
                    <a:gd name="connsiteY1" fmla="*/ 19477 h 89109"/>
                    <a:gd name="connsiteX2" fmla="*/ 26456 w 75066"/>
                    <a:gd name="connsiteY2" fmla="*/ 1411 h 89109"/>
                    <a:gd name="connsiteX3" fmla="*/ 55589 w 75066"/>
                    <a:gd name="connsiteY3" fmla="*/ 4992 h 89109"/>
                    <a:gd name="connsiteX4" fmla="*/ 72163 w 75066"/>
                    <a:gd name="connsiteY4" fmla="*/ 23771 h 89109"/>
                    <a:gd name="connsiteX5" fmla="*/ 70068 w 75066"/>
                    <a:gd name="connsiteY5" fmla="*/ 57255 h 89109"/>
                    <a:gd name="connsiteX6" fmla="*/ 7979 w 75066"/>
                    <a:gd name="connsiteY6" fmla="*/ 89109 h 8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9">
                      <a:moveTo>
                        <a:pt x="7979" y="89109"/>
                      </a:moveTo>
                      <a:cubicBezTo>
                        <a:pt x="1816" y="66082"/>
                        <a:pt x="-3790" y="32052"/>
                        <a:pt x="3325" y="19477"/>
                      </a:cubicBezTo>
                      <a:cubicBezTo>
                        <a:pt x="8374" y="10563"/>
                        <a:pt x="16585" y="4145"/>
                        <a:pt x="26456" y="1411"/>
                      </a:cubicBezTo>
                      <a:cubicBezTo>
                        <a:pt x="36328" y="-1328"/>
                        <a:pt x="46675" y="-51"/>
                        <a:pt x="55589" y="4992"/>
                      </a:cubicBezTo>
                      <a:cubicBezTo>
                        <a:pt x="63144" y="9269"/>
                        <a:pt x="68878" y="15763"/>
                        <a:pt x="72163" y="23771"/>
                      </a:cubicBezTo>
                      <a:cubicBezTo>
                        <a:pt x="76666" y="34745"/>
                        <a:pt x="75905" y="46949"/>
                        <a:pt x="70068" y="57255"/>
                      </a:cubicBezTo>
                      <a:cubicBezTo>
                        <a:pt x="62941" y="69854"/>
                        <a:pt x="30884" y="82557"/>
                        <a:pt x="7979" y="89109"/>
                      </a:cubicBezTo>
                      <a:close/>
                    </a:path>
                  </a:pathLst>
                </a:custGeom>
                <a:solidFill>
                  <a:srgbClr val="FFFFFF"/>
                </a:solidFill>
                <a:ln w="5794"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1F4ADA5-52CD-4CCF-97EB-982126E48B64}"/>
                    </a:ext>
                  </a:extLst>
                </p:cNvPr>
                <p:cNvSpPr/>
                <p:nvPr/>
              </p:nvSpPr>
              <p:spPr>
                <a:xfrm>
                  <a:off x="6799902" y="1836366"/>
                  <a:ext cx="75070" cy="88601"/>
                </a:xfrm>
                <a:custGeom>
                  <a:avLst/>
                  <a:gdLst>
                    <a:gd name="connsiteX0" fmla="*/ 67946 w 75070"/>
                    <a:gd name="connsiteY0" fmla="*/ 88602 h 88601"/>
                    <a:gd name="connsiteX1" fmla="*/ 5317 w 75070"/>
                    <a:gd name="connsiteY1" fmla="*/ 57816 h 88601"/>
                    <a:gd name="connsiteX2" fmla="*/ 1238 w 75070"/>
                    <a:gd name="connsiteY2" fmla="*/ 28753 h 88601"/>
                    <a:gd name="connsiteX3" fmla="*/ 18903 w 75070"/>
                    <a:gd name="connsiteY3" fmla="*/ 5314 h 88601"/>
                    <a:gd name="connsiteX4" fmla="*/ 43456 w 75070"/>
                    <a:gd name="connsiteY4" fmla="*/ 353 h 88601"/>
                    <a:gd name="connsiteX5" fmla="*/ 71410 w 75070"/>
                    <a:gd name="connsiteY5" fmla="*/ 18905 h 88601"/>
                    <a:gd name="connsiteX6" fmla="*/ 67946 w 75070"/>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0" h="88601">
                      <a:moveTo>
                        <a:pt x="67946" y="88602"/>
                      </a:moveTo>
                      <a:cubicBezTo>
                        <a:pt x="44924" y="82427"/>
                        <a:pt x="12647" y="70264"/>
                        <a:pt x="5317" y="57816"/>
                      </a:cubicBezTo>
                      <a:cubicBezTo>
                        <a:pt x="124" y="48989"/>
                        <a:pt x="-1327" y="38665"/>
                        <a:pt x="1238" y="28753"/>
                      </a:cubicBezTo>
                      <a:cubicBezTo>
                        <a:pt x="3803" y="18836"/>
                        <a:pt x="10082" y="10514"/>
                        <a:pt x="18903" y="5314"/>
                      </a:cubicBezTo>
                      <a:cubicBezTo>
                        <a:pt x="26383" y="910"/>
                        <a:pt x="34873" y="-808"/>
                        <a:pt x="43456" y="353"/>
                      </a:cubicBezTo>
                      <a:cubicBezTo>
                        <a:pt x="55213" y="1937"/>
                        <a:pt x="65398" y="8703"/>
                        <a:pt x="71410" y="18905"/>
                      </a:cubicBezTo>
                      <a:cubicBezTo>
                        <a:pt x="78751" y="31377"/>
                        <a:pt x="73720" y="65488"/>
                        <a:pt x="67946" y="88602"/>
                      </a:cubicBezTo>
                      <a:close/>
                    </a:path>
                  </a:pathLst>
                </a:custGeom>
                <a:solidFill>
                  <a:srgbClr val="FFFFFF"/>
                </a:solidFill>
                <a:ln w="5794"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D127E797-33AB-4FAC-B485-773FF1325AB9}"/>
                    </a:ext>
                  </a:extLst>
                </p:cNvPr>
                <p:cNvSpPr/>
                <p:nvPr/>
              </p:nvSpPr>
              <p:spPr>
                <a:xfrm>
                  <a:off x="6760237" y="1905196"/>
                  <a:ext cx="98626" cy="78258"/>
                </a:xfrm>
                <a:custGeom>
                  <a:avLst/>
                  <a:gdLst>
                    <a:gd name="connsiteX0" fmla="*/ 98627 w 98626"/>
                    <a:gd name="connsiteY0" fmla="*/ 38621 h 78258"/>
                    <a:gd name="connsiteX1" fmla="*/ 39463 w 98626"/>
                    <a:gd name="connsiteY1" fmla="*/ 78257 h 78258"/>
                    <a:gd name="connsiteX2" fmla="*/ 11701 w 98626"/>
                    <a:gd name="connsiteY2" fmla="*/ 67033 h 78258"/>
                    <a:gd name="connsiteX3" fmla="*/ 1 w 98626"/>
                    <a:gd name="connsiteY3" fmla="*/ 39462 h 78258"/>
                    <a:gd name="connsiteX4" fmla="*/ 8143 w 98626"/>
                    <a:gd name="connsiteY4" fmla="*/ 15234 h 78258"/>
                    <a:gd name="connsiteX5" fmla="*/ 38801 w 98626"/>
                    <a:gd name="connsiteY5" fmla="*/ 1 h 78258"/>
                    <a:gd name="connsiteX6" fmla="*/ 98627 w 98626"/>
                    <a:gd name="connsiteY6" fmla="*/ 38621 h 7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8">
                      <a:moveTo>
                        <a:pt x="98627" y="38621"/>
                      </a:moveTo>
                      <a:cubicBezTo>
                        <a:pt x="81426" y="55816"/>
                        <a:pt x="54209" y="78135"/>
                        <a:pt x="39463" y="78257"/>
                      </a:cubicBezTo>
                      <a:cubicBezTo>
                        <a:pt x="29012" y="78344"/>
                        <a:pt x="19152" y="74357"/>
                        <a:pt x="11701" y="67033"/>
                      </a:cubicBezTo>
                      <a:cubicBezTo>
                        <a:pt x="4244" y="59704"/>
                        <a:pt x="94" y="49914"/>
                        <a:pt x="1" y="39462"/>
                      </a:cubicBezTo>
                      <a:cubicBezTo>
                        <a:pt x="-74" y="30607"/>
                        <a:pt x="2740" y="22227"/>
                        <a:pt x="8143" y="15234"/>
                      </a:cubicBezTo>
                      <a:cubicBezTo>
                        <a:pt x="15542" y="5653"/>
                        <a:pt x="26719" y="99"/>
                        <a:pt x="38801" y="1"/>
                      </a:cubicBezTo>
                      <a:cubicBezTo>
                        <a:pt x="53565" y="-127"/>
                        <a:pt x="81147" y="21722"/>
                        <a:pt x="98627" y="38621"/>
                      </a:cubicBezTo>
                      <a:close/>
                    </a:path>
                  </a:pathLst>
                </a:custGeom>
                <a:solidFill>
                  <a:srgbClr val="FFFFFF"/>
                </a:solidFill>
                <a:ln w="5794"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731B5DA-2C19-482D-B0E9-FB7B3EA50C72}"/>
                    </a:ext>
                  </a:extLst>
                </p:cNvPr>
                <p:cNvSpPr/>
                <p:nvPr/>
              </p:nvSpPr>
              <p:spPr>
                <a:xfrm>
                  <a:off x="6801253" y="1962375"/>
                  <a:ext cx="75066" cy="89109"/>
                </a:xfrm>
                <a:custGeom>
                  <a:avLst/>
                  <a:gdLst>
                    <a:gd name="connsiteX0" fmla="*/ 67088 w 75066"/>
                    <a:gd name="connsiteY0" fmla="*/ 0 h 89109"/>
                    <a:gd name="connsiteX1" fmla="*/ 71742 w 75066"/>
                    <a:gd name="connsiteY1" fmla="*/ 69633 h 89109"/>
                    <a:gd name="connsiteX2" fmla="*/ 48611 w 75066"/>
                    <a:gd name="connsiteY2" fmla="*/ 87698 h 89109"/>
                    <a:gd name="connsiteX3" fmla="*/ 19478 w 75066"/>
                    <a:gd name="connsiteY3" fmla="*/ 84117 h 89109"/>
                    <a:gd name="connsiteX4" fmla="*/ 2904 w 75066"/>
                    <a:gd name="connsiteY4" fmla="*/ 65338 h 89109"/>
                    <a:gd name="connsiteX5" fmla="*/ 4999 w 75066"/>
                    <a:gd name="connsiteY5" fmla="*/ 31854 h 89109"/>
                    <a:gd name="connsiteX6" fmla="*/ 67088 w 75066"/>
                    <a:gd name="connsiteY6" fmla="*/ 0 h 8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9">
                      <a:moveTo>
                        <a:pt x="67088" y="0"/>
                      </a:moveTo>
                      <a:cubicBezTo>
                        <a:pt x="73251" y="23027"/>
                        <a:pt x="78857" y="57057"/>
                        <a:pt x="71742" y="69633"/>
                      </a:cubicBezTo>
                      <a:cubicBezTo>
                        <a:pt x="66693" y="78546"/>
                        <a:pt x="58482" y="84965"/>
                        <a:pt x="48611" y="87698"/>
                      </a:cubicBezTo>
                      <a:cubicBezTo>
                        <a:pt x="38739" y="90437"/>
                        <a:pt x="28392" y="89160"/>
                        <a:pt x="19478" y="84117"/>
                      </a:cubicBezTo>
                      <a:cubicBezTo>
                        <a:pt x="11923" y="79840"/>
                        <a:pt x="6189" y="73347"/>
                        <a:pt x="2904" y="65338"/>
                      </a:cubicBezTo>
                      <a:cubicBezTo>
                        <a:pt x="-1599" y="54364"/>
                        <a:pt x="-839" y="42160"/>
                        <a:pt x="4999" y="31854"/>
                      </a:cubicBezTo>
                      <a:cubicBezTo>
                        <a:pt x="12126" y="19255"/>
                        <a:pt x="44183" y="6558"/>
                        <a:pt x="67088" y="0"/>
                      </a:cubicBezTo>
                      <a:close/>
                    </a:path>
                  </a:pathLst>
                </a:custGeom>
                <a:solidFill>
                  <a:srgbClr val="FFFFFF"/>
                </a:solidFill>
                <a:ln w="5794"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C2469CD6-1DCC-4408-BAD5-06B380E3FA07}"/>
                    </a:ext>
                  </a:extLst>
                </p:cNvPr>
                <p:cNvSpPr/>
                <p:nvPr/>
              </p:nvSpPr>
              <p:spPr>
                <a:xfrm>
                  <a:off x="6883504" y="1962108"/>
                  <a:ext cx="75072" cy="88601"/>
                </a:xfrm>
                <a:custGeom>
                  <a:avLst/>
                  <a:gdLst>
                    <a:gd name="connsiteX0" fmla="*/ 7127 w 75072"/>
                    <a:gd name="connsiteY0" fmla="*/ 0 h 88601"/>
                    <a:gd name="connsiteX1" fmla="*/ 69755 w 75072"/>
                    <a:gd name="connsiteY1" fmla="*/ 30786 h 88601"/>
                    <a:gd name="connsiteX2" fmla="*/ 73834 w 75072"/>
                    <a:gd name="connsiteY2" fmla="*/ 59848 h 88601"/>
                    <a:gd name="connsiteX3" fmla="*/ 56169 w 75072"/>
                    <a:gd name="connsiteY3" fmla="*/ 83287 h 88601"/>
                    <a:gd name="connsiteX4" fmla="*/ 31616 w 75072"/>
                    <a:gd name="connsiteY4" fmla="*/ 88249 h 88601"/>
                    <a:gd name="connsiteX5" fmla="*/ 3662 w 75072"/>
                    <a:gd name="connsiteY5" fmla="*/ 69696 h 88601"/>
                    <a:gd name="connsiteX6" fmla="*/ 7127 w 75072"/>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2" h="88601">
                      <a:moveTo>
                        <a:pt x="7127" y="0"/>
                      </a:moveTo>
                      <a:cubicBezTo>
                        <a:pt x="30148" y="6175"/>
                        <a:pt x="62425" y="18338"/>
                        <a:pt x="69755" y="30786"/>
                      </a:cubicBezTo>
                      <a:cubicBezTo>
                        <a:pt x="74949" y="39613"/>
                        <a:pt x="76400" y="49936"/>
                        <a:pt x="73834" y="59848"/>
                      </a:cubicBezTo>
                      <a:cubicBezTo>
                        <a:pt x="71269" y="69766"/>
                        <a:pt x="64990" y="78088"/>
                        <a:pt x="56169" y="83287"/>
                      </a:cubicBezTo>
                      <a:cubicBezTo>
                        <a:pt x="48689" y="87692"/>
                        <a:pt x="40199" y="89410"/>
                        <a:pt x="31616" y="88249"/>
                      </a:cubicBezTo>
                      <a:cubicBezTo>
                        <a:pt x="19859" y="86665"/>
                        <a:pt x="9674" y="79898"/>
                        <a:pt x="3662" y="69696"/>
                      </a:cubicBezTo>
                      <a:cubicBezTo>
                        <a:pt x="-3679" y="57231"/>
                        <a:pt x="1347" y="23120"/>
                        <a:pt x="7127" y="0"/>
                      </a:cubicBezTo>
                      <a:close/>
                    </a:path>
                  </a:pathLst>
                </a:custGeom>
                <a:solidFill>
                  <a:srgbClr val="FFFFFF"/>
                </a:solidFill>
                <a:ln w="5794"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56348899-5976-4893-84FD-1E04D309694D}"/>
                    </a:ext>
                  </a:extLst>
                </p:cNvPr>
                <p:cNvSpPr/>
                <p:nvPr/>
              </p:nvSpPr>
              <p:spPr>
                <a:xfrm>
                  <a:off x="6802100" y="1869139"/>
                  <a:ext cx="154283" cy="148804"/>
                </a:xfrm>
                <a:custGeom>
                  <a:avLst/>
                  <a:gdLst>
                    <a:gd name="connsiteX0" fmla="*/ 52800 w 154283"/>
                    <a:gd name="connsiteY0" fmla="*/ 148192 h 148804"/>
                    <a:gd name="connsiteX1" fmla="*/ 67842 w 154283"/>
                    <a:gd name="connsiteY1" fmla="*/ 100908 h 148804"/>
                    <a:gd name="connsiteX2" fmla="*/ 77139 w 154283"/>
                    <a:gd name="connsiteY2" fmla="*/ 102602 h 148804"/>
                    <a:gd name="connsiteX3" fmla="*/ 86435 w 154283"/>
                    <a:gd name="connsiteY3" fmla="*/ 100908 h 148804"/>
                    <a:gd name="connsiteX4" fmla="*/ 101478 w 154283"/>
                    <a:gd name="connsiteY4" fmla="*/ 148192 h 148804"/>
                    <a:gd name="connsiteX5" fmla="*/ 102522 w 154283"/>
                    <a:gd name="connsiteY5" fmla="*/ 148779 h 148804"/>
                    <a:gd name="connsiteX6" fmla="*/ 103166 w 154283"/>
                    <a:gd name="connsiteY6" fmla="*/ 147717 h 148804"/>
                    <a:gd name="connsiteX7" fmla="*/ 91113 w 154283"/>
                    <a:gd name="connsiteY7" fmla="*/ 98761 h 148804"/>
                    <a:gd name="connsiteX8" fmla="*/ 91247 w 154283"/>
                    <a:gd name="connsiteY8" fmla="*/ 98685 h 148804"/>
                    <a:gd name="connsiteX9" fmla="*/ 127615 w 154283"/>
                    <a:gd name="connsiteY9" fmla="*/ 133597 h 148804"/>
                    <a:gd name="connsiteX10" fmla="*/ 128816 w 154283"/>
                    <a:gd name="connsiteY10" fmla="*/ 133615 h 148804"/>
                    <a:gd name="connsiteX11" fmla="*/ 128874 w 154283"/>
                    <a:gd name="connsiteY11" fmla="*/ 132373 h 148804"/>
                    <a:gd name="connsiteX12" fmla="*/ 95436 w 154283"/>
                    <a:gd name="connsiteY12" fmla="*/ 95697 h 148804"/>
                    <a:gd name="connsiteX13" fmla="*/ 104814 w 154283"/>
                    <a:gd name="connsiteY13" fmla="*/ 79616 h 148804"/>
                    <a:gd name="connsiteX14" fmla="*/ 153213 w 154283"/>
                    <a:gd name="connsiteY14" fmla="*/ 90219 h 148804"/>
                    <a:gd name="connsiteX15" fmla="*/ 154246 w 154283"/>
                    <a:gd name="connsiteY15" fmla="*/ 89603 h 148804"/>
                    <a:gd name="connsiteX16" fmla="*/ 153648 w 154283"/>
                    <a:gd name="connsiteY16" fmla="*/ 88512 h 148804"/>
                    <a:gd name="connsiteX17" fmla="*/ 105331 w 154283"/>
                    <a:gd name="connsiteY17" fmla="*/ 74503 h 148804"/>
                    <a:gd name="connsiteX18" fmla="*/ 105343 w 154283"/>
                    <a:gd name="connsiteY18" fmla="*/ 74399 h 148804"/>
                    <a:gd name="connsiteX19" fmla="*/ 105331 w 154283"/>
                    <a:gd name="connsiteY19" fmla="*/ 74295 h 148804"/>
                    <a:gd name="connsiteX20" fmla="*/ 153648 w 154283"/>
                    <a:gd name="connsiteY20" fmla="*/ 60286 h 148804"/>
                    <a:gd name="connsiteX21" fmla="*/ 154263 w 154283"/>
                    <a:gd name="connsiteY21" fmla="*/ 59253 h 148804"/>
                    <a:gd name="connsiteX22" fmla="*/ 153219 w 154283"/>
                    <a:gd name="connsiteY22" fmla="*/ 58585 h 148804"/>
                    <a:gd name="connsiteX23" fmla="*/ 104820 w 154283"/>
                    <a:gd name="connsiteY23" fmla="*/ 69188 h 148804"/>
                    <a:gd name="connsiteX24" fmla="*/ 95442 w 154283"/>
                    <a:gd name="connsiteY24" fmla="*/ 53107 h 148804"/>
                    <a:gd name="connsiteX25" fmla="*/ 128880 w 154283"/>
                    <a:gd name="connsiteY25" fmla="*/ 16431 h 148804"/>
                    <a:gd name="connsiteX26" fmla="*/ 128863 w 154283"/>
                    <a:gd name="connsiteY26" fmla="*/ 15230 h 148804"/>
                    <a:gd name="connsiteX27" fmla="*/ 127621 w 154283"/>
                    <a:gd name="connsiteY27" fmla="*/ 15206 h 148804"/>
                    <a:gd name="connsiteX28" fmla="*/ 91252 w 154283"/>
                    <a:gd name="connsiteY28" fmla="*/ 50118 h 148804"/>
                    <a:gd name="connsiteX29" fmla="*/ 91119 w 154283"/>
                    <a:gd name="connsiteY29" fmla="*/ 50043 h 148804"/>
                    <a:gd name="connsiteX30" fmla="*/ 103172 w 154283"/>
                    <a:gd name="connsiteY30" fmla="*/ 1087 h 148804"/>
                    <a:gd name="connsiteX31" fmla="*/ 102586 w 154283"/>
                    <a:gd name="connsiteY31" fmla="*/ 43 h 148804"/>
                    <a:gd name="connsiteX32" fmla="*/ 101483 w 154283"/>
                    <a:gd name="connsiteY32" fmla="*/ 611 h 148804"/>
                    <a:gd name="connsiteX33" fmla="*/ 86441 w 154283"/>
                    <a:gd name="connsiteY33" fmla="*/ 47896 h 148804"/>
                    <a:gd name="connsiteX34" fmla="*/ 77145 w 154283"/>
                    <a:gd name="connsiteY34" fmla="*/ 46201 h 148804"/>
                    <a:gd name="connsiteX35" fmla="*/ 67848 w 154283"/>
                    <a:gd name="connsiteY35" fmla="*/ 47896 h 148804"/>
                    <a:gd name="connsiteX36" fmla="*/ 52806 w 154283"/>
                    <a:gd name="connsiteY36" fmla="*/ 611 h 148804"/>
                    <a:gd name="connsiteX37" fmla="*/ 51761 w 154283"/>
                    <a:gd name="connsiteY37" fmla="*/ 25 h 148804"/>
                    <a:gd name="connsiteX38" fmla="*/ 51117 w 154283"/>
                    <a:gd name="connsiteY38" fmla="*/ 1087 h 148804"/>
                    <a:gd name="connsiteX39" fmla="*/ 63171 w 154283"/>
                    <a:gd name="connsiteY39" fmla="*/ 50043 h 148804"/>
                    <a:gd name="connsiteX40" fmla="*/ 63037 w 154283"/>
                    <a:gd name="connsiteY40" fmla="*/ 50118 h 148804"/>
                    <a:gd name="connsiteX41" fmla="*/ 26669 w 154283"/>
                    <a:gd name="connsiteY41" fmla="*/ 15206 h 148804"/>
                    <a:gd name="connsiteX42" fmla="*/ 25467 w 154283"/>
                    <a:gd name="connsiteY42" fmla="*/ 15189 h 148804"/>
                    <a:gd name="connsiteX43" fmla="*/ 25409 w 154283"/>
                    <a:gd name="connsiteY43" fmla="*/ 16431 h 148804"/>
                    <a:gd name="connsiteX44" fmla="*/ 58847 w 154283"/>
                    <a:gd name="connsiteY44" fmla="*/ 53107 h 148804"/>
                    <a:gd name="connsiteX45" fmla="*/ 49469 w 154283"/>
                    <a:gd name="connsiteY45" fmla="*/ 69188 h 148804"/>
                    <a:gd name="connsiteX46" fmla="*/ 1071 w 154283"/>
                    <a:gd name="connsiteY46" fmla="*/ 58585 h 148804"/>
                    <a:gd name="connsiteX47" fmla="*/ 38 w 154283"/>
                    <a:gd name="connsiteY47" fmla="*/ 59200 h 148804"/>
                    <a:gd name="connsiteX48" fmla="*/ 635 w 154283"/>
                    <a:gd name="connsiteY48" fmla="*/ 60291 h 148804"/>
                    <a:gd name="connsiteX49" fmla="*/ 48953 w 154283"/>
                    <a:gd name="connsiteY49" fmla="*/ 74300 h 148804"/>
                    <a:gd name="connsiteX50" fmla="*/ 48941 w 154283"/>
                    <a:gd name="connsiteY50" fmla="*/ 74405 h 148804"/>
                    <a:gd name="connsiteX51" fmla="*/ 48953 w 154283"/>
                    <a:gd name="connsiteY51" fmla="*/ 74509 h 148804"/>
                    <a:gd name="connsiteX52" fmla="*/ 635 w 154283"/>
                    <a:gd name="connsiteY52" fmla="*/ 88518 h 148804"/>
                    <a:gd name="connsiteX53" fmla="*/ 20 w 154283"/>
                    <a:gd name="connsiteY53" fmla="*/ 89551 h 148804"/>
                    <a:gd name="connsiteX54" fmla="*/ 1065 w 154283"/>
                    <a:gd name="connsiteY54" fmla="*/ 90219 h 148804"/>
                    <a:gd name="connsiteX55" fmla="*/ 49463 w 154283"/>
                    <a:gd name="connsiteY55" fmla="*/ 79616 h 148804"/>
                    <a:gd name="connsiteX56" fmla="*/ 58842 w 154283"/>
                    <a:gd name="connsiteY56" fmla="*/ 95697 h 148804"/>
                    <a:gd name="connsiteX57" fmla="*/ 25403 w 154283"/>
                    <a:gd name="connsiteY57" fmla="*/ 132373 h 148804"/>
                    <a:gd name="connsiteX58" fmla="*/ 25421 w 154283"/>
                    <a:gd name="connsiteY58" fmla="*/ 133574 h 148804"/>
                    <a:gd name="connsiteX59" fmla="*/ 26663 w 154283"/>
                    <a:gd name="connsiteY59" fmla="*/ 133597 h 148804"/>
                    <a:gd name="connsiteX60" fmla="*/ 63031 w 154283"/>
                    <a:gd name="connsiteY60" fmla="*/ 98685 h 148804"/>
                    <a:gd name="connsiteX61" fmla="*/ 63165 w 154283"/>
                    <a:gd name="connsiteY61" fmla="*/ 98761 h 148804"/>
                    <a:gd name="connsiteX62" fmla="*/ 51112 w 154283"/>
                    <a:gd name="connsiteY62" fmla="*/ 147717 h 148804"/>
                    <a:gd name="connsiteX63" fmla="*/ 51698 w 154283"/>
                    <a:gd name="connsiteY63" fmla="*/ 148761 h 148804"/>
                    <a:gd name="connsiteX64" fmla="*/ 52800 w 154283"/>
                    <a:gd name="connsiteY64" fmla="*/ 148192 h 1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4">
                      <a:moveTo>
                        <a:pt x="52800" y="148192"/>
                      </a:moveTo>
                      <a:lnTo>
                        <a:pt x="67842" y="100908"/>
                      </a:lnTo>
                      <a:cubicBezTo>
                        <a:pt x="70767" y="101935"/>
                        <a:pt x="73866" y="102602"/>
                        <a:pt x="77139" y="102602"/>
                      </a:cubicBezTo>
                      <a:cubicBezTo>
                        <a:pt x="80418" y="102602"/>
                        <a:pt x="83511" y="101935"/>
                        <a:pt x="86435" y="100908"/>
                      </a:cubicBezTo>
                      <a:lnTo>
                        <a:pt x="101478" y="148192"/>
                      </a:lnTo>
                      <a:cubicBezTo>
                        <a:pt x="101617" y="148628"/>
                        <a:pt x="102075" y="148889"/>
                        <a:pt x="102522" y="148779"/>
                      </a:cubicBezTo>
                      <a:cubicBezTo>
                        <a:pt x="102992" y="148663"/>
                        <a:pt x="103282" y="148187"/>
                        <a:pt x="103166" y="147717"/>
                      </a:cubicBezTo>
                      <a:lnTo>
                        <a:pt x="91113" y="98761"/>
                      </a:lnTo>
                      <a:cubicBezTo>
                        <a:pt x="91159" y="98738"/>
                        <a:pt x="91206" y="98714"/>
                        <a:pt x="91247" y="98685"/>
                      </a:cubicBezTo>
                      <a:lnTo>
                        <a:pt x="127615" y="133597"/>
                      </a:lnTo>
                      <a:cubicBezTo>
                        <a:pt x="127946" y="133911"/>
                        <a:pt x="128474" y="133928"/>
                        <a:pt x="128816" y="133615"/>
                      </a:cubicBezTo>
                      <a:cubicBezTo>
                        <a:pt x="129176" y="133290"/>
                        <a:pt x="129199" y="132733"/>
                        <a:pt x="128874" y="132373"/>
                      </a:cubicBezTo>
                      <a:lnTo>
                        <a:pt x="95436" y="95697"/>
                      </a:lnTo>
                      <a:cubicBezTo>
                        <a:pt x="100195" y="91605"/>
                        <a:pt x="103613" y="86034"/>
                        <a:pt x="104814" y="79616"/>
                      </a:cubicBezTo>
                      <a:lnTo>
                        <a:pt x="153213" y="90219"/>
                      </a:lnTo>
                      <a:cubicBezTo>
                        <a:pt x="153660" y="90317"/>
                        <a:pt x="154118" y="90050"/>
                        <a:pt x="154246" y="89603"/>
                      </a:cubicBezTo>
                      <a:cubicBezTo>
                        <a:pt x="154379" y="89139"/>
                        <a:pt x="154113" y="88652"/>
                        <a:pt x="153648" y="88512"/>
                      </a:cubicBezTo>
                      <a:lnTo>
                        <a:pt x="105331" y="74503"/>
                      </a:lnTo>
                      <a:cubicBezTo>
                        <a:pt x="105331" y="74469"/>
                        <a:pt x="105343" y="74434"/>
                        <a:pt x="105343" y="74399"/>
                      </a:cubicBezTo>
                      <a:cubicBezTo>
                        <a:pt x="105343" y="74364"/>
                        <a:pt x="105331" y="74329"/>
                        <a:pt x="105331" y="74295"/>
                      </a:cubicBezTo>
                      <a:lnTo>
                        <a:pt x="153648" y="60286"/>
                      </a:lnTo>
                      <a:cubicBezTo>
                        <a:pt x="154089" y="60158"/>
                        <a:pt x="154362" y="59705"/>
                        <a:pt x="154263" y="59253"/>
                      </a:cubicBezTo>
                      <a:cubicBezTo>
                        <a:pt x="154159" y="58777"/>
                        <a:pt x="153689" y="58481"/>
                        <a:pt x="153219" y="58585"/>
                      </a:cubicBezTo>
                      <a:lnTo>
                        <a:pt x="104820" y="69188"/>
                      </a:lnTo>
                      <a:cubicBezTo>
                        <a:pt x="103619" y="62769"/>
                        <a:pt x="100201" y="57198"/>
                        <a:pt x="95442" y="53107"/>
                      </a:cubicBezTo>
                      <a:lnTo>
                        <a:pt x="128880" y="16431"/>
                      </a:lnTo>
                      <a:cubicBezTo>
                        <a:pt x="129188" y="16094"/>
                        <a:pt x="129188" y="15566"/>
                        <a:pt x="128863" y="15230"/>
                      </a:cubicBezTo>
                      <a:cubicBezTo>
                        <a:pt x="128526" y="14881"/>
                        <a:pt x="127969" y="14870"/>
                        <a:pt x="127621" y="15206"/>
                      </a:cubicBezTo>
                      <a:lnTo>
                        <a:pt x="91252" y="50118"/>
                      </a:lnTo>
                      <a:cubicBezTo>
                        <a:pt x="91206" y="50095"/>
                        <a:pt x="91165" y="50072"/>
                        <a:pt x="91119" y="50043"/>
                      </a:cubicBezTo>
                      <a:lnTo>
                        <a:pt x="103172" y="1087"/>
                      </a:lnTo>
                      <a:cubicBezTo>
                        <a:pt x="103282" y="640"/>
                        <a:pt x="103027" y="182"/>
                        <a:pt x="102586" y="43"/>
                      </a:cubicBezTo>
                      <a:cubicBezTo>
                        <a:pt x="102121" y="-102"/>
                        <a:pt x="101628" y="153"/>
                        <a:pt x="101483" y="611"/>
                      </a:cubicBezTo>
                      <a:lnTo>
                        <a:pt x="86441" y="47896"/>
                      </a:lnTo>
                      <a:cubicBezTo>
                        <a:pt x="83516" y="46869"/>
                        <a:pt x="80418" y="46201"/>
                        <a:pt x="77145" y="46201"/>
                      </a:cubicBezTo>
                      <a:cubicBezTo>
                        <a:pt x="73866" y="46201"/>
                        <a:pt x="70773" y="46869"/>
                        <a:pt x="67848" y="47896"/>
                      </a:cubicBezTo>
                      <a:lnTo>
                        <a:pt x="52806" y="611"/>
                      </a:lnTo>
                      <a:cubicBezTo>
                        <a:pt x="52667" y="176"/>
                        <a:pt x="52208" y="-85"/>
                        <a:pt x="51761" y="25"/>
                      </a:cubicBezTo>
                      <a:cubicBezTo>
                        <a:pt x="51291" y="141"/>
                        <a:pt x="51001" y="617"/>
                        <a:pt x="51117" y="1087"/>
                      </a:cubicBezTo>
                      <a:lnTo>
                        <a:pt x="63171" y="50043"/>
                      </a:lnTo>
                      <a:cubicBezTo>
                        <a:pt x="63124" y="50066"/>
                        <a:pt x="63078" y="50089"/>
                        <a:pt x="63037" y="50118"/>
                      </a:cubicBezTo>
                      <a:lnTo>
                        <a:pt x="26669" y="15206"/>
                      </a:lnTo>
                      <a:cubicBezTo>
                        <a:pt x="26338" y="14893"/>
                        <a:pt x="25810" y="14876"/>
                        <a:pt x="25467" y="15189"/>
                      </a:cubicBezTo>
                      <a:cubicBezTo>
                        <a:pt x="25107" y="15514"/>
                        <a:pt x="25084" y="16071"/>
                        <a:pt x="25409" y="16431"/>
                      </a:cubicBezTo>
                      <a:lnTo>
                        <a:pt x="58847" y="53107"/>
                      </a:lnTo>
                      <a:cubicBezTo>
                        <a:pt x="54089" y="57198"/>
                        <a:pt x="50671" y="62769"/>
                        <a:pt x="49469" y="69188"/>
                      </a:cubicBezTo>
                      <a:lnTo>
                        <a:pt x="1071" y="58585"/>
                      </a:lnTo>
                      <a:cubicBezTo>
                        <a:pt x="624" y="58487"/>
                        <a:pt x="165" y="58754"/>
                        <a:pt x="38" y="59200"/>
                      </a:cubicBezTo>
                      <a:cubicBezTo>
                        <a:pt x="-96" y="59665"/>
                        <a:pt x="171" y="60152"/>
                        <a:pt x="635" y="60291"/>
                      </a:cubicBezTo>
                      <a:lnTo>
                        <a:pt x="48953" y="74300"/>
                      </a:lnTo>
                      <a:cubicBezTo>
                        <a:pt x="48953" y="74335"/>
                        <a:pt x="48941" y="74370"/>
                        <a:pt x="48941" y="74405"/>
                      </a:cubicBezTo>
                      <a:cubicBezTo>
                        <a:pt x="48941" y="74440"/>
                        <a:pt x="48953" y="74474"/>
                        <a:pt x="48953" y="74509"/>
                      </a:cubicBezTo>
                      <a:lnTo>
                        <a:pt x="635" y="88518"/>
                      </a:lnTo>
                      <a:cubicBezTo>
                        <a:pt x="194" y="88646"/>
                        <a:pt x="-78" y="89098"/>
                        <a:pt x="20" y="89551"/>
                      </a:cubicBezTo>
                      <a:cubicBezTo>
                        <a:pt x="125" y="90027"/>
                        <a:pt x="595" y="90323"/>
                        <a:pt x="1065" y="90219"/>
                      </a:cubicBezTo>
                      <a:lnTo>
                        <a:pt x="49463" y="79616"/>
                      </a:lnTo>
                      <a:cubicBezTo>
                        <a:pt x="50665" y="86034"/>
                        <a:pt x="54083" y="91605"/>
                        <a:pt x="58842" y="95697"/>
                      </a:cubicBezTo>
                      <a:lnTo>
                        <a:pt x="25403" y="132373"/>
                      </a:lnTo>
                      <a:cubicBezTo>
                        <a:pt x="25096" y="132709"/>
                        <a:pt x="25096" y="133238"/>
                        <a:pt x="25421" y="133574"/>
                      </a:cubicBezTo>
                      <a:cubicBezTo>
                        <a:pt x="25757" y="133922"/>
                        <a:pt x="26314" y="133934"/>
                        <a:pt x="26663" y="133597"/>
                      </a:cubicBezTo>
                      <a:lnTo>
                        <a:pt x="63031" y="98685"/>
                      </a:lnTo>
                      <a:cubicBezTo>
                        <a:pt x="63078" y="98709"/>
                        <a:pt x="63119" y="98732"/>
                        <a:pt x="63165" y="98761"/>
                      </a:cubicBezTo>
                      <a:lnTo>
                        <a:pt x="51112" y="147717"/>
                      </a:lnTo>
                      <a:cubicBezTo>
                        <a:pt x="51001" y="148163"/>
                        <a:pt x="51257" y="148622"/>
                        <a:pt x="51698" y="148761"/>
                      </a:cubicBezTo>
                      <a:cubicBezTo>
                        <a:pt x="52156" y="148912"/>
                        <a:pt x="52649" y="148657"/>
                        <a:pt x="52800" y="148192"/>
                      </a:cubicBezTo>
                      <a:close/>
                    </a:path>
                  </a:pathLst>
                </a:custGeom>
                <a:solidFill>
                  <a:schemeClr val="accent4"/>
                </a:solidFill>
                <a:ln w="5794" cap="flat">
                  <a:noFill/>
                  <a:prstDash val="solid"/>
                  <a:miter/>
                </a:ln>
              </p:spPr>
              <p:txBody>
                <a:bodyPr rtlCol="0" anchor="ctr"/>
                <a:lstStyle/>
                <a:p>
                  <a:endParaRPr lang="en-US"/>
                </a:p>
              </p:txBody>
            </p:sp>
          </p:grpSp>
          <p:grpSp>
            <p:nvGrpSpPr>
              <p:cNvPr id="302" name="Content Placeholder 3" descr="A wreath with lemons and leaves">
                <a:extLst>
                  <a:ext uri="{FF2B5EF4-FFF2-40B4-BE49-F238E27FC236}">
                    <a16:creationId xmlns:a16="http://schemas.microsoft.com/office/drawing/2014/main" id="{E76E33C0-28F6-4AB4-8A1A-2F6FA842814F}"/>
                  </a:ext>
                </a:extLst>
              </p:cNvPr>
              <p:cNvGrpSpPr/>
              <p:nvPr/>
            </p:nvGrpSpPr>
            <p:grpSpPr>
              <a:xfrm>
                <a:off x="6523229" y="1921479"/>
                <a:ext cx="237016" cy="215884"/>
                <a:chOff x="6523229" y="1921479"/>
                <a:chExt cx="237016" cy="215884"/>
              </a:xfrm>
            </p:grpSpPr>
            <p:sp>
              <p:nvSpPr>
                <p:cNvPr id="303" name="Freeform: Shape 302">
                  <a:extLst>
                    <a:ext uri="{FF2B5EF4-FFF2-40B4-BE49-F238E27FC236}">
                      <a16:creationId xmlns:a16="http://schemas.microsoft.com/office/drawing/2014/main" id="{6A84F664-8F58-4A49-A9FA-06D5BCA85FD5}"/>
                    </a:ext>
                  </a:extLst>
                </p:cNvPr>
                <p:cNvSpPr/>
                <p:nvPr/>
              </p:nvSpPr>
              <p:spPr>
                <a:xfrm>
                  <a:off x="6663586" y="1990287"/>
                  <a:ext cx="96659" cy="76696"/>
                </a:xfrm>
                <a:custGeom>
                  <a:avLst/>
                  <a:gdLst>
                    <a:gd name="connsiteX0" fmla="*/ 0 w 96659"/>
                    <a:gd name="connsiteY0" fmla="*/ 38848 h 76696"/>
                    <a:gd name="connsiteX1" fmla="*/ 57980 w 96659"/>
                    <a:gd name="connsiteY1" fmla="*/ 1 h 76696"/>
                    <a:gd name="connsiteX2" fmla="*/ 85191 w 96659"/>
                    <a:gd name="connsiteY2" fmla="*/ 10999 h 76696"/>
                    <a:gd name="connsiteX3" fmla="*/ 96658 w 96659"/>
                    <a:gd name="connsiteY3" fmla="*/ 38018 h 76696"/>
                    <a:gd name="connsiteX4" fmla="*/ 88678 w 96659"/>
                    <a:gd name="connsiteY4" fmla="*/ 61765 h 76696"/>
                    <a:gd name="connsiteX5" fmla="*/ 58635 w 96659"/>
                    <a:gd name="connsiteY5" fmla="*/ 76696 h 76696"/>
                    <a:gd name="connsiteX6" fmla="*/ 0 w 96659"/>
                    <a:gd name="connsiteY6" fmla="*/ 38848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9" h="76696">
                      <a:moveTo>
                        <a:pt x="0" y="38848"/>
                      </a:moveTo>
                      <a:cubicBezTo>
                        <a:pt x="16858" y="21996"/>
                        <a:pt x="43530" y="129"/>
                        <a:pt x="57980" y="1"/>
                      </a:cubicBezTo>
                      <a:cubicBezTo>
                        <a:pt x="68222" y="-86"/>
                        <a:pt x="77884" y="3820"/>
                        <a:pt x="85191" y="10999"/>
                      </a:cubicBezTo>
                      <a:cubicBezTo>
                        <a:pt x="92497" y="18177"/>
                        <a:pt x="96565" y="27776"/>
                        <a:pt x="96658" y="38018"/>
                      </a:cubicBezTo>
                      <a:cubicBezTo>
                        <a:pt x="96733" y="46700"/>
                        <a:pt x="93971" y="54911"/>
                        <a:pt x="88678" y="61765"/>
                      </a:cubicBezTo>
                      <a:cubicBezTo>
                        <a:pt x="81430" y="71154"/>
                        <a:pt x="70480" y="76592"/>
                        <a:pt x="58635" y="76696"/>
                      </a:cubicBezTo>
                      <a:cubicBezTo>
                        <a:pt x="44156" y="76818"/>
                        <a:pt x="17131" y="55410"/>
                        <a:pt x="0" y="38848"/>
                      </a:cubicBezTo>
                      <a:close/>
                    </a:path>
                  </a:pathLst>
                </a:custGeom>
                <a:solidFill>
                  <a:srgbClr val="FFFFFF"/>
                </a:solidFill>
                <a:ln w="5794"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E57E3E4D-82A3-4833-83A0-64BAF4B2C584}"/>
                    </a:ext>
                  </a:extLst>
                </p:cNvPr>
                <p:cNvSpPr/>
                <p:nvPr/>
              </p:nvSpPr>
              <p:spPr>
                <a:xfrm>
                  <a:off x="6645144" y="1921479"/>
                  <a:ext cx="75067" cy="89109"/>
                </a:xfrm>
                <a:custGeom>
                  <a:avLst/>
                  <a:gdLst>
                    <a:gd name="connsiteX0" fmla="*/ 7979 w 75067"/>
                    <a:gd name="connsiteY0" fmla="*/ 89109 h 89109"/>
                    <a:gd name="connsiteX1" fmla="*/ 3325 w 75067"/>
                    <a:gd name="connsiteY1" fmla="*/ 19477 h 89109"/>
                    <a:gd name="connsiteX2" fmla="*/ 26457 w 75067"/>
                    <a:gd name="connsiteY2" fmla="*/ 1411 h 89109"/>
                    <a:gd name="connsiteX3" fmla="*/ 55589 w 75067"/>
                    <a:gd name="connsiteY3" fmla="*/ 4992 h 89109"/>
                    <a:gd name="connsiteX4" fmla="*/ 72163 w 75067"/>
                    <a:gd name="connsiteY4" fmla="*/ 23771 h 89109"/>
                    <a:gd name="connsiteX5" fmla="*/ 70074 w 75067"/>
                    <a:gd name="connsiteY5" fmla="*/ 57255 h 89109"/>
                    <a:gd name="connsiteX6" fmla="*/ 7979 w 75067"/>
                    <a:gd name="connsiteY6" fmla="*/ 89109 h 8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9">
                      <a:moveTo>
                        <a:pt x="7979" y="89109"/>
                      </a:moveTo>
                      <a:cubicBezTo>
                        <a:pt x="1816" y="66082"/>
                        <a:pt x="-3790" y="32052"/>
                        <a:pt x="3325" y="19477"/>
                      </a:cubicBezTo>
                      <a:cubicBezTo>
                        <a:pt x="8374" y="10563"/>
                        <a:pt x="16586" y="4145"/>
                        <a:pt x="26457" y="1411"/>
                      </a:cubicBezTo>
                      <a:cubicBezTo>
                        <a:pt x="36328" y="-1328"/>
                        <a:pt x="46675" y="-51"/>
                        <a:pt x="55589" y="4992"/>
                      </a:cubicBezTo>
                      <a:cubicBezTo>
                        <a:pt x="63144" y="9269"/>
                        <a:pt x="68878" y="15763"/>
                        <a:pt x="72163" y="23771"/>
                      </a:cubicBezTo>
                      <a:cubicBezTo>
                        <a:pt x="76666" y="34745"/>
                        <a:pt x="75906" y="46949"/>
                        <a:pt x="70074" y="57255"/>
                      </a:cubicBezTo>
                      <a:cubicBezTo>
                        <a:pt x="62941" y="69848"/>
                        <a:pt x="30890" y="82552"/>
                        <a:pt x="7979" y="89109"/>
                      </a:cubicBezTo>
                      <a:close/>
                    </a:path>
                  </a:pathLst>
                </a:custGeom>
                <a:solidFill>
                  <a:srgbClr val="FFFFFF"/>
                </a:solidFill>
                <a:ln w="5794"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DDBCB3C-3552-4E9B-BBA1-F936ADE71CA9}"/>
                    </a:ext>
                  </a:extLst>
                </p:cNvPr>
                <p:cNvSpPr/>
                <p:nvPr/>
              </p:nvSpPr>
              <p:spPr>
                <a:xfrm>
                  <a:off x="6562893" y="1922247"/>
                  <a:ext cx="75068" cy="88601"/>
                </a:xfrm>
                <a:custGeom>
                  <a:avLst/>
                  <a:gdLst>
                    <a:gd name="connsiteX0" fmla="*/ 67946 w 75068"/>
                    <a:gd name="connsiteY0" fmla="*/ 88602 h 88601"/>
                    <a:gd name="connsiteX1" fmla="*/ 5317 w 75068"/>
                    <a:gd name="connsiteY1" fmla="*/ 57816 h 88601"/>
                    <a:gd name="connsiteX2" fmla="*/ 1238 w 75068"/>
                    <a:gd name="connsiteY2" fmla="*/ 28753 h 88601"/>
                    <a:gd name="connsiteX3" fmla="*/ 18902 w 75068"/>
                    <a:gd name="connsiteY3" fmla="*/ 5314 h 88601"/>
                    <a:gd name="connsiteX4" fmla="*/ 43456 w 75068"/>
                    <a:gd name="connsiteY4" fmla="*/ 353 h 88601"/>
                    <a:gd name="connsiteX5" fmla="*/ 71410 w 75068"/>
                    <a:gd name="connsiteY5" fmla="*/ 18905 h 88601"/>
                    <a:gd name="connsiteX6" fmla="*/ 67946 w 75068"/>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67946" y="88602"/>
                      </a:moveTo>
                      <a:cubicBezTo>
                        <a:pt x="44924" y="82427"/>
                        <a:pt x="12647" y="70264"/>
                        <a:pt x="5317" y="57816"/>
                      </a:cubicBezTo>
                      <a:cubicBezTo>
                        <a:pt x="124" y="48989"/>
                        <a:pt x="-1327" y="38665"/>
                        <a:pt x="1238" y="28753"/>
                      </a:cubicBezTo>
                      <a:cubicBezTo>
                        <a:pt x="3803" y="18836"/>
                        <a:pt x="10082" y="10514"/>
                        <a:pt x="18902" y="5314"/>
                      </a:cubicBezTo>
                      <a:cubicBezTo>
                        <a:pt x="26383" y="910"/>
                        <a:pt x="34873" y="-808"/>
                        <a:pt x="43456" y="353"/>
                      </a:cubicBezTo>
                      <a:cubicBezTo>
                        <a:pt x="55213" y="1937"/>
                        <a:pt x="65398" y="8703"/>
                        <a:pt x="71410" y="18905"/>
                      </a:cubicBezTo>
                      <a:cubicBezTo>
                        <a:pt x="78745" y="31376"/>
                        <a:pt x="73720" y="65488"/>
                        <a:pt x="67946" y="88602"/>
                      </a:cubicBezTo>
                      <a:close/>
                    </a:path>
                  </a:pathLst>
                </a:custGeom>
                <a:solidFill>
                  <a:srgbClr val="FFFFFF"/>
                </a:solidFill>
                <a:ln w="5794"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A153C653-9AE2-44DA-99D5-10376D802314}"/>
                    </a:ext>
                  </a:extLst>
                </p:cNvPr>
                <p:cNvSpPr/>
                <p:nvPr/>
              </p:nvSpPr>
              <p:spPr>
                <a:xfrm>
                  <a:off x="6523229" y="1991077"/>
                  <a:ext cx="98626" cy="78258"/>
                </a:xfrm>
                <a:custGeom>
                  <a:avLst/>
                  <a:gdLst>
                    <a:gd name="connsiteX0" fmla="*/ 98627 w 98626"/>
                    <a:gd name="connsiteY0" fmla="*/ 38621 h 78258"/>
                    <a:gd name="connsiteX1" fmla="*/ 39463 w 98626"/>
                    <a:gd name="connsiteY1" fmla="*/ 78257 h 78258"/>
                    <a:gd name="connsiteX2" fmla="*/ 11701 w 98626"/>
                    <a:gd name="connsiteY2" fmla="*/ 67033 h 78258"/>
                    <a:gd name="connsiteX3" fmla="*/ 1 w 98626"/>
                    <a:gd name="connsiteY3" fmla="*/ 39462 h 78258"/>
                    <a:gd name="connsiteX4" fmla="*/ 8143 w 98626"/>
                    <a:gd name="connsiteY4" fmla="*/ 15234 h 78258"/>
                    <a:gd name="connsiteX5" fmla="*/ 38802 w 98626"/>
                    <a:gd name="connsiteY5" fmla="*/ 1 h 78258"/>
                    <a:gd name="connsiteX6" fmla="*/ 98627 w 98626"/>
                    <a:gd name="connsiteY6" fmla="*/ 38621 h 7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8">
                      <a:moveTo>
                        <a:pt x="98627" y="38621"/>
                      </a:moveTo>
                      <a:cubicBezTo>
                        <a:pt x="81426" y="55816"/>
                        <a:pt x="54209" y="78135"/>
                        <a:pt x="39463" y="78257"/>
                      </a:cubicBezTo>
                      <a:cubicBezTo>
                        <a:pt x="29012" y="78344"/>
                        <a:pt x="19152" y="74357"/>
                        <a:pt x="11701" y="67033"/>
                      </a:cubicBezTo>
                      <a:cubicBezTo>
                        <a:pt x="4244" y="59704"/>
                        <a:pt x="94" y="49914"/>
                        <a:pt x="1" y="39462"/>
                      </a:cubicBezTo>
                      <a:cubicBezTo>
                        <a:pt x="-74" y="30607"/>
                        <a:pt x="2740" y="22227"/>
                        <a:pt x="8143" y="15234"/>
                      </a:cubicBezTo>
                      <a:cubicBezTo>
                        <a:pt x="15542" y="5653"/>
                        <a:pt x="26714" y="99"/>
                        <a:pt x="38802" y="1"/>
                      </a:cubicBezTo>
                      <a:cubicBezTo>
                        <a:pt x="53565" y="-127"/>
                        <a:pt x="81142" y="21722"/>
                        <a:pt x="98627" y="38621"/>
                      </a:cubicBezTo>
                      <a:close/>
                    </a:path>
                  </a:pathLst>
                </a:custGeom>
                <a:solidFill>
                  <a:srgbClr val="FFFFFF"/>
                </a:solidFill>
                <a:ln w="5794"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426B4FE4-6E99-467C-9BF3-ACE70A716F45}"/>
                    </a:ext>
                  </a:extLst>
                </p:cNvPr>
                <p:cNvSpPr/>
                <p:nvPr/>
              </p:nvSpPr>
              <p:spPr>
                <a:xfrm>
                  <a:off x="6564238" y="2048257"/>
                  <a:ext cx="75067" cy="89106"/>
                </a:xfrm>
                <a:custGeom>
                  <a:avLst/>
                  <a:gdLst>
                    <a:gd name="connsiteX0" fmla="*/ 67088 w 75067"/>
                    <a:gd name="connsiteY0" fmla="*/ 0 h 89106"/>
                    <a:gd name="connsiteX1" fmla="*/ 71742 w 75067"/>
                    <a:gd name="connsiteY1" fmla="*/ 69632 h 89106"/>
                    <a:gd name="connsiteX2" fmla="*/ 48611 w 75067"/>
                    <a:gd name="connsiteY2" fmla="*/ 87698 h 89106"/>
                    <a:gd name="connsiteX3" fmla="*/ 19479 w 75067"/>
                    <a:gd name="connsiteY3" fmla="*/ 84117 h 89106"/>
                    <a:gd name="connsiteX4" fmla="*/ 2905 w 75067"/>
                    <a:gd name="connsiteY4" fmla="*/ 65338 h 89106"/>
                    <a:gd name="connsiteX5" fmla="*/ 4994 w 75067"/>
                    <a:gd name="connsiteY5" fmla="*/ 31854 h 89106"/>
                    <a:gd name="connsiteX6" fmla="*/ 67088 w 75067"/>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67088" y="0"/>
                      </a:moveTo>
                      <a:cubicBezTo>
                        <a:pt x="73251" y="23027"/>
                        <a:pt x="78857" y="57057"/>
                        <a:pt x="71742" y="69632"/>
                      </a:cubicBezTo>
                      <a:cubicBezTo>
                        <a:pt x="66694" y="78546"/>
                        <a:pt x="58482" y="84965"/>
                        <a:pt x="48611" y="87698"/>
                      </a:cubicBezTo>
                      <a:cubicBezTo>
                        <a:pt x="38740" y="90431"/>
                        <a:pt x="28392" y="89160"/>
                        <a:pt x="19479" y="84117"/>
                      </a:cubicBezTo>
                      <a:cubicBezTo>
                        <a:pt x="11923" y="79840"/>
                        <a:pt x="6189" y="73347"/>
                        <a:pt x="2905" y="65338"/>
                      </a:cubicBezTo>
                      <a:cubicBezTo>
                        <a:pt x="-1598" y="54364"/>
                        <a:pt x="-838" y="42160"/>
                        <a:pt x="4994" y="31854"/>
                      </a:cubicBezTo>
                      <a:cubicBezTo>
                        <a:pt x="12126" y="19261"/>
                        <a:pt x="44183" y="6558"/>
                        <a:pt x="67088" y="0"/>
                      </a:cubicBezTo>
                      <a:close/>
                    </a:path>
                  </a:pathLst>
                </a:custGeom>
                <a:solidFill>
                  <a:srgbClr val="FFFFFF"/>
                </a:solidFill>
                <a:ln w="5794"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7498DE3-D396-4903-8DE4-882461F5C4E1}"/>
                    </a:ext>
                  </a:extLst>
                </p:cNvPr>
                <p:cNvSpPr/>
                <p:nvPr/>
              </p:nvSpPr>
              <p:spPr>
                <a:xfrm>
                  <a:off x="6646491" y="2047990"/>
                  <a:ext cx="75070" cy="88601"/>
                </a:xfrm>
                <a:custGeom>
                  <a:avLst/>
                  <a:gdLst>
                    <a:gd name="connsiteX0" fmla="*/ 7125 w 75070"/>
                    <a:gd name="connsiteY0" fmla="*/ 0 h 88601"/>
                    <a:gd name="connsiteX1" fmla="*/ 69753 w 75070"/>
                    <a:gd name="connsiteY1" fmla="*/ 30786 h 88601"/>
                    <a:gd name="connsiteX2" fmla="*/ 73833 w 75070"/>
                    <a:gd name="connsiteY2" fmla="*/ 59848 h 88601"/>
                    <a:gd name="connsiteX3" fmla="*/ 56168 w 75070"/>
                    <a:gd name="connsiteY3" fmla="*/ 83287 h 88601"/>
                    <a:gd name="connsiteX4" fmla="*/ 31615 w 75070"/>
                    <a:gd name="connsiteY4" fmla="*/ 88249 h 88601"/>
                    <a:gd name="connsiteX5" fmla="*/ 3661 w 75070"/>
                    <a:gd name="connsiteY5" fmla="*/ 69696 h 88601"/>
                    <a:gd name="connsiteX6" fmla="*/ 7125 w 75070"/>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0" h="88601">
                      <a:moveTo>
                        <a:pt x="7125" y="0"/>
                      </a:moveTo>
                      <a:cubicBezTo>
                        <a:pt x="30146" y="6175"/>
                        <a:pt x="62424" y="18338"/>
                        <a:pt x="69753" y="30786"/>
                      </a:cubicBezTo>
                      <a:cubicBezTo>
                        <a:pt x="74947" y="39613"/>
                        <a:pt x="76398" y="49936"/>
                        <a:pt x="73833" y="59848"/>
                      </a:cubicBezTo>
                      <a:cubicBezTo>
                        <a:pt x="71268" y="69766"/>
                        <a:pt x="64989" y="78088"/>
                        <a:pt x="56168" y="83287"/>
                      </a:cubicBezTo>
                      <a:cubicBezTo>
                        <a:pt x="48688" y="87692"/>
                        <a:pt x="40198" y="89410"/>
                        <a:pt x="31615" y="88249"/>
                      </a:cubicBezTo>
                      <a:cubicBezTo>
                        <a:pt x="19857" y="86665"/>
                        <a:pt x="9673" y="79898"/>
                        <a:pt x="3661" y="69696"/>
                      </a:cubicBezTo>
                      <a:cubicBezTo>
                        <a:pt x="-3680" y="57231"/>
                        <a:pt x="1351" y="23120"/>
                        <a:pt x="7125" y="0"/>
                      </a:cubicBezTo>
                      <a:close/>
                    </a:path>
                  </a:pathLst>
                </a:custGeom>
                <a:solidFill>
                  <a:srgbClr val="FFFFFF"/>
                </a:solidFill>
                <a:ln w="5794"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FE63CDA1-FE93-4FC8-A098-19EBB006021F}"/>
                    </a:ext>
                  </a:extLst>
                </p:cNvPr>
                <p:cNvSpPr/>
                <p:nvPr/>
              </p:nvSpPr>
              <p:spPr>
                <a:xfrm>
                  <a:off x="6565086" y="1955026"/>
                  <a:ext cx="154283" cy="148804"/>
                </a:xfrm>
                <a:custGeom>
                  <a:avLst/>
                  <a:gdLst>
                    <a:gd name="connsiteX0" fmla="*/ 52800 w 154283"/>
                    <a:gd name="connsiteY0" fmla="*/ 148192 h 148804"/>
                    <a:gd name="connsiteX1" fmla="*/ 67842 w 154283"/>
                    <a:gd name="connsiteY1" fmla="*/ 100908 h 148804"/>
                    <a:gd name="connsiteX2" fmla="*/ 77139 w 154283"/>
                    <a:gd name="connsiteY2" fmla="*/ 102602 h 148804"/>
                    <a:gd name="connsiteX3" fmla="*/ 86436 w 154283"/>
                    <a:gd name="connsiteY3" fmla="*/ 100908 h 148804"/>
                    <a:gd name="connsiteX4" fmla="*/ 101477 w 154283"/>
                    <a:gd name="connsiteY4" fmla="*/ 148192 h 148804"/>
                    <a:gd name="connsiteX5" fmla="*/ 102522 w 154283"/>
                    <a:gd name="connsiteY5" fmla="*/ 148779 h 148804"/>
                    <a:gd name="connsiteX6" fmla="*/ 103166 w 154283"/>
                    <a:gd name="connsiteY6" fmla="*/ 147717 h 148804"/>
                    <a:gd name="connsiteX7" fmla="*/ 91113 w 154283"/>
                    <a:gd name="connsiteY7" fmla="*/ 98761 h 148804"/>
                    <a:gd name="connsiteX8" fmla="*/ 91247 w 154283"/>
                    <a:gd name="connsiteY8" fmla="*/ 98691 h 148804"/>
                    <a:gd name="connsiteX9" fmla="*/ 127615 w 154283"/>
                    <a:gd name="connsiteY9" fmla="*/ 133603 h 148804"/>
                    <a:gd name="connsiteX10" fmla="*/ 128816 w 154283"/>
                    <a:gd name="connsiteY10" fmla="*/ 133621 h 148804"/>
                    <a:gd name="connsiteX11" fmla="*/ 128874 w 154283"/>
                    <a:gd name="connsiteY11" fmla="*/ 132379 h 148804"/>
                    <a:gd name="connsiteX12" fmla="*/ 95436 w 154283"/>
                    <a:gd name="connsiteY12" fmla="*/ 95703 h 148804"/>
                    <a:gd name="connsiteX13" fmla="*/ 104814 w 154283"/>
                    <a:gd name="connsiteY13" fmla="*/ 79622 h 148804"/>
                    <a:gd name="connsiteX14" fmla="*/ 153213 w 154283"/>
                    <a:gd name="connsiteY14" fmla="*/ 90224 h 148804"/>
                    <a:gd name="connsiteX15" fmla="*/ 154246 w 154283"/>
                    <a:gd name="connsiteY15" fmla="*/ 89609 h 148804"/>
                    <a:gd name="connsiteX16" fmla="*/ 153648 w 154283"/>
                    <a:gd name="connsiteY16" fmla="*/ 88518 h 148804"/>
                    <a:gd name="connsiteX17" fmla="*/ 105331 w 154283"/>
                    <a:gd name="connsiteY17" fmla="*/ 74509 h 148804"/>
                    <a:gd name="connsiteX18" fmla="*/ 105342 w 154283"/>
                    <a:gd name="connsiteY18" fmla="*/ 74405 h 148804"/>
                    <a:gd name="connsiteX19" fmla="*/ 105331 w 154283"/>
                    <a:gd name="connsiteY19" fmla="*/ 74300 h 148804"/>
                    <a:gd name="connsiteX20" fmla="*/ 153648 w 154283"/>
                    <a:gd name="connsiteY20" fmla="*/ 60291 h 148804"/>
                    <a:gd name="connsiteX21" fmla="*/ 154263 w 154283"/>
                    <a:gd name="connsiteY21" fmla="*/ 59258 h 148804"/>
                    <a:gd name="connsiteX22" fmla="*/ 153219 w 154283"/>
                    <a:gd name="connsiteY22" fmla="*/ 58591 h 148804"/>
                    <a:gd name="connsiteX23" fmla="*/ 104820 w 154283"/>
                    <a:gd name="connsiteY23" fmla="*/ 69193 h 148804"/>
                    <a:gd name="connsiteX24" fmla="*/ 95442 w 154283"/>
                    <a:gd name="connsiteY24" fmla="*/ 53113 h 148804"/>
                    <a:gd name="connsiteX25" fmla="*/ 128880 w 154283"/>
                    <a:gd name="connsiteY25" fmla="*/ 16437 h 148804"/>
                    <a:gd name="connsiteX26" fmla="*/ 128863 w 154283"/>
                    <a:gd name="connsiteY26" fmla="*/ 15235 h 148804"/>
                    <a:gd name="connsiteX27" fmla="*/ 127621 w 154283"/>
                    <a:gd name="connsiteY27" fmla="*/ 15212 h 148804"/>
                    <a:gd name="connsiteX28" fmla="*/ 91252 w 154283"/>
                    <a:gd name="connsiteY28" fmla="*/ 50124 h 148804"/>
                    <a:gd name="connsiteX29" fmla="*/ 91119 w 154283"/>
                    <a:gd name="connsiteY29" fmla="*/ 50049 h 148804"/>
                    <a:gd name="connsiteX30" fmla="*/ 103172 w 154283"/>
                    <a:gd name="connsiteY30" fmla="*/ 1093 h 148804"/>
                    <a:gd name="connsiteX31" fmla="*/ 102586 w 154283"/>
                    <a:gd name="connsiteY31" fmla="*/ 43 h 148804"/>
                    <a:gd name="connsiteX32" fmla="*/ 101483 w 154283"/>
                    <a:gd name="connsiteY32" fmla="*/ 611 h 148804"/>
                    <a:gd name="connsiteX33" fmla="*/ 86442 w 154283"/>
                    <a:gd name="connsiteY33" fmla="*/ 47896 h 148804"/>
                    <a:gd name="connsiteX34" fmla="*/ 77145 w 154283"/>
                    <a:gd name="connsiteY34" fmla="*/ 46201 h 148804"/>
                    <a:gd name="connsiteX35" fmla="*/ 67848 w 154283"/>
                    <a:gd name="connsiteY35" fmla="*/ 47896 h 148804"/>
                    <a:gd name="connsiteX36" fmla="*/ 52806 w 154283"/>
                    <a:gd name="connsiteY36" fmla="*/ 611 h 148804"/>
                    <a:gd name="connsiteX37" fmla="*/ 51762 w 154283"/>
                    <a:gd name="connsiteY37" fmla="*/ 25 h 148804"/>
                    <a:gd name="connsiteX38" fmla="*/ 51117 w 154283"/>
                    <a:gd name="connsiteY38" fmla="*/ 1087 h 148804"/>
                    <a:gd name="connsiteX39" fmla="*/ 63171 w 154283"/>
                    <a:gd name="connsiteY39" fmla="*/ 50043 h 148804"/>
                    <a:gd name="connsiteX40" fmla="*/ 63037 w 154283"/>
                    <a:gd name="connsiteY40" fmla="*/ 50118 h 148804"/>
                    <a:gd name="connsiteX41" fmla="*/ 26668 w 154283"/>
                    <a:gd name="connsiteY41" fmla="*/ 15206 h 148804"/>
                    <a:gd name="connsiteX42" fmla="*/ 25467 w 154283"/>
                    <a:gd name="connsiteY42" fmla="*/ 15189 h 148804"/>
                    <a:gd name="connsiteX43" fmla="*/ 25409 w 154283"/>
                    <a:gd name="connsiteY43" fmla="*/ 16431 h 148804"/>
                    <a:gd name="connsiteX44" fmla="*/ 58847 w 154283"/>
                    <a:gd name="connsiteY44" fmla="*/ 53107 h 148804"/>
                    <a:gd name="connsiteX45" fmla="*/ 49469 w 154283"/>
                    <a:gd name="connsiteY45" fmla="*/ 69188 h 148804"/>
                    <a:gd name="connsiteX46" fmla="*/ 1071 w 154283"/>
                    <a:gd name="connsiteY46" fmla="*/ 58585 h 148804"/>
                    <a:gd name="connsiteX47" fmla="*/ 38 w 154283"/>
                    <a:gd name="connsiteY47" fmla="*/ 59200 h 148804"/>
                    <a:gd name="connsiteX48" fmla="*/ 635 w 154283"/>
                    <a:gd name="connsiteY48" fmla="*/ 60291 h 148804"/>
                    <a:gd name="connsiteX49" fmla="*/ 48953 w 154283"/>
                    <a:gd name="connsiteY49" fmla="*/ 74300 h 148804"/>
                    <a:gd name="connsiteX50" fmla="*/ 48941 w 154283"/>
                    <a:gd name="connsiteY50" fmla="*/ 74405 h 148804"/>
                    <a:gd name="connsiteX51" fmla="*/ 48953 w 154283"/>
                    <a:gd name="connsiteY51" fmla="*/ 74509 h 148804"/>
                    <a:gd name="connsiteX52" fmla="*/ 635 w 154283"/>
                    <a:gd name="connsiteY52" fmla="*/ 88518 h 148804"/>
                    <a:gd name="connsiteX53" fmla="*/ 20 w 154283"/>
                    <a:gd name="connsiteY53" fmla="*/ 89551 h 148804"/>
                    <a:gd name="connsiteX54" fmla="*/ 1065 w 154283"/>
                    <a:gd name="connsiteY54" fmla="*/ 90224 h 148804"/>
                    <a:gd name="connsiteX55" fmla="*/ 49464 w 154283"/>
                    <a:gd name="connsiteY55" fmla="*/ 79622 h 148804"/>
                    <a:gd name="connsiteX56" fmla="*/ 58841 w 154283"/>
                    <a:gd name="connsiteY56" fmla="*/ 95703 h 148804"/>
                    <a:gd name="connsiteX57" fmla="*/ 25404 w 154283"/>
                    <a:gd name="connsiteY57" fmla="*/ 132379 h 148804"/>
                    <a:gd name="connsiteX58" fmla="*/ 25421 w 154283"/>
                    <a:gd name="connsiteY58" fmla="*/ 133580 h 148804"/>
                    <a:gd name="connsiteX59" fmla="*/ 26663 w 154283"/>
                    <a:gd name="connsiteY59" fmla="*/ 133603 h 148804"/>
                    <a:gd name="connsiteX60" fmla="*/ 63031 w 154283"/>
                    <a:gd name="connsiteY60" fmla="*/ 98691 h 148804"/>
                    <a:gd name="connsiteX61" fmla="*/ 63165 w 154283"/>
                    <a:gd name="connsiteY61" fmla="*/ 98761 h 148804"/>
                    <a:gd name="connsiteX62" fmla="*/ 51112 w 154283"/>
                    <a:gd name="connsiteY62" fmla="*/ 147717 h 148804"/>
                    <a:gd name="connsiteX63" fmla="*/ 51698 w 154283"/>
                    <a:gd name="connsiteY63" fmla="*/ 148767 h 148804"/>
                    <a:gd name="connsiteX64" fmla="*/ 52800 w 154283"/>
                    <a:gd name="connsiteY64" fmla="*/ 148192 h 1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4">
                      <a:moveTo>
                        <a:pt x="52800" y="148192"/>
                      </a:moveTo>
                      <a:lnTo>
                        <a:pt x="67842" y="100908"/>
                      </a:lnTo>
                      <a:cubicBezTo>
                        <a:pt x="70767" y="101935"/>
                        <a:pt x="73866" y="102602"/>
                        <a:pt x="77139" y="102602"/>
                      </a:cubicBezTo>
                      <a:cubicBezTo>
                        <a:pt x="80412" y="102602"/>
                        <a:pt x="83511" y="101935"/>
                        <a:pt x="86436" y="100908"/>
                      </a:cubicBezTo>
                      <a:lnTo>
                        <a:pt x="101477" y="148192"/>
                      </a:lnTo>
                      <a:cubicBezTo>
                        <a:pt x="101617" y="148628"/>
                        <a:pt x="102075" y="148889"/>
                        <a:pt x="102522" y="148779"/>
                      </a:cubicBezTo>
                      <a:cubicBezTo>
                        <a:pt x="102992" y="148662"/>
                        <a:pt x="103282" y="148187"/>
                        <a:pt x="103166" y="147717"/>
                      </a:cubicBezTo>
                      <a:lnTo>
                        <a:pt x="91113" y="98761"/>
                      </a:lnTo>
                      <a:cubicBezTo>
                        <a:pt x="91159" y="98738"/>
                        <a:pt x="91206" y="98714"/>
                        <a:pt x="91247" y="98691"/>
                      </a:cubicBezTo>
                      <a:lnTo>
                        <a:pt x="127615" y="133603"/>
                      </a:lnTo>
                      <a:cubicBezTo>
                        <a:pt x="127946" y="133922"/>
                        <a:pt x="128474" y="133934"/>
                        <a:pt x="128816" y="133621"/>
                      </a:cubicBezTo>
                      <a:cubicBezTo>
                        <a:pt x="129176" y="133296"/>
                        <a:pt x="129199" y="132739"/>
                        <a:pt x="128874" y="132379"/>
                      </a:cubicBezTo>
                      <a:lnTo>
                        <a:pt x="95436" y="95703"/>
                      </a:lnTo>
                      <a:cubicBezTo>
                        <a:pt x="100195" y="91611"/>
                        <a:pt x="103613" y="86040"/>
                        <a:pt x="104814" y="79622"/>
                      </a:cubicBezTo>
                      <a:lnTo>
                        <a:pt x="153213" y="90224"/>
                      </a:lnTo>
                      <a:cubicBezTo>
                        <a:pt x="153660" y="90323"/>
                        <a:pt x="154118" y="90056"/>
                        <a:pt x="154246" y="89609"/>
                      </a:cubicBezTo>
                      <a:cubicBezTo>
                        <a:pt x="154379" y="89145"/>
                        <a:pt x="154112" y="88657"/>
                        <a:pt x="153648" y="88518"/>
                      </a:cubicBezTo>
                      <a:lnTo>
                        <a:pt x="105331" y="74509"/>
                      </a:lnTo>
                      <a:cubicBezTo>
                        <a:pt x="105331" y="74474"/>
                        <a:pt x="105342" y="74440"/>
                        <a:pt x="105342" y="74405"/>
                      </a:cubicBezTo>
                      <a:cubicBezTo>
                        <a:pt x="105342" y="74370"/>
                        <a:pt x="105331" y="74335"/>
                        <a:pt x="105331" y="74300"/>
                      </a:cubicBezTo>
                      <a:lnTo>
                        <a:pt x="153648" y="60291"/>
                      </a:lnTo>
                      <a:cubicBezTo>
                        <a:pt x="154089" y="60164"/>
                        <a:pt x="154362" y="59711"/>
                        <a:pt x="154263" y="59258"/>
                      </a:cubicBezTo>
                      <a:cubicBezTo>
                        <a:pt x="154159" y="58783"/>
                        <a:pt x="153689" y="58487"/>
                        <a:pt x="153219" y="58591"/>
                      </a:cubicBezTo>
                      <a:lnTo>
                        <a:pt x="104820" y="69193"/>
                      </a:lnTo>
                      <a:cubicBezTo>
                        <a:pt x="103619" y="62775"/>
                        <a:pt x="100201" y="57204"/>
                        <a:pt x="95442" y="53113"/>
                      </a:cubicBezTo>
                      <a:lnTo>
                        <a:pt x="128880" y="16437"/>
                      </a:lnTo>
                      <a:cubicBezTo>
                        <a:pt x="129188" y="16100"/>
                        <a:pt x="129188" y="15572"/>
                        <a:pt x="128863" y="15235"/>
                      </a:cubicBezTo>
                      <a:cubicBezTo>
                        <a:pt x="128526" y="14887"/>
                        <a:pt x="127969" y="14876"/>
                        <a:pt x="127621" y="15212"/>
                      </a:cubicBezTo>
                      <a:lnTo>
                        <a:pt x="91252" y="50124"/>
                      </a:lnTo>
                      <a:cubicBezTo>
                        <a:pt x="91206" y="50101"/>
                        <a:pt x="91159" y="50078"/>
                        <a:pt x="91119" y="50049"/>
                      </a:cubicBezTo>
                      <a:lnTo>
                        <a:pt x="103172" y="1093"/>
                      </a:lnTo>
                      <a:cubicBezTo>
                        <a:pt x="103282" y="646"/>
                        <a:pt x="103027" y="188"/>
                        <a:pt x="102586" y="43"/>
                      </a:cubicBezTo>
                      <a:cubicBezTo>
                        <a:pt x="102122" y="-102"/>
                        <a:pt x="101628" y="153"/>
                        <a:pt x="101483" y="611"/>
                      </a:cubicBezTo>
                      <a:lnTo>
                        <a:pt x="86442" y="47896"/>
                      </a:lnTo>
                      <a:cubicBezTo>
                        <a:pt x="83517" y="46869"/>
                        <a:pt x="80418" y="46201"/>
                        <a:pt x="77145" y="46201"/>
                      </a:cubicBezTo>
                      <a:cubicBezTo>
                        <a:pt x="73872" y="46201"/>
                        <a:pt x="70773" y="46869"/>
                        <a:pt x="67848" y="47896"/>
                      </a:cubicBezTo>
                      <a:lnTo>
                        <a:pt x="52806" y="611"/>
                      </a:lnTo>
                      <a:cubicBezTo>
                        <a:pt x="52667" y="176"/>
                        <a:pt x="52208" y="-85"/>
                        <a:pt x="51762" y="25"/>
                      </a:cubicBezTo>
                      <a:cubicBezTo>
                        <a:pt x="51292" y="141"/>
                        <a:pt x="51001" y="617"/>
                        <a:pt x="51117" y="1087"/>
                      </a:cubicBezTo>
                      <a:lnTo>
                        <a:pt x="63171" y="50043"/>
                      </a:lnTo>
                      <a:cubicBezTo>
                        <a:pt x="63124" y="50066"/>
                        <a:pt x="63078" y="50089"/>
                        <a:pt x="63037" y="50118"/>
                      </a:cubicBezTo>
                      <a:lnTo>
                        <a:pt x="26668" y="15206"/>
                      </a:lnTo>
                      <a:cubicBezTo>
                        <a:pt x="26338" y="14887"/>
                        <a:pt x="25810" y="14876"/>
                        <a:pt x="25467" y="15189"/>
                      </a:cubicBezTo>
                      <a:cubicBezTo>
                        <a:pt x="25107" y="15514"/>
                        <a:pt x="25084" y="16071"/>
                        <a:pt x="25409" y="16431"/>
                      </a:cubicBezTo>
                      <a:lnTo>
                        <a:pt x="58847" y="53107"/>
                      </a:lnTo>
                      <a:cubicBezTo>
                        <a:pt x="54089" y="57198"/>
                        <a:pt x="50676" y="62769"/>
                        <a:pt x="49469" y="69188"/>
                      </a:cubicBezTo>
                      <a:lnTo>
                        <a:pt x="1071" y="58585"/>
                      </a:lnTo>
                      <a:cubicBezTo>
                        <a:pt x="624" y="58487"/>
                        <a:pt x="165" y="58754"/>
                        <a:pt x="38" y="59200"/>
                      </a:cubicBezTo>
                      <a:cubicBezTo>
                        <a:pt x="-96" y="59665"/>
                        <a:pt x="171" y="60152"/>
                        <a:pt x="635" y="60291"/>
                      </a:cubicBezTo>
                      <a:lnTo>
                        <a:pt x="48953" y="74300"/>
                      </a:lnTo>
                      <a:cubicBezTo>
                        <a:pt x="48953" y="74335"/>
                        <a:pt x="48941" y="74370"/>
                        <a:pt x="48941" y="74405"/>
                      </a:cubicBezTo>
                      <a:cubicBezTo>
                        <a:pt x="48941" y="74440"/>
                        <a:pt x="48953" y="74474"/>
                        <a:pt x="48953" y="74509"/>
                      </a:cubicBezTo>
                      <a:lnTo>
                        <a:pt x="635" y="88518"/>
                      </a:lnTo>
                      <a:cubicBezTo>
                        <a:pt x="194" y="88646"/>
                        <a:pt x="-79" y="89098"/>
                        <a:pt x="20" y="89551"/>
                      </a:cubicBezTo>
                      <a:cubicBezTo>
                        <a:pt x="125" y="90027"/>
                        <a:pt x="595" y="90323"/>
                        <a:pt x="1065" y="90224"/>
                      </a:cubicBezTo>
                      <a:lnTo>
                        <a:pt x="49464" y="79622"/>
                      </a:lnTo>
                      <a:cubicBezTo>
                        <a:pt x="50665" y="86040"/>
                        <a:pt x="54083" y="91611"/>
                        <a:pt x="58841" y="95703"/>
                      </a:cubicBezTo>
                      <a:lnTo>
                        <a:pt x="25404" y="132379"/>
                      </a:lnTo>
                      <a:cubicBezTo>
                        <a:pt x="25096" y="132715"/>
                        <a:pt x="25096" y="133243"/>
                        <a:pt x="25421" y="133580"/>
                      </a:cubicBezTo>
                      <a:cubicBezTo>
                        <a:pt x="25757" y="133928"/>
                        <a:pt x="26315" y="133940"/>
                        <a:pt x="26663" y="133603"/>
                      </a:cubicBezTo>
                      <a:lnTo>
                        <a:pt x="63031" y="98691"/>
                      </a:lnTo>
                      <a:cubicBezTo>
                        <a:pt x="63078" y="98714"/>
                        <a:pt x="63118" y="98738"/>
                        <a:pt x="63165" y="98761"/>
                      </a:cubicBezTo>
                      <a:lnTo>
                        <a:pt x="51112" y="147717"/>
                      </a:lnTo>
                      <a:cubicBezTo>
                        <a:pt x="51001" y="148163"/>
                        <a:pt x="51256" y="148622"/>
                        <a:pt x="51698" y="148767"/>
                      </a:cubicBezTo>
                      <a:cubicBezTo>
                        <a:pt x="52162" y="148906"/>
                        <a:pt x="52655" y="148651"/>
                        <a:pt x="52800" y="148192"/>
                      </a:cubicBezTo>
                      <a:close/>
                    </a:path>
                  </a:pathLst>
                </a:custGeom>
                <a:solidFill>
                  <a:schemeClr val="accent4"/>
                </a:solidFill>
                <a:ln w="5794" cap="flat">
                  <a:noFill/>
                  <a:prstDash val="solid"/>
                  <a:miter/>
                </a:ln>
              </p:spPr>
              <p:txBody>
                <a:bodyPr rtlCol="0" anchor="ctr"/>
                <a:lstStyle/>
                <a:p>
                  <a:endParaRPr lang="en-US"/>
                </a:p>
              </p:txBody>
            </p:sp>
          </p:grpSp>
          <p:grpSp>
            <p:nvGrpSpPr>
              <p:cNvPr id="310" name="Content Placeholder 3" descr="A wreath with lemons and leaves">
                <a:extLst>
                  <a:ext uri="{FF2B5EF4-FFF2-40B4-BE49-F238E27FC236}">
                    <a16:creationId xmlns:a16="http://schemas.microsoft.com/office/drawing/2014/main" id="{FD4CC487-69A6-4B4E-881D-AF761EE5B3EA}"/>
                  </a:ext>
                </a:extLst>
              </p:cNvPr>
              <p:cNvGrpSpPr/>
              <p:nvPr/>
            </p:nvGrpSpPr>
            <p:grpSpPr>
              <a:xfrm>
                <a:off x="7368928" y="1929261"/>
                <a:ext cx="237017" cy="215884"/>
                <a:chOff x="7368928" y="1929261"/>
                <a:chExt cx="237017" cy="215884"/>
              </a:xfrm>
            </p:grpSpPr>
            <p:sp>
              <p:nvSpPr>
                <p:cNvPr id="311" name="Freeform: Shape 310">
                  <a:extLst>
                    <a:ext uri="{FF2B5EF4-FFF2-40B4-BE49-F238E27FC236}">
                      <a16:creationId xmlns:a16="http://schemas.microsoft.com/office/drawing/2014/main" id="{AAD828DF-4C0C-4174-99B9-183C19FE1AEB}"/>
                    </a:ext>
                  </a:extLst>
                </p:cNvPr>
                <p:cNvSpPr/>
                <p:nvPr/>
              </p:nvSpPr>
              <p:spPr>
                <a:xfrm>
                  <a:off x="7509286" y="1998075"/>
                  <a:ext cx="96659" cy="76696"/>
                </a:xfrm>
                <a:custGeom>
                  <a:avLst/>
                  <a:gdLst>
                    <a:gd name="connsiteX0" fmla="*/ 0 w 96659"/>
                    <a:gd name="connsiteY0" fmla="*/ 38848 h 76696"/>
                    <a:gd name="connsiteX1" fmla="*/ 57980 w 96659"/>
                    <a:gd name="connsiteY1" fmla="*/ 1 h 76696"/>
                    <a:gd name="connsiteX2" fmla="*/ 85191 w 96659"/>
                    <a:gd name="connsiteY2" fmla="*/ 10999 h 76696"/>
                    <a:gd name="connsiteX3" fmla="*/ 96658 w 96659"/>
                    <a:gd name="connsiteY3" fmla="*/ 38018 h 76696"/>
                    <a:gd name="connsiteX4" fmla="*/ 88679 w 96659"/>
                    <a:gd name="connsiteY4" fmla="*/ 61765 h 76696"/>
                    <a:gd name="connsiteX5" fmla="*/ 58636 w 96659"/>
                    <a:gd name="connsiteY5" fmla="*/ 76696 h 76696"/>
                    <a:gd name="connsiteX6" fmla="*/ 0 w 96659"/>
                    <a:gd name="connsiteY6" fmla="*/ 38848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9" h="76696">
                      <a:moveTo>
                        <a:pt x="0" y="38848"/>
                      </a:moveTo>
                      <a:cubicBezTo>
                        <a:pt x="16858" y="21995"/>
                        <a:pt x="43530" y="129"/>
                        <a:pt x="57980" y="1"/>
                      </a:cubicBezTo>
                      <a:cubicBezTo>
                        <a:pt x="68222" y="-86"/>
                        <a:pt x="77884" y="3820"/>
                        <a:pt x="85191" y="10999"/>
                      </a:cubicBezTo>
                      <a:cubicBezTo>
                        <a:pt x="92497" y="18177"/>
                        <a:pt x="96565" y="27775"/>
                        <a:pt x="96658" y="38018"/>
                      </a:cubicBezTo>
                      <a:cubicBezTo>
                        <a:pt x="96733" y="46700"/>
                        <a:pt x="93971" y="54911"/>
                        <a:pt x="88679" y="61765"/>
                      </a:cubicBezTo>
                      <a:cubicBezTo>
                        <a:pt x="81430" y="71154"/>
                        <a:pt x="70480" y="76592"/>
                        <a:pt x="58636" y="76696"/>
                      </a:cubicBezTo>
                      <a:cubicBezTo>
                        <a:pt x="44162" y="76812"/>
                        <a:pt x="17131" y="55405"/>
                        <a:pt x="0" y="38848"/>
                      </a:cubicBezTo>
                      <a:close/>
                    </a:path>
                  </a:pathLst>
                </a:custGeom>
                <a:solidFill>
                  <a:srgbClr val="FFFFFF"/>
                </a:solidFill>
                <a:ln w="5794"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4CD4954-C957-4213-9AF2-D9B0731CF6A4}"/>
                    </a:ext>
                  </a:extLst>
                </p:cNvPr>
                <p:cNvSpPr/>
                <p:nvPr/>
              </p:nvSpPr>
              <p:spPr>
                <a:xfrm>
                  <a:off x="7490849" y="1929261"/>
                  <a:ext cx="75067" cy="89109"/>
                </a:xfrm>
                <a:custGeom>
                  <a:avLst/>
                  <a:gdLst>
                    <a:gd name="connsiteX0" fmla="*/ 7979 w 75067"/>
                    <a:gd name="connsiteY0" fmla="*/ 89109 h 89109"/>
                    <a:gd name="connsiteX1" fmla="*/ 3325 w 75067"/>
                    <a:gd name="connsiteY1" fmla="*/ 19477 h 89109"/>
                    <a:gd name="connsiteX2" fmla="*/ 26457 w 75067"/>
                    <a:gd name="connsiteY2" fmla="*/ 1411 h 89109"/>
                    <a:gd name="connsiteX3" fmla="*/ 55589 w 75067"/>
                    <a:gd name="connsiteY3" fmla="*/ 4992 h 89109"/>
                    <a:gd name="connsiteX4" fmla="*/ 72163 w 75067"/>
                    <a:gd name="connsiteY4" fmla="*/ 23771 h 89109"/>
                    <a:gd name="connsiteX5" fmla="*/ 70074 w 75067"/>
                    <a:gd name="connsiteY5" fmla="*/ 57255 h 89109"/>
                    <a:gd name="connsiteX6" fmla="*/ 7979 w 75067"/>
                    <a:gd name="connsiteY6" fmla="*/ 89109 h 8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9">
                      <a:moveTo>
                        <a:pt x="7979" y="89109"/>
                      </a:moveTo>
                      <a:cubicBezTo>
                        <a:pt x="1816" y="66082"/>
                        <a:pt x="-3790" y="32052"/>
                        <a:pt x="3325" y="19477"/>
                      </a:cubicBezTo>
                      <a:cubicBezTo>
                        <a:pt x="8374" y="10563"/>
                        <a:pt x="16585" y="4145"/>
                        <a:pt x="26457" y="1411"/>
                      </a:cubicBezTo>
                      <a:cubicBezTo>
                        <a:pt x="36328" y="-1328"/>
                        <a:pt x="46675" y="-51"/>
                        <a:pt x="55589" y="4992"/>
                      </a:cubicBezTo>
                      <a:cubicBezTo>
                        <a:pt x="63144" y="9269"/>
                        <a:pt x="68878" y="15763"/>
                        <a:pt x="72163" y="23771"/>
                      </a:cubicBezTo>
                      <a:cubicBezTo>
                        <a:pt x="76666" y="34745"/>
                        <a:pt x="75906" y="46949"/>
                        <a:pt x="70074" y="57255"/>
                      </a:cubicBezTo>
                      <a:cubicBezTo>
                        <a:pt x="62941" y="69854"/>
                        <a:pt x="30885" y="82552"/>
                        <a:pt x="7979" y="89109"/>
                      </a:cubicBezTo>
                      <a:close/>
                    </a:path>
                  </a:pathLst>
                </a:custGeom>
                <a:solidFill>
                  <a:srgbClr val="FFFFFF"/>
                </a:solidFill>
                <a:ln w="5794"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B0F331E9-2E9C-438D-9683-8DC8820FE2C3}"/>
                    </a:ext>
                  </a:extLst>
                </p:cNvPr>
                <p:cNvSpPr/>
                <p:nvPr/>
              </p:nvSpPr>
              <p:spPr>
                <a:xfrm>
                  <a:off x="7408593" y="1930035"/>
                  <a:ext cx="75070" cy="88601"/>
                </a:xfrm>
                <a:custGeom>
                  <a:avLst/>
                  <a:gdLst>
                    <a:gd name="connsiteX0" fmla="*/ 67946 w 75070"/>
                    <a:gd name="connsiteY0" fmla="*/ 88602 h 88601"/>
                    <a:gd name="connsiteX1" fmla="*/ 5318 w 75070"/>
                    <a:gd name="connsiteY1" fmla="*/ 57816 h 88601"/>
                    <a:gd name="connsiteX2" fmla="*/ 1238 w 75070"/>
                    <a:gd name="connsiteY2" fmla="*/ 28753 h 88601"/>
                    <a:gd name="connsiteX3" fmla="*/ 18903 w 75070"/>
                    <a:gd name="connsiteY3" fmla="*/ 5314 h 88601"/>
                    <a:gd name="connsiteX4" fmla="*/ 43456 w 75070"/>
                    <a:gd name="connsiteY4" fmla="*/ 353 h 88601"/>
                    <a:gd name="connsiteX5" fmla="*/ 71410 w 75070"/>
                    <a:gd name="connsiteY5" fmla="*/ 18905 h 88601"/>
                    <a:gd name="connsiteX6" fmla="*/ 67946 w 75070"/>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0" h="88601">
                      <a:moveTo>
                        <a:pt x="67946" y="88602"/>
                      </a:moveTo>
                      <a:cubicBezTo>
                        <a:pt x="44924" y="82427"/>
                        <a:pt x="12647" y="70264"/>
                        <a:pt x="5318" y="57816"/>
                      </a:cubicBezTo>
                      <a:cubicBezTo>
                        <a:pt x="124" y="48989"/>
                        <a:pt x="-1327" y="38665"/>
                        <a:pt x="1238" y="28753"/>
                      </a:cubicBezTo>
                      <a:cubicBezTo>
                        <a:pt x="3803" y="18836"/>
                        <a:pt x="10082" y="10514"/>
                        <a:pt x="18903" y="5314"/>
                      </a:cubicBezTo>
                      <a:cubicBezTo>
                        <a:pt x="26383" y="910"/>
                        <a:pt x="34873" y="-808"/>
                        <a:pt x="43456" y="353"/>
                      </a:cubicBezTo>
                      <a:cubicBezTo>
                        <a:pt x="55213" y="1937"/>
                        <a:pt x="65398" y="8703"/>
                        <a:pt x="71410" y="18905"/>
                      </a:cubicBezTo>
                      <a:cubicBezTo>
                        <a:pt x="78751" y="31371"/>
                        <a:pt x="73720" y="65482"/>
                        <a:pt x="67946" y="88602"/>
                      </a:cubicBezTo>
                      <a:close/>
                    </a:path>
                  </a:pathLst>
                </a:custGeom>
                <a:solidFill>
                  <a:srgbClr val="FFFFFF"/>
                </a:solidFill>
                <a:ln w="5794"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ACA8FAA8-D0D7-448E-8243-E728DC4D70C5}"/>
                    </a:ext>
                  </a:extLst>
                </p:cNvPr>
                <p:cNvSpPr/>
                <p:nvPr/>
              </p:nvSpPr>
              <p:spPr>
                <a:xfrm>
                  <a:off x="7368928" y="1998859"/>
                  <a:ext cx="98626" cy="78257"/>
                </a:xfrm>
                <a:custGeom>
                  <a:avLst/>
                  <a:gdLst>
                    <a:gd name="connsiteX0" fmla="*/ 98627 w 98626"/>
                    <a:gd name="connsiteY0" fmla="*/ 38621 h 78257"/>
                    <a:gd name="connsiteX1" fmla="*/ 39463 w 98626"/>
                    <a:gd name="connsiteY1" fmla="*/ 78257 h 78257"/>
                    <a:gd name="connsiteX2" fmla="*/ 11701 w 98626"/>
                    <a:gd name="connsiteY2" fmla="*/ 67033 h 78257"/>
                    <a:gd name="connsiteX3" fmla="*/ 1 w 98626"/>
                    <a:gd name="connsiteY3" fmla="*/ 39462 h 78257"/>
                    <a:gd name="connsiteX4" fmla="*/ 8143 w 98626"/>
                    <a:gd name="connsiteY4" fmla="*/ 15234 h 78257"/>
                    <a:gd name="connsiteX5" fmla="*/ 38802 w 98626"/>
                    <a:gd name="connsiteY5" fmla="*/ 1 h 78257"/>
                    <a:gd name="connsiteX6" fmla="*/ 98627 w 98626"/>
                    <a:gd name="connsiteY6" fmla="*/ 38621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98627" y="38621"/>
                      </a:moveTo>
                      <a:cubicBezTo>
                        <a:pt x="81426" y="55816"/>
                        <a:pt x="54209" y="78135"/>
                        <a:pt x="39463" y="78257"/>
                      </a:cubicBezTo>
                      <a:cubicBezTo>
                        <a:pt x="29012" y="78344"/>
                        <a:pt x="19152" y="74357"/>
                        <a:pt x="11701" y="67033"/>
                      </a:cubicBezTo>
                      <a:cubicBezTo>
                        <a:pt x="4244" y="59704"/>
                        <a:pt x="95" y="49914"/>
                        <a:pt x="1" y="39462"/>
                      </a:cubicBezTo>
                      <a:cubicBezTo>
                        <a:pt x="-74" y="30607"/>
                        <a:pt x="2741" y="22227"/>
                        <a:pt x="8143" y="15234"/>
                      </a:cubicBezTo>
                      <a:cubicBezTo>
                        <a:pt x="15543" y="5653"/>
                        <a:pt x="26714" y="99"/>
                        <a:pt x="38802" y="1"/>
                      </a:cubicBezTo>
                      <a:cubicBezTo>
                        <a:pt x="53565" y="-121"/>
                        <a:pt x="81148" y="21722"/>
                        <a:pt x="98627" y="38621"/>
                      </a:cubicBezTo>
                      <a:close/>
                    </a:path>
                  </a:pathLst>
                </a:custGeom>
                <a:solidFill>
                  <a:srgbClr val="FFFFFF"/>
                </a:solidFill>
                <a:ln w="5794"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1A92646D-B386-46DC-AE6A-7878A545633E}"/>
                    </a:ext>
                  </a:extLst>
                </p:cNvPr>
                <p:cNvSpPr/>
                <p:nvPr/>
              </p:nvSpPr>
              <p:spPr>
                <a:xfrm>
                  <a:off x="7409944" y="2056039"/>
                  <a:ext cx="75067" cy="89106"/>
                </a:xfrm>
                <a:custGeom>
                  <a:avLst/>
                  <a:gdLst>
                    <a:gd name="connsiteX0" fmla="*/ 67088 w 75067"/>
                    <a:gd name="connsiteY0" fmla="*/ 0 h 89106"/>
                    <a:gd name="connsiteX1" fmla="*/ 71742 w 75067"/>
                    <a:gd name="connsiteY1" fmla="*/ 69633 h 89106"/>
                    <a:gd name="connsiteX2" fmla="*/ 48611 w 75067"/>
                    <a:gd name="connsiteY2" fmla="*/ 87698 h 89106"/>
                    <a:gd name="connsiteX3" fmla="*/ 19479 w 75067"/>
                    <a:gd name="connsiteY3" fmla="*/ 84117 h 89106"/>
                    <a:gd name="connsiteX4" fmla="*/ 2905 w 75067"/>
                    <a:gd name="connsiteY4" fmla="*/ 65338 h 89106"/>
                    <a:gd name="connsiteX5" fmla="*/ 4994 w 75067"/>
                    <a:gd name="connsiteY5" fmla="*/ 31854 h 89106"/>
                    <a:gd name="connsiteX6" fmla="*/ 67088 w 75067"/>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67088" y="0"/>
                      </a:moveTo>
                      <a:cubicBezTo>
                        <a:pt x="73251" y="23027"/>
                        <a:pt x="78857" y="57057"/>
                        <a:pt x="71742" y="69633"/>
                      </a:cubicBezTo>
                      <a:cubicBezTo>
                        <a:pt x="66693" y="78546"/>
                        <a:pt x="58482" y="84965"/>
                        <a:pt x="48611" y="87698"/>
                      </a:cubicBezTo>
                      <a:cubicBezTo>
                        <a:pt x="38740" y="90431"/>
                        <a:pt x="28392" y="89160"/>
                        <a:pt x="19479" y="84117"/>
                      </a:cubicBezTo>
                      <a:cubicBezTo>
                        <a:pt x="11923" y="79840"/>
                        <a:pt x="6189" y="73347"/>
                        <a:pt x="2905" y="65338"/>
                      </a:cubicBezTo>
                      <a:cubicBezTo>
                        <a:pt x="-1598" y="54364"/>
                        <a:pt x="-838" y="42160"/>
                        <a:pt x="4994" y="31854"/>
                      </a:cubicBezTo>
                      <a:cubicBezTo>
                        <a:pt x="12126" y="19261"/>
                        <a:pt x="44177" y="6558"/>
                        <a:pt x="67088" y="0"/>
                      </a:cubicBezTo>
                      <a:close/>
                    </a:path>
                  </a:pathLst>
                </a:custGeom>
                <a:solidFill>
                  <a:srgbClr val="FFFFFF"/>
                </a:solidFill>
                <a:ln w="5794"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12378435-30FE-434D-9458-49EF138934EE}"/>
                    </a:ext>
                  </a:extLst>
                </p:cNvPr>
                <p:cNvSpPr/>
                <p:nvPr/>
              </p:nvSpPr>
              <p:spPr>
                <a:xfrm>
                  <a:off x="7492193" y="2055777"/>
                  <a:ext cx="75068" cy="88601"/>
                </a:xfrm>
                <a:custGeom>
                  <a:avLst/>
                  <a:gdLst>
                    <a:gd name="connsiteX0" fmla="*/ 7123 w 75068"/>
                    <a:gd name="connsiteY0" fmla="*/ 0 h 88601"/>
                    <a:gd name="connsiteX1" fmla="*/ 69751 w 75068"/>
                    <a:gd name="connsiteY1" fmla="*/ 30786 h 88601"/>
                    <a:gd name="connsiteX2" fmla="*/ 73831 w 75068"/>
                    <a:gd name="connsiteY2" fmla="*/ 59848 h 88601"/>
                    <a:gd name="connsiteX3" fmla="*/ 56166 w 75068"/>
                    <a:gd name="connsiteY3" fmla="*/ 83287 h 88601"/>
                    <a:gd name="connsiteX4" fmla="*/ 31612 w 75068"/>
                    <a:gd name="connsiteY4" fmla="*/ 88249 h 88601"/>
                    <a:gd name="connsiteX5" fmla="*/ 3658 w 75068"/>
                    <a:gd name="connsiteY5" fmla="*/ 69696 h 88601"/>
                    <a:gd name="connsiteX6" fmla="*/ 7123 w 75068"/>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7123" y="0"/>
                      </a:moveTo>
                      <a:cubicBezTo>
                        <a:pt x="30144" y="6175"/>
                        <a:pt x="62421" y="18338"/>
                        <a:pt x="69751" y="30786"/>
                      </a:cubicBezTo>
                      <a:cubicBezTo>
                        <a:pt x="74945" y="39613"/>
                        <a:pt x="76396" y="49937"/>
                        <a:pt x="73831" y="59848"/>
                      </a:cubicBezTo>
                      <a:cubicBezTo>
                        <a:pt x="71265" y="69766"/>
                        <a:pt x="64987" y="78088"/>
                        <a:pt x="56166" y="83287"/>
                      </a:cubicBezTo>
                      <a:cubicBezTo>
                        <a:pt x="48685" y="87692"/>
                        <a:pt x="40195" y="89410"/>
                        <a:pt x="31612" y="88249"/>
                      </a:cubicBezTo>
                      <a:cubicBezTo>
                        <a:pt x="19855" y="86665"/>
                        <a:pt x="9671" y="79898"/>
                        <a:pt x="3658" y="69696"/>
                      </a:cubicBezTo>
                      <a:cubicBezTo>
                        <a:pt x="-3677" y="57225"/>
                        <a:pt x="1349" y="23114"/>
                        <a:pt x="7123" y="0"/>
                      </a:cubicBezTo>
                      <a:close/>
                    </a:path>
                  </a:pathLst>
                </a:custGeom>
                <a:solidFill>
                  <a:srgbClr val="FFFFFF"/>
                </a:solidFill>
                <a:ln w="5794"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B56D24D1-7A1A-482C-B133-AC23269C6A32}"/>
                    </a:ext>
                  </a:extLst>
                </p:cNvPr>
                <p:cNvSpPr/>
                <p:nvPr/>
              </p:nvSpPr>
              <p:spPr>
                <a:xfrm>
                  <a:off x="7410791" y="1962808"/>
                  <a:ext cx="154283" cy="148803"/>
                </a:xfrm>
                <a:custGeom>
                  <a:avLst/>
                  <a:gdLst>
                    <a:gd name="connsiteX0" fmla="*/ 52794 w 154283"/>
                    <a:gd name="connsiteY0" fmla="*/ 148192 h 148803"/>
                    <a:gd name="connsiteX1" fmla="*/ 67836 w 154283"/>
                    <a:gd name="connsiteY1" fmla="*/ 100908 h 148803"/>
                    <a:gd name="connsiteX2" fmla="*/ 77133 w 154283"/>
                    <a:gd name="connsiteY2" fmla="*/ 102603 h 148803"/>
                    <a:gd name="connsiteX3" fmla="*/ 86430 w 154283"/>
                    <a:gd name="connsiteY3" fmla="*/ 100908 h 148803"/>
                    <a:gd name="connsiteX4" fmla="*/ 101472 w 154283"/>
                    <a:gd name="connsiteY4" fmla="*/ 148192 h 148803"/>
                    <a:gd name="connsiteX5" fmla="*/ 102522 w 154283"/>
                    <a:gd name="connsiteY5" fmla="*/ 148779 h 148803"/>
                    <a:gd name="connsiteX6" fmla="*/ 103166 w 154283"/>
                    <a:gd name="connsiteY6" fmla="*/ 147717 h 148803"/>
                    <a:gd name="connsiteX7" fmla="*/ 91113 w 154283"/>
                    <a:gd name="connsiteY7" fmla="*/ 98761 h 148803"/>
                    <a:gd name="connsiteX8" fmla="*/ 91246 w 154283"/>
                    <a:gd name="connsiteY8" fmla="*/ 98685 h 148803"/>
                    <a:gd name="connsiteX9" fmla="*/ 127615 w 154283"/>
                    <a:gd name="connsiteY9" fmla="*/ 133597 h 148803"/>
                    <a:gd name="connsiteX10" fmla="*/ 128816 w 154283"/>
                    <a:gd name="connsiteY10" fmla="*/ 133615 h 148803"/>
                    <a:gd name="connsiteX11" fmla="*/ 128874 w 154283"/>
                    <a:gd name="connsiteY11" fmla="*/ 132373 h 148803"/>
                    <a:gd name="connsiteX12" fmla="*/ 95436 w 154283"/>
                    <a:gd name="connsiteY12" fmla="*/ 95697 h 148803"/>
                    <a:gd name="connsiteX13" fmla="*/ 104814 w 154283"/>
                    <a:gd name="connsiteY13" fmla="*/ 79616 h 148803"/>
                    <a:gd name="connsiteX14" fmla="*/ 153213 w 154283"/>
                    <a:gd name="connsiteY14" fmla="*/ 90218 h 148803"/>
                    <a:gd name="connsiteX15" fmla="*/ 154246 w 154283"/>
                    <a:gd name="connsiteY15" fmla="*/ 89603 h 148803"/>
                    <a:gd name="connsiteX16" fmla="*/ 153648 w 154283"/>
                    <a:gd name="connsiteY16" fmla="*/ 88512 h 148803"/>
                    <a:gd name="connsiteX17" fmla="*/ 105331 w 154283"/>
                    <a:gd name="connsiteY17" fmla="*/ 74503 h 148803"/>
                    <a:gd name="connsiteX18" fmla="*/ 105342 w 154283"/>
                    <a:gd name="connsiteY18" fmla="*/ 74399 h 148803"/>
                    <a:gd name="connsiteX19" fmla="*/ 105331 w 154283"/>
                    <a:gd name="connsiteY19" fmla="*/ 74294 h 148803"/>
                    <a:gd name="connsiteX20" fmla="*/ 153648 w 154283"/>
                    <a:gd name="connsiteY20" fmla="*/ 60286 h 148803"/>
                    <a:gd name="connsiteX21" fmla="*/ 154263 w 154283"/>
                    <a:gd name="connsiteY21" fmla="*/ 59253 h 148803"/>
                    <a:gd name="connsiteX22" fmla="*/ 153219 w 154283"/>
                    <a:gd name="connsiteY22" fmla="*/ 58585 h 148803"/>
                    <a:gd name="connsiteX23" fmla="*/ 104820 w 154283"/>
                    <a:gd name="connsiteY23" fmla="*/ 69188 h 148803"/>
                    <a:gd name="connsiteX24" fmla="*/ 95442 w 154283"/>
                    <a:gd name="connsiteY24" fmla="*/ 53107 h 148803"/>
                    <a:gd name="connsiteX25" fmla="*/ 128880 w 154283"/>
                    <a:gd name="connsiteY25" fmla="*/ 16431 h 148803"/>
                    <a:gd name="connsiteX26" fmla="*/ 128863 w 154283"/>
                    <a:gd name="connsiteY26" fmla="*/ 15230 h 148803"/>
                    <a:gd name="connsiteX27" fmla="*/ 127621 w 154283"/>
                    <a:gd name="connsiteY27" fmla="*/ 15206 h 148803"/>
                    <a:gd name="connsiteX28" fmla="*/ 91252 w 154283"/>
                    <a:gd name="connsiteY28" fmla="*/ 50118 h 148803"/>
                    <a:gd name="connsiteX29" fmla="*/ 91119 w 154283"/>
                    <a:gd name="connsiteY29" fmla="*/ 50043 h 148803"/>
                    <a:gd name="connsiteX30" fmla="*/ 103172 w 154283"/>
                    <a:gd name="connsiteY30" fmla="*/ 1087 h 148803"/>
                    <a:gd name="connsiteX31" fmla="*/ 102586 w 154283"/>
                    <a:gd name="connsiteY31" fmla="*/ 43 h 148803"/>
                    <a:gd name="connsiteX32" fmla="*/ 101483 w 154283"/>
                    <a:gd name="connsiteY32" fmla="*/ 611 h 148803"/>
                    <a:gd name="connsiteX33" fmla="*/ 86441 w 154283"/>
                    <a:gd name="connsiteY33" fmla="*/ 47896 h 148803"/>
                    <a:gd name="connsiteX34" fmla="*/ 77145 w 154283"/>
                    <a:gd name="connsiteY34" fmla="*/ 46201 h 148803"/>
                    <a:gd name="connsiteX35" fmla="*/ 67848 w 154283"/>
                    <a:gd name="connsiteY35" fmla="*/ 47896 h 148803"/>
                    <a:gd name="connsiteX36" fmla="*/ 52806 w 154283"/>
                    <a:gd name="connsiteY36" fmla="*/ 611 h 148803"/>
                    <a:gd name="connsiteX37" fmla="*/ 51761 w 154283"/>
                    <a:gd name="connsiteY37" fmla="*/ 25 h 148803"/>
                    <a:gd name="connsiteX38" fmla="*/ 51117 w 154283"/>
                    <a:gd name="connsiteY38" fmla="*/ 1087 h 148803"/>
                    <a:gd name="connsiteX39" fmla="*/ 63170 w 154283"/>
                    <a:gd name="connsiteY39" fmla="*/ 50043 h 148803"/>
                    <a:gd name="connsiteX40" fmla="*/ 63037 w 154283"/>
                    <a:gd name="connsiteY40" fmla="*/ 50118 h 148803"/>
                    <a:gd name="connsiteX41" fmla="*/ 26668 w 154283"/>
                    <a:gd name="connsiteY41" fmla="*/ 15206 h 148803"/>
                    <a:gd name="connsiteX42" fmla="*/ 25467 w 154283"/>
                    <a:gd name="connsiteY42" fmla="*/ 15189 h 148803"/>
                    <a:gd name="connsiteX43" fmla="*/ 25409 w 154283"/>
                    <a:gd name="connsiteY43" fmla="*/ 16431 h 148803"/>
                    <a:gd name="connsiteX44" fmla="*/ 58847 w 154283"/>
                    <a:gd name="connsiteY44" fmla="*/ 53107 h 148803"/>
                    <a:gd name="connsiteX45" fmla="*/ 49469 w 154283"/>
                    <a:gd name="connsiteY45" fmla="*/ 69188 h 148803"/>
                    <a:gd name="connsiteX46" fmla="*/ 1070 w 154283"/>
                    <a:gd name="connsiteY46" fmla="*/ 58585 h 148803"/>
                    <a:gd name="connsiteX47" fmla="*/ 38 w 154283"/>
                    <a:gd name="connsiteY47" fmla="*/ 59200 h 148803"/>
                    <a:gd name="connsiteX48" fmla="*/ 635 w 154283"/>
                    <a:gd name="connsiteY48" fmla="*/ 60291 h 148803"/>
                    <a:gd name="connsiteX49" fmla="*/ 48953 w 154283"/>
                    <a:gd name="connsiteY49" fmla="*/ 74300 h 148803"/>
                    <a:gd name="connsiteX50" fmla="*/ 48941 w 154283"/>
                    <a:gd name="connsiteY50" fmla="*/ 74405 h 148803"/>
                    <a:gd name="connsiteX51" fmla="*/ 48953 w 154283"/>
                    <a:gd name="connsiteY51" fmla="*/ 74509 h 148803"/>
                    <a:gd name="connsiteX52" fmla="*/ 635 w 154283"/>
                    <a:gd name="connsiteY52" fmla="*/ 88518 h 148803"/>
                    <a:gd name="connsiteX53" fmla="*/ 20 w 154283"/>
                    <a:gd name="connsiteY53" fmla="*/ 89551 h 148803"/>
                    <a:gd name="connsiteX54" fmla="*/ 1065 w 154283"/>
                    <a:gd name="connsiteY54" fmla="*/ 90218 h 148803"/>
                    <a:gd name="connsiteX55" fmla="*/ 49463 w 154283"/>
                    <a:gd name="connsiteY55" fmla="*/ 79616 h 148803"/>
                    <a:gd name="connsiteX56" fmla="*/ 58841 w 154283"/>
                    <a:gd name="connsiteY56" fmla="*/ 95697 h 148803"/>
                    <a:gd name="connsiteX57" fmla="*/ 25403 w 154283"/>
                    <a:gd name="connsiteY57" fmla="*/ 132373 h 148803"/>
                    <a:gd name="connsiteX58" fmla="*/ 25421 w 154283"/>
                    <a:gd name="connsiteY58" fmla="*/ 133574 h 148803"/>
                    <a:gd name="connsiteX59" fmla="*/ 26663 w 154283"/>
                    <a:gd name="connsiteY59" fmla="*/ 133597 h 148803"/>
                    <a:gd name="connsiteX60" fmla="*/ 63031 w 154283"/>
                    <a:gd name="connsiteY60" fmla="*/ 98685 h 148803"/>
                    <a:gd name="connsiteX61" fmla="*/ 63165 w 154283"/>
                    <a:gd name="connsiteY61" fmla="*/ 98761 h 148803"/>
                    <a:gd name="connsiteX62" fmla="*/ 51111 w 154283"/>
                    <a:gd name="connsiteY62" fmla="*/ 147717 h 148803"/>
                    <a:gd name="connsiteX63" fmla="*/ 51697 w 154283"/>
                    <a:gd name="connsiteY63" fmla="*/ 148761 h 148803"/>
                    <a:gd name="connsiteX64" fmla="*/ 52794 w 154283"/>
                    <a:gd name="connsiteY64" fmla="*/ 148192 h 1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3">
                      <a:moveTo>
                        <a:pt x="52794" y="148192"/>
                      </a:moveTo>
                      <a:lnTo>
                        <a:pt x="67836" y="100908"/>
                      </a:lnTo>
                      <a:cubicBezTo>
                        <a:pt x="70761" y="101935"/>
                        <a:pt x="73860" y="102603"/>
                        <a:pt x="77133" y="102603"/>
                      </a:cubicBezTo>
                      <a:cubicBezTo>
                        <a:pt x="80406" y="102603"/>
                        <a:pt x="83505" y="101935"/>
                        <a:pt x="86430" y="100908"/>
                      </a:cubicBezTo>
                      <a:lnTo>
                        <a:pt x="101472" y="148192"/>
                      </a:lnTo>
                      <a:cubicBezTo>
                        <a:pt x="101611" y="148628"/>
                        <a:pt x="102069" y="148889"/>
                        <a:pt x="102522" y="148779"/>
                      </a:cubicBezTo>
                      <a:cubicBezTo>
                        <a:pt x="102992" y="148662"/>
                        <a:pt x="103282" y="148187"/>
                        <a:pt x="103166" y="147717"/>
                      </a:cubicBezTo>
                      <a:lnTo>
                        <a:pt x="91113" y="98761"/>
                      </a:lnTo>
                      <a:cubicBezTo>
                        <a:pt x="91159" y="98738"/>
                        <a:pt x="91206" y="98714"/>
                        <a:pt x="91246" y="98685"/>
                      </a:cubicBezTo>
                      <a:lnTo>
                        <a:pt x="127615" y="133597"/>
                      </a:lnTo>
                      <a:cubicBezTo>
                        <a:pt x="127946" y="133911"/>
                        <a:pt x="128474" y="133928"/>
                        <a:pt x="128816" y="133615"/>
                      </a:cubicBezTo>
                      <a:cubicBezTo>
                        <a:pt x="129176" y="133290"/>
                        <a:pt x="129199" y="132733"/>
                        <a:pt x="128874" y="132373"/>
                      </a:cubicBezTo>
                      <a:lnTo>
                        <a:pt x="95436" y="95697"/>
                      </a:lnTo>
                      <a:cubicBezTo>
                        <a:pt x="100195" y="91605"/>
                        <a:pt x="103607" y="86034"/>
                        <a:pt x="104814" y="79616"/>
                      </a:cubicBezTo>
                      <a:lnTo>
                        <a:pt x="153213" y="90218"/>
                      </a:lnTo>
                      <a:cubicBezTo>
                        <a:pt x="153660" y="90317"/>
                        <a:pt x="154118" y="90050"/>
                        <a:pt x="154246" y="89603"/>
                      </a:cubicBezTo>
                      <a:cubicBezTo>
                        <a:pt x="154379" y="89139"/>
                        <a:pt x="154112" y="88652"/>
                        <a:pt x="153648" y="88512"/>
                      </a:cubicBezTo>
                      <a:lnTo>
                        <a:pt x="105331" y="74503"/>
                      </a:lnTo>
                      <a:cubicBezTo>
                        <a:pt x="105331" y="74469"/>
                        <a:pt x="105342" y="74434"/>
                        <a:pt x="105342" y="74399"/>
                      </a:cubicBezTo>
                      <a:cubicBezTo>
                        <a:pt x="105342" y="74364"/>
                        <a:pt x="105331" y="74329"/>
                        <a:pt x="105331" y="74294"/>
                      </a:cubicBezTo>
                      <a:lnTo>
                        <a:pt x="153648" y="60286"/>
                      </a:lnTo>
                      <a:cubicBezTo>
                        <a:pt x="154089" y="60158"/>
                        <a:pt x="154362" y="59705"/>
                        <a:pt x="154263" y="59253"/>
                      </a:cubicBezTo>
                      <a:cubicBezTo>
                        <a:pt x="154159" y="58777"/>
                        <a:pt x="153689" y="58481"/>
                        <a:pt x="153219" y="58585"/>
                      </a:cubicBezTo>
                      <a:lnTo>
                        <a:pt x="104820" y="69188"/>
                      </a:lnTo>
                      <a:cubicBezTo>
                        <a:pt x="103619" y="62769"/>
                        <a:pt x="100201" y="57198"/>
                        <a:pt x="95442" y="53107"/>
                      </a:cubicBezTo>
                      <a:lnTo>
                        <a:pt x="128880" y="16431"/>
                      </a:lnTo>
                      <a:cubicBezTo>
                        <a:pt x="129188" y="16094"/>
                        <a:pt x="129188" y="15566"/>
                        <a:pt x="128863" y="15230"/>
                      </a:cubicBezTo>
                      <a:cubicBezTo>
                        <a:pt x="128526" y="14881"/>
                        <a:pt x="127969" y="14870"/>
                        <a:pt x="127621" y="15206"/>
                      </a:cubicBezTo>
                      <a:lnTo>
                        <a:pt x="91252" y="50118"/>
                      </a:lnTo>
                      <a:cubicBezTo>
                        <a:pt x="91206" y="50095"/>
                        <a:pt x="91165" y="50072"/>
                        <a:pt x="91119" y="50043"/>
                      </a:cubicBezTo>
                      <a:lnTo>
                        <a:pt x="103172" y="1087"/>
                      </a:lnTo>
                      <a:cubicBezTo>
                        <a:pt x="103282" y="640"/>
                        <a:pt x="103027" y="182"/>
                        <a:pt x="102586" y="43"/>
                      </a:cubicBezTo>
                      <a:cubicBezTo>
                        <a:pt x="102122" y="-102"/>
                        <a:pt x="101628" y="153"/>
                        <a:pt x="101483" y="611"/>
                      </a:cubicBezTo>
                      <a:lnTo>
                        <a:pt x="86441" y="47896"/>
                      </a:lnTo>
                      <a:cubicBezTo>
                        <a:pt x="83517" y="46869"/>
                        <a:pt x="80418" y="46201"/>
                        <a:pt x="77145" y="46201"/>
                      </a:cubicBezTo>
                      <a:cubicBezTo>
                        <a:pt x="73872" y="46201"/>
                        <a:pt x="70773" y="46869"/>
                        <a:pt x="67848" y="47896"/>
                      </a:cubicBezTo>
                      <a:lnTo>
                        <a:pt x="52806" y="611"/>
                      </a:lnTo>
                      <a:cubicBezTo>
                        <a:pt x="52667" y="176"/>
                        <a:pt x="52208" y="-85"/>
                        <a:pt x="51761" y="25"/>
                      </a:cubicBezTo>
                      <a:cubicBezTo>
                        <a:pt x="51291" y="141"/>
                        <a:pt x="51001" y="617"/>
                        <a:pt x="51117" y="1087"/>
                      </a:cubicBezTo>
                      <a:lnTo>
                        <a:pt x="63170" y="50043"/>
                      </a:lnTo>
                      <a:cubicBezTo>
                        <a:pt x="63124" y="50066"/>
                        <a:pt x="63078" y="50089"/>
                        <a:pt x="63037" y="50118"/>
                      </a:cubicBezTo>
                      <a:lnTo>
                        <a:pt x="26668" y="15206"/>
                      </a:lnTo>
                      <a:cubicBezTo>
                        <a:pt x="26338" y="14893"/>
                        <a:pt x="25809" y="14876"/>
                        <a:pt x="25467" y="15189"/>
                      </a:cubicBezTo>
                      <a:cubicBezTo>
                        <a:pt x="25107" y="15514"/>
                        <a:pt x="25084" y="16071"/>
                        <a:pt x="25409" y="16431"/>
                      </a:cubicBezTo>
                      <a:lnTo>
                        <a:pt x="58847" y="53107"/>
                      </a:lnTo>
                      <a:cubicBezTo>
                        <a:pt x="54088" y="57198"/>
                        <a:pt x="50676" y="62769"/>
                        <a:pt x="49469" y="69188"/>
                      </a:cubicBezTo>
                      <a:lnTo>
                        <a:pt x="1070" y="58585"/>
                      </a:lnTo>
                      <a:cubicBezTo>
                        <a:pt x="624" y="58487"/>
                        <a:pt x="165" y="58754"/>
                        <a:pt x="38" y="59200"/>
                      </a:cubicBezTo>
                      <a:cubicBezTo>
                        <a:pt x="-96" y="59665"/>
                        <a:pt x="171" y="60152"/>
                        <a:pt x="635" y="60291"/>
                      </a:cubicBezTo>
                      <a:lnTo>
                        <a:pt x="48953" y="74300"/>
                      </a:lnTo>
                      <a:cubicBezTo>
                        <a:pt x="48953" y="74335"/>
                        <a:pt x="48941" y="74370"/>
                        <a:pt x="48941" y="74405"/>
                      </a:cubicBezTo>
                      <a:cubicBezTo>
                        <a:pt x="48941" y="74440"/>
                        <a:pt x="48953" y="74474"/>
                        <a:pt x="48953" y="74509"/>
                      </a:cubicBezTo>
                      <a:lnTo>
                        <a:pt x="635" y="88518"/>
                      </a:lnTo>
                      <a:cubicBezTo>
                        <a:pt x="194" y="88646"/>
                        <a:pt x="-79" y="89098"/>
                        <a:pt x="20" y="89551"/>
                      </a:cubicBezTo>
                      <a:cubicBezTo>
                        <a:pt x="125" y="90027"/>
                        <a:pt x="595" y="90323"/>
                        <a:pt x="1065" y="90218"/>
                      </a:cubicBezTo>
                      <a:lnTo>
                        <a:pt x="49463" y="79616"/>
                      </a:lnTo>
                      <a:cubicBezTo>
                        <a:pt x="50665" y="86034"/>
                        <a:pt x="54083" y="91605"/>
                        <a:pt x="58841" y="95697"/>
                      </a:cubicBezTo>
                      <a:lnTo>
                        <a:pt x="25403" y="132373"/>
                      </a:lnTo>
                      <a:cubicBezTo>
                        <a:pt x="25096" y="132710"/>
                        <a:pt x="25096" y="133238"/>
                        <a:pt x="25421" y="133574"/>
                      </a:cubicBezTo>
                      <a:cubicBezTo>
                        <a:pt x="25757" y="133922"/>
                        <a:pt x="26315" y="133934"/>
                        <a:pt x="26663" y="133597"/>
                      </a:cubicBezTo>
                      <a:lnTo>
                        <a:pt x="63031" y="98685"/>
                      </a:lnTo>
                      <a:cubicBezTo>
                        <a:pt x="63078" y="98709"/>
                        <a:pt x="63124" y="98732"/>
                        <a:pt x="63165" y="98761"/>
                      </a:cubicBezTo>
                      <a:lnTo>
                        <a:pt x="51111" y="147717"/>
                      </a:lnTo>
                      <a:cubicBezTo>
                        <a:pt x="51001" y="148163"/>
                        <a:pt x="51257" y="148622"/>
                        <a:pt x="51697" y="148761"/>
                      </a:cubicBezTo>
                      <a:cubicBezTo>
                        <a:pt x="52156" y="148906"/>
                        <a:pt x="52649" y="148651"/>
                        <a:pt x="52794" y="148192"/>
                      </a:cubicBezTo>
                      <a:close/>
                    </a:path>
                  </a:pathLst>
                </a:custGeom>
                <a:solidFill>
                  <a:schemeClr val="accent4"/>
                </a:solidFill>
                <a:ln w="5794" cap="flat">
                  <a:noFill/>
                  <a:prstDash val="solid"/>
                  <a:miter/>
                </a:ln>
              </p:spPr>
              <p:txBody>
                <a:bodyPr rtlCol="0" anchor="ctr"/>
                <a:lstStyle/>
                <a:p>
                  <a:endParaRPr lang="en-US"/>
                </a:p>
              </p:txBody>
            </p:sp>
          </p:grpSp>
          <p:grpSp>
            <p:nvGrpSpPr>
              <p:cNvPr id="318" name="Content Placeholder 3" descr="A wreath with lemons and leaves">
                <a:extLst>
                  <a:ext uri="{FF2B5EF4-FFF2-40B4-BE49-F238E27FC236}">
                    <a16:creationId xmlns:a16="http://schemas.microsoft.com/office/drawing/2014/main" id="{AC420138-1A60-4EF0-BAB2-3888423CADB3}"/>
                  </a:ext>
                </a:extLst>
              </p:cNvPr>
              <p:cNvGrpSpPr/>
              <p:nvPr/>
            </p:nvGrpSpPr>
            <p:grpSpPr>
              <a:xfrm>
                <a:off x="7550139" y="2117760"/>
                <a:ext cx="237011" cy="215884"/>
                <a:chOff x="7550139" y="2117760"/>
                <a:chExt cx="237011" cy="215884"/>
              </a:xfrm>
            </p:grpSpPr>
            <p:sp>
              <p:nvSpPr>
                <p:cNvPr id="319" name="Freeform: Shape 318">
                  <a:extLst>
                    <a:ext uri="{FF2B5EF4-FFF2-40B4-BE49-F238E27FC236}">
                      <a16:creationId xmlns:a16="http://schemas.microsoft.com/office/drawing/2014/main" id="{30E39B9C-285E-4E31-A130-0A15D5CB4349}"/>
                    </a:ext>
                  </a:extLst>
                </p:cNvPr>
                <p:cNvSpPr/>
                <p:nvPr/>
              </p:nvSpPr>
              <p:spPr>
                <a:xfrm>
                  <a:off x="7690497" y="2186568"/>
                  <a:ext cx="96653" cy="76696"/>
                </a:xfrm>
                <a:custGeom>
                  <a:avLst/>
                  <a:gdLst>
                    <a:gd name="connsiteX0" fmla="*/ 0 w 96653"/>
                    <a:gd name="connsiteY0" fmla="*/ 38848 h 76696"/>
                    <a:gd name="connsiteX1" fmla="*/ 57980 w 96653"/>
                    <a:gd name="connsiteY1" fmla="*/ 1 h 76696"/>
                    <a:gd name="connsiteX2" fmla="*/ 85191 w 96653"/>
                    <a:gd name="connsiteY2" fmla="*/ 10998 h 76696"/>
                    <a:gd name="connsiteX3" fmla="*/ 96652 w 96653"/>
                    <a:gd name="connsiteY3" fmla="*/ 38018 h 76696"/>
                    <a:gd name="connsiteX4" fmla="*/ 88673 w 96653"/>
                    <a:gd name="connsiteY4" fmla="*/ 61765 h 76696"/>
                    <a:gd name="connsiteX5" fmla="*/ 58629 w 96653"/>
                    <a:gd name="connsiteY5" fmla="*/ 76696 h 76696"/>
                    <a:gd name="connsiteX6" fmla="*/ 0 w 96653"/>
                    <a:gd name="connsiteY6" fmla="*/ 38848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 h="76696">
                      <a:moveTo>
                        <a:pt x="0" y="38848"/>
                      </a:moveTo>
                      <a:cubicBezTo>
                        <a:pt x="16858" y="21996"/>
                        <a:pt x="43530" y="129"/>
                        <a:pt x="57980" y="1"/>
                      </a:cubicBezTo>
                      <a:cubicBezTo>
                        <a:pt x="68222" y="-86"/>
                        <a:pt x="77884" y="3820"/>
                        <a:pt x="85191" y="10998"/>
                      </a:cubicBezTo>
                      <a:cubicBezTo>
                        <a:pt x="92497" y="18177"/>
                        <a:pt x="96565" y="27775"/>
                        <a:pt x="96652" y="38018"/>
                      </a:cubicBezTo>
                      <a:cubicBezTo>
                        <a:pt x="96727" y="46700"/>
                        <a:pt x="93965" y="54911"/>
                        <a:pt x="88673" y="61765"/>
                      </a:cubicBezTo>
                      <a:cubicBezTo>
                        <a:pt x="81425" y="71154"/>
                        <a:pt x="70474" y="76592"/>
                        <a:pt x="58629" y="76696"/>
                      </a:cubicBezTo>
                      <a:cubicBezTo>
                        <a:pt x="44156" y="76818"/>
                        <a:pt x="17131" y="55410"/>
                        <a:pt x="0" y="38848"/>
                      </a:cubicBezTo>
                      <a:close/>
                    </a:path>
                  </a:pathLst>
                </a:custGeom>
                <a:solidFill>
                  <a:srgbClr val="FFFFFF"/>
                </a:solidFill>
                <a:ln w="5794"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4F34A7C-D785-4A72-A846-14596598EBE2}"/>
                    </a:ext>
                  </a:extLst>
                </p:cNvPr>
                <p:cNvSpPr/>
                <p:nvPr/>
              </p:nvSpPr>
              <p:spPr>
                <a:xfrm>
                  <a:off x="7672054" y="2117760"/>
                  <a:ext cx="75066" cy="89109"/>
                </a:xfrm>
                <a:custGeom>
                  <a:avLst/>
                  <a:gdLst>
                    <a:gd name="connsiteX0" fmla="*/ 7979 w 75066"/>
                    <a:gd name="connsiteY0" fmla="*/ 89109 h 89109"/>
                    <a:gd name="connsiteX1" fmla="*/ 3325 w 75066"/>
                    <a:gd name="connsiteY1" fmla="*/ 19477 h 89109"/>
                    <a:gd name="connsiteX2" fmla="*/ 26457 w 75066"/>
                    <a:gd name="connsiteY2" fmla="*/ 1411 h 89109"/>
                    <a:gd name="connsiteX3" fmla="*/ 55589 w 75066"/>
                    <a:gd name="connsiteY3" fmla="*/ 4992 h 89109"/>
                    <a:gd name="connsiteX4" fmla="*/ 72162 w 75066"/>
                    <a:gd name="connsiteY4" fmla="*/ 23771 h 89109"/>
                    <a:gd name="connsiteX5" fmla="*/ 70068 w 75066"/>
                    <a:gd name="connsiteY5" fmla="*/ 57255 h 89109"/>
                    <a:gd name="connsiteX6" fmla="*/ 7979 w 75066"/>
                    <a:gd name="connsiteY6" fmla="*/ 89109 h 8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9">
                      <a:moveTo>
                        <a:pt x="7979" y="89109"/>
                      </a:moveTo>
                      <a:cubicBezTo>
                        <a:pt x="1816" y="66082"/>
                        <a:pt x="-3790" y="32052"/>
                        <a:pt x="3325" y="19477"/>
                      </a:cubicBezTo>
                      <a:cubicBezTo>
                        <a:pt x="8374" y="10563"/>
                        <a:pt x="16585" y="4145"/>
                        <a:pt x="26457" y="1411"/>
                      </a:cubicBezTo>
                      <a:cubicBezTo>
                        <a:pt x="36328" y="-1328"/>
                        <a:pt x="46675" y="-51"/>
                        <a:pt x="55589" y="4992"/>
                      </a:cubicBezTo>
                      <a:cubicBezTo>
                        <a:pt x="63145" y="9269"/>
                        <a:pt x="68878" y="15763"/>
                        <a:pt x="72162" y="23771"/>
                      </a:cubicBezTo>
                      <a:cubicBezTo>
                        <a:pt x="76666" y="34745"/>
                        <a:pt x="75906" y="46949"/>
                        <a:pt x="70068" y="57255"/>
                      </a:cubicBezTo>
                      <a:cubicBezTo>
                        <a:pt x="62941" y="69848"/>
                        <a:pt x="30890" y="82551"/>
                        <a:pt x="7979" y="89109"/>
                      </a:cubicBezTo>
                      <a:close/>
                    </a:path>
                  </a:pathLst>
                </a:custGeom>
                <a:solidFill>
                  <a:srgbClr val="FFFFFF"/>
                </a:solidFill>
                <a:ln w="5794"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7E627368-A2D2-4F43-9063-552B89ED8325}"/>
                    </a:ext>
                  </a:extLst>
                </p:cNvPr>
                <p:cNvSpPr/>
                <p:nvPr/>
              </p:nvSpPr>
              <p:spPr>
                <a:xfrm>
                  <a:off x="7589804" y="2118535"/>
                  <a:ext cx="75068" cy="88601"/>
                </a:xfrm>
                <a:custGeom>
                  <a:avLst/>
                  <a:gdLst>
                    <a:gd name="connsiteX0" fmla="*/ 67946 w 75068"/>
                    <a:gd name="connsiteY0" fmla="*/ 88602 h 88601"/>
                    <a:gd name="connsiteX1" fmla="*/ 5318 w 75068"/>
                    <a:gd name="connsiteY1" fmla="*/ 57816 h 88601"/>
                    <a:gd name="connsiteX2" fmla="*/ 1238 w 75068"/>
                    <a:gd name="connsiteY2" fmla="*/ 28753 h 88601"/>
                    <a:gd name="connsiteX3" fmla="*/ 18903 w 75068"/>
                    <a:gd name="connsiteY3" fmla="*/ 5314 h 88601"/>
                    <a:gd name="connsiteX4" fmla="*/ 43456 w 75068"/>
                    <a:gd name="connsiteY4" fmla="*/ 353 h 88601"/>
                    <a:gd name="connsiteX5" fmla="*/ 71410 w 75068"/>
                    <a:gd name="connsiteY5" fmla="*/ 18905 h 88601"/>
                    <a:gd name="connsiteX6" fmla="*/ 67946 w 75068"/>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67946" y="88602"/>
                      </a:moveTo>
                      <a:cubicBezTo>
                        <a:pt x="44924" y="82427"/>
                        <a:pt x="12647" y="70264"/>
                        <a:pt x="5318" y="57816"/>
                      </a:cubicBezTo>
                      <a:cubicBezTo>
                        <a:pt x="124" y="48989"/>
                        <a:pt x="-1327" y="38665"/>
                        <a:pt x="1238" y="28753"/>
                      </a:cubicBezTo>
                      <a:cubicBezTo>
                        <a:pt x="3803" y="18836"/>
                        <a:pt x="10082" y="10514"/>
                        <a:pt x="18903" y="5314"/>
                      </a:cubicBezTo>
                      <a:cubicBezTo>
                        <a:pt x="26383" y="910"/>
                        <a:pt x="34873" y="-808"/>
                        <a:pt x="43456" y="353"/>
                      </a:cubicBezTo>
                      <a:cubicBezTo>
                        <a:pt x="55213" y="1937"/>
                        <a:pt x="65398" y="8703"/>
                        <a:pt x="71410" y="18905"/>
                      </a:cubicBezTo>
                      <a:cubicBezTo>
                        <a:pt x="78745" y="31371"/>
                        <a:pt x="73720" y="65482"/>
                        <a:pt x="67946" y="88602"/>
                      </a:cubicBezTo>
                      <a:close/>
                    </a:path>
                  </a:pathLst>
                </a:custGeom>
                <a:solidFill>
                  <a:srgbClr val="FFFFFF"/>
                </a:solidFill>
                <a:ln w="5794"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20AEADF-D5BB-41EF-851D-8D3608D00DAD}"/>
                    </a:ext>
                  </a:extLst>
                </p:cNvPr>
                <p:cNvSpPr/>
                <p:nvPr/>
              </p:nvSpPr>
              <p:spPr>
                <a:xfrm>
                  <a:off x="7550139" y="2187358"/>
                  <a:ext cx="98626" cy="78258"/>
                </a:xfrm>
                <a:custGeom>
                  <a:avLst/>
                  <a:gdLst>
                    <a:gd name="connsiteX0" fmla="*/ 98627 w 98626"/>
                    <a:gd name="connsiteY0" fmla="*/ 38621 h 78258"/>
                    <a:gd name="connsiteX1" fmla="*/ 39463 w 98626"/>
                    <a:gd name="connsiteY1" fmla="*/ 78257 h 78258"/>
                    <a:gd name="connsiteX2" fmla="*/ 11701 w 98626"/>
                    <a:gd name="connsiteY2" fmla="*/ 67033 h 78258"/>
                    <a:gd name="connsiteX3" fmla="*/ 1 w 98626"/>
                    <a:gd name="connsiteY3" fmla="*/ 39462 h 78258"/>
                    <a:gd name="connsiteX4" fmla="*/ 8143 w 98626"/>
                    <a:gd name="connsiteY4" fmla="*/ 15234 h 78258"/>
                    <a:gd name="connsiteX5" fmla="*/ 38802 w 98626"/>
                    <a:gd name="connsiteY5" fmla="*/ 1 h 78258"/>
                    <a:gd name="connsiteX6" fmla="*/ 98627 w 98626"/>
                    <a:gd name="connsiteY6" fmla="*/ 38621 h 7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8">
                      <a:moveTo>
                        <a:pt x="98627" y="38621"/>
                      </a:moveTo>
                      <a:cubicBezTo>
                        <a:pt x="81426" y="55816"/>
                        <a:pt x="54209" y="78135"/>
                        <a:pt x="39463" y="78257"/>
                      </a:cubicBezTo>
                      <a:cubicBezTo>
                        <a:pt x="29012" y="78344"/>
                        <a:pt x="19152" y="74357"/>
                        <a:pt x="11701" y="67033"/>
                      </a:cubicBezTo>
                      <a:cubicBezTo>
                        <a:pt x="4244" y="59704"/>
                        <a:pt x="94" y="49914"/>
                        <a:pt x="1" y="39462"/>
                      </a:cubicBezTo>
                      <a:cubicBezTo>
                        <a:pt x="-74" y="30607"/>
                        <a:pt x="2740" y="22227"/>
                        <a:pt x="8143" y="15234"/>
                      </a:cubicBezTo>
                      <a:cubicBezTo>
                        <a:pt x="15543" y="5653"/>
                        <a:pt x="26714" y="99"/>
                        <a:pt x="38802" y="1"/>
                      </a:cubicBezTo>
                      <a:cubicBezTo>
                        <a:pt x="53565" y="-127"/>
                        <a:pt x="81148" y="21722"/>
                        <a:pt x="98627" y="38621"/>
                      </a:cubicBezTo>
                      <a:close/>
                    </a:path>
                  </a:pathLst>
                </a:custGeom>
                <a:solidFill>
                  <a:srgbClr val="FFFFFF"/>
                </a:solidFill>
                <a:ln w="5794"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2F649F37-29EA-4095-997F-09E1A13A0A05}"/>
                    </a:ext>
                  </a:extLst>
                </p:cNvPr>
                <p:cNvSpPr/>
                <p:nvPr/>
              </p:nvSpPr>
              <p:spPr>
                <a:xfrm>
                  <a:off x="7591154" y="2244538"/>
                  <a:ext cx="75067" cy="89106"/>
                </a:xfrm>
                <a:custGeom>
                  <a:avLst/>
                  <a:gdLst>
                    <a:gd name="connsiteX0" fmla="*/ 67088 w 75067"/>
                    <a:gd name="connsiteY0" fmla="*/ 0 h 89106"/>
                    <a:gd name="connsiteX1" fmla="*/ 71742 w 75067"/>
                    <a:gd name="connsiteY1" fmla="*/ 69633 h 89106"/>
                    <a:gd name="connsiteX2" fmla="*/ 48611 w 75067"/>
                    <a:gd name="connsiteY2" fmla="*/ 87698 h 89106"/>
                    <a:gd name="connsiteX3" fmla="*/ 19479 w 75067"/>
                    <a:gd name="connsiteY3" fmla="*/ 84117 h 89106"/>
                    <a:gd name="connsiteX4" fmla="*/ 2905 w 75067"/>
                    <a:gd name="connsiteY4" fmla="*/ 65338 h 89106"/>
                    <a:gd name="connsiteX5" fmla="*/ 4994 w 75067"/>
                    <a:gd name="connsiteY5" fmla="*/ 31854 h 89106"/>
                    <a:gd name="connsiteX6" fmla="*/ 67088 w 75067"/>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67088" y="0"/>
                      </a:moveTo>
                      <a:cubicBezTo>
                        <a:pt x="73251" y="23027"/>
                        <a:pt x="78857" y="57057"/>
                        <a:pt x="71742" y="69633"/>
                      </a:cubicBezTo>
                      <a:cubicBezTo>
                        <a:pt x="66693" y="78546"/>
                        <a:pt x="58482" y="84965"/>
                        <a:pt x="48611" y="87698"/>
                      </a:cubicBezTo>
                      <a:cubicBezTo>
                        <a:pt x="38739" y="90431"/>
                        <a:pt x="28393" y="89160"/>
                        <a:pt x="19479" y="84117"/>
                      </a:cubicBezTo>
                      <a:cubicBezTo>
                        <a:pt x="11923" y="79841"/>
                        <a:pt x="6190" y="73347"/>
                        <a:pt x="2905" y="65338"/>
                      </a:cubicBezTo>
                      <a:cubicBezTo>
                        <a:pt x="-1599" y="54364"/>
                        <a:pt x="-838" y="42160"/>
                        <a:pt x="4994" y="31854"/>
                      </a:cubicBezTo>
                      <a:cubicBezTo>
                        <a:pt x="12126" y="19261"/>
                        <a:pt x="44177" y="6558"/>
                        <a:pt x="67088" y="0"/>
                      </a:cubicBezTo>
                      <a:close/>
                    </a:path>
                  </a:pathLst>
                </a:custGeom>
                <a:solidFill>
                  <a:srgbClr val="FFFFFF"/>
                </a:solidFill>
                <a:ln w="5794"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2427341B-224A-4C8D-93B6-F4990FB68CAD}"/>
                    </a:ext>
                  </a:extLst>
                </p:cNvPr>
                <p:cNvSpPr/>
                <p:nvPr/>
              </p:nvSpPr>
              <p:spPr>
                <a:xfrm>
                  <a:off x="7673404" y="2244277"/>
                  <a:ext cx="75068" cy="88601"/>
                </a:xfrm>
                <a:custGeom>
                  <a:avLst/>
                  <a:gdLst>
                    <a:gd name="connsiteX0" fmla="*/ 7123 w 75068"/>
                    <a:gd name="connsiteY0" fmla="*/ 0 h 88601"/>
                    <a:gd name="connsiteX1" fmla="*/ 69751 w 75068"/>
                    <a:gd name="connsiteY1" fmla="*/ 30786 h 88601"/>
                    <a:gd name="connsiteX2" fmla="*/ 73831 w 75068"/>
                    <a:gd name="connsiteY2" fmla="*/ 59848 h 88601"/>
                    <a:gd name="connsiteX3" fmla="*/ 56166 w 75068"/>
                    <a:gd name="connsiteY3" fmla="*/ 83287 h 88601"/>
                    <a:gd name="connsiteX4" fmla="*/ 31612 w 75068"/>
                    <a:gd name="connsiteY4" fmla="*/ 88249 h 88601"/>
                    <a:gd name="connsiteX5" fmla="*/ 3658 w 75068"/>
                    <a:gd name="connsiteY5" fmla="*/ 69696 h 88601"/>
                    <a:gd name="connsiteX6" fmla="*/ 7123 w 75068"/>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7123" y="0"/>
                      </a:moveTo>
                      <a:cubicBezTo>
                        <a:pt x="30144" y="6175"/>
                        <a:pt x="62421" y="18338"/>
                        <a:pt x="69751" y="30786"/>
                      </a:cubicBezTo>
                      <a:cubicBezTo>
                        <a:pt x="74945" y="39613"/>
                        <a:pt x="76396" y="49936"/>
                        <a:pt x="73831" y="59848"/>
                      </a:cubicBezTo>
                      <a:cubicBezTo>
                        <a:pt x="71265" y="69766"/>
                        <a:pt x="64987" y="78088"/>
                        <a:pt x="56166" y="83287"/>
                      </a:cubicBezTo>
                      <a:cubicBezTo>
                        <a:pt x="48685" y="87692"/>
                        <a:pt x="40195" y="89410"/>
                        <a:pt x="31612" y="88249"/>
                      </a:cubicBezTo>
                      <a:cubicBezTo>
                        <a:pt x="19855" y="86665"/>
                        <a:pt x="9670" y="79898"/>
                        <a:pt x="3658" y="69696"/>
                      </a:cubicBezTo>
                      <a:cubicBezTo>
                        <a:pt x="-3677" y="57225"/>
                        <a:pt x="1349" y="23114"/>
                        <a:pt x="7123" y="0"/>
                      </a:cubicBezTo>
                      <a:close/>
                    </a:path>
                  </a:pathLst>
                </a:custGeom>
                <a:solidFill>
                  <a:srgbClr val="FFFFFF"/>
                </a:solidFill>
                <a:ln w="5794"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6C4F64E-F92D-4B43-9551-3E7C4AAEC776}"/>
                    </a:ext>
                  </a:extLst>
                </p:cNvPr>
                <p:cNvSpPr/>
                <p:nvPr/>
              </p:nvSpPr>
              <p:spPr>
                <a:xfrm>
                  <a:off x="7591996" y="2151308"/>
                  <a:ext cx="154283" cy="148804"/>
                </a:xfrm>
                <a:custGeom>
                  <a:avLst/>
                  <a:gdLst>
                    <a:gd name="connsiteX0" fmla="*/ 52800 w 154283"/>
                    <a:gd name="connsiteY0" fmla="*/ 148192 h 148804"/>
                    <a:gd name="connsiteX1" fmla="*/ 67842 w 154283"/>
                    <a:gd name="connsiteY1" fmla="*/ 100908 h 148804"/>
                    <a:gd name="connsiteX2" fmla="*/ 77139 w 154283"/>
                    <a:gd name="connsiteY2" fmla="*/ 102603 h 148804"/>
                    <a:gd name="connsiteX3" fmla="*/ 86435 w 154283"/>
                    <a:gd name="connsiteY3" fmla="*/ 100908 h 148804"/>
                    <a:gd name="connsiteX4" fmla="*/ 101478 w 154283"/>
                    <a:gd name="connsiteY4" fmla="*/ 148192 h 148804"/>
                    <a:gd name="connsiteX5" fmla="*/ 102522 w 154283"/>
                    <a:gd name="connsiteY5" fmla="*/ 148779 h 148804"/>
                    <a:gd name="connsiteX6" fmla="*/ 103166 w 154283"/>
                    <a:gd name="connsiteY6" fmla="*/ 147716 h 148804"/>
                    <a:gd name="connsiteX7" fmla="*/ 91113 w 154283"/>
                    <a:gd name="connsiteY7" fmla="*/ 98761 h 148804"/>
                    <a:gd name="connsiteX8" fmla="*/ 91247 w 154283"/>
                    <a:gd name="connsiteY8" fmla="*/ 98685 h 148804"/>
                    <a:gd name="connsiteX9" fmla="*/ 127615 w 154283"/>
                    <a:gd name="connsiteY9" fmla="*/ 133603 h 148804"/>
                    <a:gd name="connsiteX10" fmla="*/ 128816 w 154283"/>
                    <a:gd name="connsiteY10" fmla="*/ 133621 h 148804"/>
                    <a:gd name="connsiteX11" fmla="*/ 128874 w 154283"/>
                    <a:gd name="connsiteY11" fmla="*/ 132379 h 148804"/>
                    <a:gd name="connsiteX12" fmla="*/ 95436 w 154283"/>
                    <a:gd name="connsiteY12" fmla="*/ 95703 h 148804"/>
                    <a:gd name="connsiteX13" fmla="*/ 104814 w 154283"/>
                    <a:gd name="connsiteY13" fmla="*/ 79622 h 148804"/>
                    <a:gd name="connsiteX14" fmla="*/ 153213 w 154283"/>
                    <a:gd name="connsiteY14" fmla="*/ 90224 h 148804"/>
                    <a:gd name="connsiteX15" fmla="*/ 154246 w 154283"/>
                    <a:gd name="connsiteY15" fmla="*/ 89609 h 148804"/>
                    <a:gd name="connsiteX16" fmla="*/ 153648 w 154283"/>
                    <a:gd name="connsiteY16" fmla="*/ 88518 h 148804"/>
                    <a:gd name="connsiteX17" fmla="*/ 105331 w 154283"/>
                    <a:gd name="connsiteY17" fmla="*/ 74509 h 148804"/>
                    <a:gd name="connsiteX18" fmla="*/ 105342 w 154283"/>
                    <a:gd name="connsiteY18" fmla="*/ 74405 h 148804"/>
                    <a:gd name="connsiteX19" fmla="*/ 105331 w 154283"/>
                    <a:gd name="connsiteY19" fmla="*/ 74300 h 148804"/>
                    <a:gd name="connsiteX20" fmla="*/ 153648 w 154283"/>
                    <a:gd name="connsiteY20" fmla="*/ 60291 h 148804"/>
                    <a:gd name="connsiteX21" fmla="*/ 154263 w 154283"/>
                    <a:gd name="connsiteY21" fmla="*/ 59258 h 148804"/>
                    <a:gd name="connsiteX22" fmla="*/ 153219 w 154283"/>
                    <a:gd name="connsiteY22" fmla="*/ 58585 h 148804"/>
                    <a:gd name="connsiteX23" fmla="*/ 104820 w 154283"/>
                    <a:gd name="connsiteY23" fmla="*/ 69188 h 148804"/>
                    <a:gd name="connsiteX24" fmla="*/ 95442 w 154283"/>
                    <a:gd name="connsiteY24" fmla="*/ 53107 h 148804"/>
                    <a:gd name="connsiteX25" fmla="*/ 128880 w 154283"/>
                    <a:gd name="connsiteY25" fmla="*/ 16431 h 148804"/>
                    <a:gd name="connsiteX26" fmla="*/ 128863 w 154283"/>
                    <a:gd name="connsiteY26" fmla="*/ 15230 h 148804"/>
                    <a:gd name="connsiteX27" fmla="*/ 127621 w 154283"/>
                    <a:gd name="connsiteY27" fmla="*/ 15206 h 148804"/>
                    <a:gd name="connsiteX28" fmla="*/ 91252 w 154283"/>
                    <a:gd name="connsiteY28" fmla="*/ 50118 h 148804"/>
                    <a:gd name="connsiteX29" fmla="*/ 91119 w 154283"/>
                    <a:gd name="connsiteY29" fmla="*/ 50043 h 148804"/>
                    <a:gd name="connsiteX30" fmla="*/ 103172 w 154283"/>
                    <a:gd name="connsiteY30" fmla="*/ 1087 h 148804"/>
                    <a:gd name="connsiteX31" fmla="*/ 102586 w 154283"/>
                    <a:gd name="connsiteY31" fmla="*/ 43 h 148804"/>
                    <a:gd name="connsiteX32" fmla="*/ 101483 w 154283"/>
                    <a:gd name="connsiteY32" fmla="*/ 611 h 148804"/>
                    <a:gd name="connsiteX33" fmla="*/ 86441 w 154283"/>
                    <a:gd name="connsiteY33" fmla="*/ 47896 h 148804"/>
                    <a:gd name="connsiteX34" fmla="*/ 77144 w 154283"/>
                    <a:gd name="connsiteY34" fmla="*/ 46201 h 148804"/>
                    <a:gd name="connsiteX35" fmla="*/ 67848 w 154283"/>
                    <a:gd name="connsiteY35" fmla="*/ 47896 h 148804"/>
                    <a:gd name="connsiteX36" fmla="*/ 52806 w 154283"/>
                    <a:gd name="connsiteY36" fmla="*/ 611 h 148804"/>
                    <a:gd name="connsiteX37" fmla="*/ 51761 w 154283"/>
                    <a:gd name="connsiteY37" fmla="*/ 25 h 148804"/>
                    <a:gd name="connsiteX38" fmla="*/ 51117 w 154283"/>
                    <a:gd name="connsiteY38" fmla="*/ 1087 h 148804"/>
                    <a:gd name="connsiteX39" fmla="*/ 63171 w 154283"/>
                    <a:gd name="connsiteY39" fmla="*/ 50043 h 148804"/>
                    <a:gd name="connsiteX40" fmla="*/ 63037 w 154283"/>
                    <a:gd name="connsiteY40" fmla="*/ 50118 h 148804"/>
                    <a:gd name="connsiteX41" fmla="*/ 26668 w 154283"/>
                    <a:gd name="connsiteY41" fmla="*/ 15206 h 148804"/>
                    <a:gd name="connsiteX42" fmla="*/ 25467 w 154283"/>
                    <a:gd name="connsiteY42" fmla="*/ 15189 h 148804"/>
                    <a:gd name="connsiteX43" fmla="*/ 25409 w 154283"/>
                    <a:gd name="connsiteY43" fmla="*/ 16431 h 148804"/>
                    <a:gd name="connsiteX44" fmla="*/ 58847 w 154283"/>
                    <a:gd name="connsiteY44" fmla="*/ 53107 h 148804"/>
                    <a:gd name="connsiteX45" fmla="*/ 49469 w 154283"/>
                    <a:gd name="connsiteY45" fmla="*/ 69188 h 148804"/>
                    <a:gd name="connsiteX46" fmla="*/ 1071 w 154283"/>
                    <a:gd name="connsiteY46" fmla="*/ 58585 h 148804"/>
                    <a:gd name="connsiteX47" fmla="*/ 37 w 154283"/>
                    <a:gd name="connsiteY47" fmla="*/ 59200 h 148804"/>
                    <a:gd name="connsiteX48" fmla="*/ 635 w 154283"/>
                    <a:gd name="connsiteY48" fmla="*/ 60291 h 148804"/>
                    <a:gd name="connsiteX49" fmla="*/ 48953 w 154283"/>
                    <a:gd name="connsiteY49" fmla="*/ 74300 h 148804"/>
                    <a:gd name="connsiteX50" fmla="*/ 48941 w 154283"/>
                    <a:gd name="connsiteY50" fmla="*/ 74405 h 148804"/>
                    <a:gd name="connsiteX51" fmla="*/ 48953 w 154283"/>
                    <a:gd name="connsiteY51" fmla="*/ 74509 h 148804"/>
                    <a:gd name="connsiteX52" fmla="*/ 635 w 154283"/>
                    <a:gd name="connsiteY52" fmla="*/ 88518 h 148804"/>
                    <a:gd name="connsiteX53" fmla="*/ 20 w 154283"/>
                    <a:gd name="connsiteY53" fmla="*/ 89551 h 148804"/>
                    <a:gd name="connsiteX54" fmla="*/ 1065 w 154283"/>
                    <a:gd name="connsiteY54" fmla="*/ 90224 h 148804"/>
                    <a:gd name="connsiteX55" fmla="*/ 49463 w 154283"/>
                    <a:gd name="connsiteY55" fmla="*/ 79622 h 148804"/>
                    <a:gd name="connsiteX56" fmla="*/ 58841 w 154283"/>
                    <a:gd name="connsiteY56" fmla="*/ 95703 h 148804"/>
                    <a:gd name="connsiteX57" fmla="*/ 25403 w 154283"/>
                    <a:gd name="connsiteY57" fmla="*/ 132379 h 148804"/>
                    <a:gd name="connsiteX58" fmla="*/ 25421 w 154283"/>
                    <a:gd name="connsiteY58" fmla="*/ 133580 h 148804"/>
                    <a:gd name="connsiteX59" fmla="*/ 26663 w 154283"/>
                    <a:gd name="connsiteY59" fmla="*/ 133603 h 148804"/>
                    <a:gd name="connsiteX60" fmla="*/ 63031 w 154283"/>
                    <a:gd name="connsiteY60" fmla="*/ 98685 h 148804"/>
                    <a:gd name="connsiteX61" fmla="*/ 63165 w 154283"/>
                    <a:gd name="connsiteY61" fmla="*/ 98761 h 148804"/>
                    <a:gd name="connsiteX62" fmla="*/ 51112 w 154283"/>
                    <a:gd name="connsiteY62" fmla="*/ 147716 h 148804"/>
                    <a:gd name="connsiteX63" fmla="*/ 51698 w 154283"/>
                    <a:gd name="connsiteY63" fmla="*/ 148767 h 148804"/>
                    <a:gd name="connsiteX64" fmla="*/ 52800 w 154283"/>
                    <a:gd name="connsiteY64" fmla="*/ 148192 h 1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4">
                      <a:moveTo>
                        <a:pt x="52800" y="148192"/>
                      </a:moveTo>
                      <a:lnTo>
                        <a:pt x="67842" y="100908"/>
                      </a:lnTo>
                      <a:cubicBezTo>
                        <a:pt x="70767" y="101935"/>
                        <a:pt x="73866" y="102603"/>
                        <a:pt x="77139" y="102603"/>
                      </a:cubicBezTo>
                      <a:cubicBezTo>
                        <a:pt x="80412" y="102603"/>
                        <a:pt x="83511" y="101935"/>
                        <a:pt x="86435" y="100908"/>
                      </a:cubicBezTo>
                      <a:lnTo>
                        <a:pt x="101478" y="148192"/>
                      </a:lnTo>
                      <a:cubicBezTo>
                        <a:pt x="101617" y="148628"/>
                        <a:pt x="102075" y="148889"/>
                        <a:pt x="102522" y="148779"/>
                      </a:cubicBezTo>
                      <a:cubicBezTo>
                        <a:pt x="102992" y="148662"/>
                        <a:pt x="103282" y="148187"/>
                        <a:pt x="103166" y="147716"/>
                      </a:cubicBezTo>
                      <a:lnTo>
                        <a:pt x="91113" y="98761"/>
                      </a:lnTo>
                      <a:cubicBezTo>
                        <a:pt x="91159" y="98737"/>
                        <a:pt x="91206" y="98714"/>
                        <a:pt x="91247" y="98685"/>
                      </a:cubicBezTo>
                      <a:lnTo>
                        <a:pt x="127615" y="133603"/>
                      </a:lnTo>
                      <a:cubicBezTo>
                        <a:pt x="127946" y="133917"/>
                        <a:pt x="128474" y="133934"/>
                        <a:pt x="128816" y="133621"/>
                      </a:cubicBezTo>
                      <a:cubicBezTo>
                        <a:pt x="129176" y="133296"/>
                        <a:pt x="129199" y="132738"/>
                        <a:pt x="128874" y="132379"/>
                      </a:cubicBezTo>
                      <a:lnTo>
                        <a:pt x="95436" y="95703"/>
                      </a:lnTo>
                      <a:cubicBezTo>
                        <a:pt x="100195" y="91611"/>
                        <a:pt x="103607" y="86040"/>
                        <a:pt x="104814" y="79622"/>
                      </a:cubicBezTo>
                      <a:lnTo>
                        <a:pt x="153213" y="90224"/>
                      </a:lnTo>
                      <a:cubicBezTo>
                        <a:pt x="153660" y="90323"/>
                        <a:pt x="154118" y="90056"/>
                        <a:pt x="154246" y="89609"/>
                      </a:cubicBezTo>
                      <a:cubicBezTo>
                        <a:pt x="154379" y="89145"/>
                        <a:pt x="154112" y="88657"/>
                        <a:pt x="153648" y="88518"/>
                      </a:cubicBezTo>
                      <a:lnTo>
                        <a:pt x="105331" y="74509"/>
                      </a:lnTo>
                      <a:cubicBezTo>
                        <a:pt x="105331" y="74474"/>
                        <a:pt x="105342" y="74440"/>
                        <a:pt x="105342" y="74405"/>
                      </a:cubicBezTo>
                      <a:cubicBezTo>
                        <a:pt x="105342" y="74370"/>
                        <a:pt x="105331" y="74335"/>
                        <a:pt x="105331" y="74300"/>
                      </a:cubicBezTo>
                      <a:lnTo>
                        <a:pt x="153648" y="60291"/>
                      </a:lnTo>
                      <a:cubicBezTo>
                        <a:pt x="154089" y="60164"/>
                        <a:pt x="154362" y="59711"/>
                        <a:pt x="154263" y="59258"/>
                      </a:cubicBezTo>
                      <a:cubicBezTo>
                        <a:pt x="154159" y="58783"/>
                        <a:pt x="153689" y="58487"/>
                        <a:pt x="153219" y="58585"/>
                      </a:cubicBezTo>
                      <a:lnTo>
                        <a:pt x="104820" y="69188"/>
                      </a:lnTo>
                      <a:cubicBezTo>
                        <a:pt x="103619" y="62769"/>
                        <a:pt x="100201" y="57198"/>
                        <a:pt x="95442" y="53107"/>
                      </a:cubicBezTo>
                      <a:lnTo>
                        <a:pt x="128880" y="16431"/>
                      </a:lnTo>
                      <a:cubicBezTo>
                        <a:pt x="129188" y="16094"/>
                        <a:pt x="129188" y="15566"/>
                        <a:pt x="128863" y="15230"/>
                      </a:cubicBezTo>
                      <a:cubicBezTo>
                        <a:pt x="128526" y="14881"/>
                        <a:pt x="127969" y="14870"/>
                        <a:pt x="127621" y="15206"/>
                      </a:cubicBezTo>
                      <a:lnTo>
                        <a:pt x="91252" y="50118"/>
                      </a:lnTo>
                      <a:cubicBezTo>
                        <a:pt x="91206" y="50095"/>
                        <a:pt x="91165" y="50072"/>
                        <a:pt x="91119" y="50043"/>
                      </a:cubicBezTo>
                      <a:lnTo>
                        <a:pt x="103172" y="1087"/>
                      </a:lnTo>
                      <a:cubicBezTo>
                        <a:pt x="103282" y="640"/>
                        <a:pt x="103027" y="182"/>
                        <a:pt x="102586" y="43"/>
                      </a:cubicBezTo>
                      <a:cubicBezTo>
                        <a:pt x="102121" y="-102"/>
                        <a:pt x="101628" y="153"/>
                        <a:pt x="101483" y="611"/>
                      </a:cubicBezTo>
                      <a:lnTo>
                        <a:pt x="86441" y="47896"/>
                      </a:lnTo>
                      <a:cubicBezTo>
                        <a:pt x="83516" y="46869"/>
                        <a:pt x="80418" y="46201"/>
                        <a:pt x="77144" y="46201"/>
                      </a:cubicBezTo>
                      <a:cubicBezTo>
                        <a:pt x="73872" y="46201"/>
                        <a:pt x="70773" y="46869"/>
                        <a:pt x="67848" y="47896"/>
                      </a:cubicBezTo>
                      <a:lnTo>
                        <a:pt x="52806" y="611"/>
                      </a:lnTo>
                      <a:cubicBezTo>
                        <a:pt x="52667" y="176"/>
                        <a:pt x="52208" y="-85"/>
                        <a:pt x="51761" y="25"/>
                      </a:cubicBezTo>
                      <a:cubicBezTo>
                        <a:pt x="51291" y="141"/>
                        <a:pt x="51001" y="617"/>
                        <a:pt x="51117" y="1087"/>
                      </a:cubicBezTo>
                      <a:lnTo>
                        <a:pt x="63171" y="50043"/>
                      </a:lnTo>
                      <a:cubicBezTo>
                        <a:pt x="63124" y="50066"/>
                        <a:pt x="63078" y="50089"/>
                        <a:pt x="63037" y="50118"/>
                      </a:cubicBezTo>
                      <a:lnTo>
                        <a:pt x="26668" y="15206"/>
                      </a:lnTo>
                      <a:cubicBezTo>
                        <a:pt x="26338" y="14893"/>
                        <a:pt x="25810" y="14876"/>
                        <a:pt x="25467" y="15189"/>
                      </a:cubicBezTo>
                      <a:cubicBezTo>
                        <a:pt x="25107" y="15514"/>
                        <a:pt x="25084" y="16071"/>
                        <a:pt x="25409" y="16431"/>
                      </a:cubicBezTo>
                      <a:lnTo>
                        <a:pt x="58847" y="53107"/>
                      </a:lnTo>
                      <a:cubicBezTo>
                        <a:pt x="54089" y="57198"/>
                        <a:pt x="50671" y="62769"/>
                        <a:pt x="49469" y="69188"/>
                      </a:cubicBezTo>
                      <a:lnTo>
                        <a:pt x="1071" y="58585"/>
                      </a:lnTo>
                      <a:cubicBezTo>
                        <a:pt x="624" y="58487"/>
                        <a:pt x="165" y="58754"/>
                        <a:pt x="37" y="59200"/>
                      </a:cubicBezTo>
                      <a:cubicBezTo>
                        <a:pt x="-96" y="59665"/>
                        <a:pt x="171" y="60152"/>
                        <a:pt x="635" y="60291"/>
                      </a:cubicBezTo>
                      <a:lnTo>
                        <a:pt x="48953" y="74300"/>
                      </a:lnTo>
                      <a:cubicBezTo>
                        <a:pt x="48953" y="74335"/>
                        <a:pt x="48941" y="74370"/>
                        <a:pt x="48941" y="74405"/>
                      </a:cubicBezTo>
                      <a:cubicBezTo>
                        <a:pt x="48941" y="74440"/>
                        <a:pt x="48953" y="74474"/>
                        <a:pt x="48953" y="74509"/>
                      </a:cubicBezTo>
                      <a:lnTo>
                        <a:pt x="635" y="88518"/>
                      </a:lnTo>
                      <a:cubicBezTo>
                        <a:pt x="194" y="88646"/>
                        <a:pt x="-78" y="89099"/>
                        <a:pt x="20" y="89551"/>
                      </a:cubicBezTo>
                      <a:cubicBezTo>
                        <a:pt x="125" y="90027"/>
                        <a:pt x="595" y="90323"/>
                        <a:pt x="1065" y="90224"/>
                      </a:cubicBezTo>
                      <a:lnTo>
                        <a:pt x="49463" y="79622"/>
                      </a:lnTo>
                      <a:cubicBezTo>
                        <a:pt x="50665" y="86040"/>
                        <a:pt x="54083" y="91611"/>
                        <a:pt x="58841" y="95703"/>
                      </a:cubicBezTo>
                      <a:lnTo>
                        <a:pt x="25403" y="132379"/>
                      </a:lnTo>
                      <a:cubicBezTo>
                        <a:pt x="25096" y="132715"/>
                        <a:pt x="25096" y="133243"/>
                        <a:pt x="25421" y="133580"/>
                      </a:cubicBezTo>
                      <a:cubicBezTo>
                        <a:pt x="25757" y="133928"/>
                        <a:pt x="26314" y="133940"/>
                        <a:pt x="26663" y="133603"/>
                      </a:cubicBezTo>
                      <a:lnTo>
                        <a:pt x="63031" y="98685"/>
                      </a:lnTo>
                      <a:cubicBezTo>
                        <a:pt x="63078" y="98708"/>
                        <a:pt x="63124" y="98732"/>
                        <a:pt x="63165" y="98761"/>
                      </a:cubicBezTo>
                      <a:lnTo>
                        <a:pt x="51112" y="147716"/>
                      </a:lnTo>
                      <a:cubicBezTo>
                        <a:pt x="51001" y="148163"/>
                        <a:pt x="51256" y="148622"/>
                        <a:pt x="51698" y="148767"/>
                      </a:cubicBezTo>
                      <a:cubicBezTo>
                        <a:pt x="52162" y="148906"/>
                        <a:pt x="52655" y="148651"/>
                        <a:pt x="52800" y="148192"/>
                      </a:cubicBezTo>
                      <a:close/>
                    </a:path>
                  </a:pathLst>
                </a:custGeom>
                <a:solidFill>
                  <a:schemeClr val="accent4"/>
                </a:solidFill>
                <a:ln w="5794" cap="flat">
                  <a:noFill/>
                  <a:prstDash val="solid"/>
                  <a:miter/>
                </a:ln>
              </p:spPr>
              <p:txBody>
                <a:bodyPr rtlCol="0" anchor="ctr"/>
                <a:lstStyle/>
                <a:p>
                  <a:endParaRPr lang="en-US"/>
                </a:p>
              </p:txBody>
            </p:sp>
          </p:grpSp>
          <p:grpSp>
            <p:nvGrpSpPr>
              <p:cNvPr id="326" name="Content Placeholder 3" descr="A wreath with lemons and leaves">
                <a:extLst>
                  <a:ext uri="{FF2B5EF4-FFF2-40B4-BE49-F238E27FC236}">
                    <a16:creationId xmlns:a16="http://schemas.microsoft.com/office/drawing/2014/main" id="{F6089775-3677-4483-B28D-F50A6BC83765}"/>
                  </a:ext>
                </a:extLst>
              </p:cNvPr>
              <p:cNvGrpSpPr/>
              <p:nvPr/>
            </p:nvGrpSpPr>
            <p:grpSpPr>
              <a:xfrm>
                <a:off x="7846920" y="2796473"/>
                <a:ext cx="237011" cy="215884"/>
                <a:chOff x="7846920" y="2796473"/>
                <a:chExt cx="237011" cy="215884"/>
              </a:xfrm>
            </p:grpSpPr>
            <p:sp>
              <p:nvSpPr>
                <p:cNvPr id="327" name="Freeform: Shape 326">
                  <a:extLst>
                    <a:ext uri="{FF2B5EF4-FFF2-40B4-BE49-F238E27FC236}">
                      <a16:creationId xmlns:a16="http://schemas.microsoft.com/office/drawing/2014/main" id="{2655DEAA-3C44-422C-B9E4-C264C3356F4D}"/>
                    </a:ext>
                  </a:extLst>
                </p:cNvPr>
                <p:cNvSpPr/>
                <p:nvPr/>
              </p:nvSpPr>
              <p:spPr>
                <a:xfrm>
                  <a:off x="7987278" y="2865287"/>
                  <a:ext cx="96653" cy="76696"/>
                </a:xfrm>
                <a:custGeom>
                  <a:avLst/>
                  <a:gdLst>
                    <a:gd name="connsiteX0" fmla="*/ 0 w 96653"/>
                    <a:gd name="connsiteY0" fmla="*/ 38848 h 76696"/>
                    <a:gd name="connsiteX1" fmla="*/ 57980 w 96653"/>
                    <a:gd name="connsiteY1" fmla="*/ 1 h 76696"/>
                    <a:gd name="connsiteX2" fmla="*/ 85191 w 96653"/>
                    <a:gd name="connsiteY2" fmla="*/ 10998 h 76696"/>
                    <a:gd name="connsiteX3" fmla="*/ 96652 w 96653"/>
                    <a:gd name="connsiteY3" fmla="*/ 38018 h 76696"/>
                    <a:gd name="connsiteX4" fmla="*/ 88673 w 96653"/>
                    <a:gd name="connsiteY4" fmla="*/ 61765 h 76696"/>
                    <a:gd name="connsiteX5" fmla="*/ 58629 w 96653"/>
                    <a:gd name="connsiteY5" fmla="*/ 76696 h 76696"/>
                    <a:gd name="connsiteX6" fmla="*/ 0 w 96653"/>
                    <a:gd name="connsiteY6" fmla="*/ 38848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 h="76696">
                      <a:moveTo>
                        <a:pt x="0" y="38848"/>
                      </a:moveTo>
                      <a:cubicBezTo>
                        <a:pt x="16858" y="21996"/>
                        <a:pt x="43530" y="129"/>
                        <a:pt x="57980" y="1"/>
                      </a:cubicBezTo>
                      <a:cubicBezTo>
                        <a:pt x="68222" y="-86"/>
                        <a:pt x="77884" y="3820"/>
                        <a:pt x="85191" y="10998"/>
                      </a:cubicBezTo>
                      <a:cubicBezTo>
                        <a:pt x="92497" y="18177"/>
                        <a:pt x="96565" y="27776"/>
                        <a:pt x="96652" y="38018"/>
                      </a:cubicBezTo>
                      <a:cubicBezTo>
                        <a:pt x="96727" y="46700"/>
                        <a:pt x="93965" y="54911"/>
                        <a:pt x="88673" y="61765"/>
                      </a:cubicBezTo>
                      <a:cubicBezTo>
                        <a:pt x="81425" y="71154"/>
                        <a:pt x="70474" y="76592"/>
                        <a:pt x="58629" y="76696"/>
                      </a:cubicBezTo>
                      <a:cubicBezTo>
                        <a:pt x="44157" y="76818"/>
                        <a:pt x="17131" y="55405"/>
                        <a:pt x="0" y="38848"/>
                      </a:cubicBezTo>
                      <a:close/>
                    </a:path>
                  </a:pathLst>
                </a:custGeom>
                <a:solidFill>
                  <a:srgbClr val="FFFFFF"/>
                </a:solidFill>
                <a:ln w="5794"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F1FD3C9-CC5A-4BD0-B204-8F7FB5DFF999}"/>
                    </a:ext>
                  </a:extLst>
                </p:cNvPr>
                <p:cNvSpPr/>
                <p:nvPr/>
              </p:nvSpPr>
              <p:spPr>
                <a:xfrm>
                  <a:off x="7968835" y="2796473"/>
                  <a:ext cx="75067" cy="89109"/>
                </a:xfrm>
                <a:custGeom>
                  <a:avLst/>
                  <a:gdLst>
                    <a:gd name="connsiteX0" fmla="*/ 7979 w 75067"/>
                    <a:gd name="connsiteY0" fmla="*/ 89109 h 89109"/>
                    <a:gd name="connsiteX1" fmla="*/ 3325 w 75067"/>
                    <a:gd name="connsiteY1" fmla="*/ 19477 h 89109"/>
                    <a:gd name="connsiteX2" fmla="*/ 26457 w 75067"/>
                    <a:gd name="connsiteY2" fmla="*/ 1411 h 89109"/>
                    <a:gd name="connsiteX3" fmla="*/ 55589 w 75067"/>
                    <a:gd name="connsiteY3" fmla="*/ 4992 h 89109"/>
                    <a:gd name="connsiteX4" fmla="*/ 72162 w 75067"/>
                    <a:gd name="connsiteY4" fmla="*/ 23771 h 89109"/>
                    <a:gd name="connsiteX5" fmla="*/ 70073 w 75067"/>
                    <a:gd name="connsiteY5" fmla="*/ 57255 h 89109"/>
                    <a:gd name="connsiteX6" fmla="*/ 7979 w 75067"/>
                    <a:gd name="connsiteY6" fmla="*/ 89109 h 8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9">
                      <a:moveTo>
                        <a:pt x="7979" y="89109"/>
                      </a:moveTo>
                      <a:cubicBezTo>
                        <a:pt x="1816" y="66082"/>
                        <a:pt x="-3790" y="32052"/>
                        <a:pt x="3325" y="19477"/>
                      </a:cubicBezTo>
                      <a:cubicBezTo>
                        <a:pt x="8374" y="10563"/>
                        <a:pt x="16585" y="4145"/>
                        <a:pt x="26457" y="1411"/>
                      </a:cubicBezTo>
                      <a:cubicBezTo>
                        <a:pt x="36328" y="-1328"/>
                        <a:pt x="46675" y="-51"/>
                        <a:pt x="55589" y="4992"/>
                      </a:cubicBezTo>
                      <a:cubicBezTo>
                        <a:pt x="63144" y="9269"/>
                        <a:pt x="68878" y="15763"/>
                        <a:pt x="72162" y="23771"/>
                      </a:cubicBezTo>
                      <a:cubicBezTo>
                        <a:pt x="76666" y="34745"/>
                        <a:pt x="75906" y="46949"/>
                        <a:pt x="70073" y="57255"/>
                      </a:cubicBezTo>
                      <a:cubicBezTo>
                        <a:pt x="62941" y="69854"/>
                        <a:pt x="30890" y="82552"/>
                        <a:pt x="7979" y="89109"/>
                      </a:cubicBezTo>
                      <a:close/>
                    </a:path>
                  </a:pathLst>
                </a:custGeom>
                <a:solidFill>
                  <a:srgbClr val="FFFFFF"/>
                </a:solidFill>
                <a:ln w="5794"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CAA4E754-479F-4271-91BB-7E0875E890C3}"/>
                    </a:ext>
                  </a:extLst>
                </p:cNvPr>
                <p:cNvSpPr/>
                <p:nvPr/>
              </p:nvSpPr>
              <p:spPr>
                <a:xfrm>
                  <a:off x="7886585" y="2797247"/>
                  <a:ext cx="75068" cy="88601"/>
                </a:xfrm>
                <a:custGeom>
                  <a:avLst/>
                  <a:gdLst>
                    <a:gd name="connsiteX0" fmla="*/ 67946 w 75068"/>
                    <a:gd name="connsiteY0" fmla="*/ 88602 h 88601"/>
                    <a:gd name="connsiteX1" fmla="*/ 5318 w 75068"/>
                    <a:gd name="connsiteY1" fmla="*/ 57816 h 88601"/>
                    <a:gd name="connsiteX2" fmla="*/ 1238 w 75068"/>
                    <a:gd name="connsiteY2" fmla="*/ 28754 h 88601"/>
                    <a:gd name="connsiteX3" fmla="*/ 18903 w 75068"/>
                    <a:gd name="connsiteY3" fmla="*/ 5314 h 88601"/>
                    <a:gd name="connsiteX4" fmla="*/ 43456 w 75068"/>
                    <a:gd name="connsiteY4" fmla="*/ 353 h 88601"/>
                    <a:gd name="connsiteX5" fmla="*/ 71410 w 75068"/>
                    <a:gd name="connsiteY5" fmla="*/ 18905 h 88601"/>
                    <a:gd name="connsiteX6" fmla="*/ 67946 w 75068"/>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67946" y="88602"/>
                      </a:moveTo>
                      <a:cubicBezTo>
                        <a:pt x="44924" y="82427"/>
                        <a:pt x="12647" y="70264"/>
                        <a:pt x="5318" y="57816"/>
                      </a:cubicBezTo>
                      <a:cubicBezTo>
                        <a:pt x="124" y="48989"/>
                        <a:pt x="-1327" y="38665"/>
                        <a:pt x="1238" y="28754"/>
                      </a:cubicBezTo>
                      <a:cubicBezTo>
                        <a:pt x="3803" y="18836"/>
                        <a:pt x="10082" y="10514"/>
                        <a:pt x="18903" y="5314"/>
                      </a:cubicBezTo>
                      <a:cubicBezTo>
                        <a:pt x="26383" y="910"/>
                        <a:pt x="34873" y="-808"/>
                        <a:pt x="43456" y="353"/>
                      </a:cubicBezTo>
                      <a:cubicBezTo>
                        <a:pt x="55213" y="1937"/>
                        <a:pt x="65398" y="8703"/>
                        <a:pt x="71410" y="18905"/>
                      </a:cubicBezTo>
                      <a:cubicBezTo>
                        <a:pt x="78745" y="31371"/>
                        <a:pt x="73720" y="65482"/>
                        <a:pt x="67946" y="88602"/>
                      </a:cubicBezTo>
                      <a:close/>
                    </a:path>
                  </a:pathLst>
                </a:custGeom>
                <a:solidFill>
                  <a:srgbClr val="FFFFFF"/>
                </a:solidFill>
                <a:ln w="5794"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E11160CF-15D4-4E07-802A-6E163F8D9C0C}"/>
                    </a:ext>
                  </a:extLst>
                </p:cNvPr>
                <p:cNvSpPr/>
                <p:nvPr/>
              </p:nvSpPr>
              <p:spPr>
                <a:xfrm>
                  <a:off x="7846920" y="2866071"/>
                  <a:ext cx="98626" cy="78257"/>
                </a:xfrm>
                <a:custGeom>
                  <a:avLst/>
                  <a:gdLst>
                    <a:gd name="connsiteX0" fmla="*/ 98627 w 98626"/>
                    <a:gd name="connsiteY0" fmla="*/ 38621 h 78257"/>
                    <a:gd name="connsiteX1" fmla="*/ 39463 w 98626"/>
                    <a:gd name="connsiteY1" fmla="*/ 78257 h 78257"/>
                    <a:gd name="connsiteX2" fmla="*/ 11701 w 98626"/>
                    <a:gd name="connsiteY2" fmla="*/ 67033 h 78257"/>
                    <a:gd name="connsiteX3" fmla="*/ 1 w 98626"/>
                    <a:gd name="connsiteY3" fmla="*/ 39462 h 78257"/>
                    <a:gd name="connsiteX4" fmla="*/ 8143 w 98626"/>
                    <a:gd name="connsiteY4" fmla="*/ 15234 h 78257"/>
                    <a:gd name="connsiteX5" fmla="*/ 38802 w 98626"/>
                    <a:gd name="connsiteY5" fmla="*/ 1 h 78257"/>
                    <a:gd name="connsiteX6" fmla="*/ 98627 w 98626"/>
                    <a:gd name="connsiteY6" fmla="*/ 38621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98627" y="38621"/>
                      </a:moveTo>
                      <a:cubicBezTo>
                        <a:pt x="81426" y="55816"/>
                        <a:pt x="54209" y="78135"/>
                        <a:pt x="39463" y="78257"/>
                      </a:cubicBezTo>
                      <a:cubicBezTo>
                        <a:pt x="29012" y="78344"/>
                        <a:pt x="19152" y="74357"/>
                        <a:pt x="11701" y="67033"/>
                      </a:cubicBezTo>
                      <a:cubicBezTo>
                        <a:pt x="4244" y="59704"/>
                        <a:pt x="94" y="49914"/>
                        <a:pt x="1" y="39462"/>
                      </a:cubicBezTo>
                      <a:cubicBezTo>
                        <a:pt x="-74" y="30606"/>
                        <a:pt x="2741" y="22227"/>
                        <a:pt x="8143" y="15234"/>
                      </a:cubicBezTo>
                      <a:cubicBezTo>
                        <a:pt x="15543" y="5653"/>
                        <a:pt x="26714" y="99"/>
                        <a:pt x="38802" y="1"/>
                      </a:cubicBezTo>
                      <a:cubicBezTo>
                        <a:pt x="53565" y="-121"/>
                        <a:pt x="81148" y="21722"/>
                        <a:pt x="98627" y="38621"/>
                      </a:cubicBezTo>
                      <a:close/>
                    </a:path>
                  </a:pathLst>
                </a:custGeom>
                <a:solidFill>
                  <a:srgbClr val="FFFFFF"/>
                </a:solidFill>
                <a:ln w="5794"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3C6A6BAA-B4FC-4274-8131-C939868921C8}"/>
                    </a:ext>
                  </a:extLst>
                </p:cNvPr>
                <p:cNvSpPr/>
                <p:nvPr/>
              </p:nvSpPr>
              <p:spPr>
                <a:xfrm>
                  <a:off x="7887935" y="2923251"/>
                  <a:ext cx="75067" cy="89106"/>
                </a:xfrm>
                <a:custGeom>
                  <a:avLst/>
                  <a:gdLst>
                    <a:gd name="connsiteX0" fmla="*/ 67088 w 75067"/>
                    <a:gd name="connsiteY0" fmla="*/ 0 h 89106"/>
                    <a:gd name="connsiteX1" fmla="*/ 71742 w 75067"/>
                    <a:gd name="connsiteY1" fmla="*/ 69632 h 89106"/>
                    <a:gd name="connsiteX2" fmla="*/ 48611 w 75067"/>
                    <a:gd name="connsiteY2" fmla="*/ 87698 h 89106"/>
                    <a:gd name="connsiteX3" fmla="*/ 19479 w 75067"/>
                    <a:gd name="connsiteY3" fmla="*/ 84117 h 89106"/>
                    <a:gd name="connsiteX4" fmla="*/ 2905 w 75067"/>
                    <a:gd name="connsiteY4" fmla="*/ 65338 h 89106"/>
                    <a:gd name="connsiteX5" fmla="*/ 4994 w 75067"/>
                    <a:gd name="connsiteY5" fmla="*/ 31854 h 89106"/>
                    <a:gd name="connsiteX6" fmla="*/ 67088 w 75067"/>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67088" y="0"/>
                      </a:moveTo>
                      <a:cubicBezTo>
                        <a:pt x="73251" y="23027"/>
                        <a:pt x="78857" y="57057"/>
                        <a:pt x="71742" y="69632"/>
                      </a:cubicBezTo>
                      <a:cubicBezTo>
                        <a:pt x="66693" y="78546"/>
                        <a:pt x="58482" y="84965"/>
                        <a:pt x="48611" y="87698"/>
                      </a:cubicBezTo>
                      <a:cubicBezTo>
                        <a:pt x="38740" y="90431"/>
                        <a:pt x="28393" y="89160"/>
                        <a:pt x="19479" y="84117"/>
                      </a:cubicBezTo>
                      <a:cubicBezTo>
                        <a:pt x="11923" y="79840"/>
                        <a:pt x="6190" y="73347"/>
                        <a:pt x="2905" y="65338"/>
                      </a:cubicBezTo>
                      <a:cubicBezTo>
                        <a:pt x="-1599" y="54364"/>
                        <a:pt x="-838" y="42160"/>
                        <a:pt x="4994" y="31854"/>
                      </a:cubicBezTo>
                      <a:cubicBezTo>
                        <a:pt x="12126" y="19261"/>
                        <a:pt x="44177" y="6558"/>
                        <a:pt x="67088" y="0"/>
                      </a:cubicBezTo>
                      <a:close/>
                    </a:path>
                  </a:pathLst>
                </a:custGeom>
                <a:solidFill>
                  <a:srgbClr val="FFFFFF"/>
                </a:solidFill>
                <a:ln w="5794"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7A1EFBF3-9189-4BE7-80C1-BC0ED768D291}"/>
                    </a:ext>
                  </a:extLst>
                </p:cNvPr>
                <p:cNvSpPr/>
                <p:nvPr/>
              </p:nvSpPr>
              <p:spPr>
                <a:xfrm>
                  <a:off x="7970185" y="2922989"/>
                  <a:ext cx="75068" cy="88601"/>
                </a:xfrm>
                <a:custGeom>
                  <a:avLst/>
                  <a:gdLst>
                    <a:gd name="connsiteX0" fmla="*/ 7123 w 75068"/>
                    <a:gd name="connsiteY0" fmla="*/ 0 h 88601"/>
                    <a:gd name="connsiteX1" fmla="*/ 69751 w 75068"/>
                    <a:gd name="connsiteY1" fmla="*/ 30786 h 88601"/>
                    <a:gd name="connsiteX2" fmla="*/ 73831 w 75068"/>
                    <a:gd name="connsiteY2" fmla="*/ 59848 h 88601"/>
                    <a:gd name="connsiteX3" fmla="*/ 56166 w 75068"/>
                    <a:gd name="connsiteY3" fmla="*/ 83288 h 88601"/>
                    <a:gd name="connsiteX4" fmla="*/ 31612 w 75068"/>
                    <a:gd name="connsiteY4" fmla="*/ 88249 h 88601"/>
                    <a:gd name="connsiteX5" fmla="*/ 3658 w 75068"/>
                    <a:gd name="connsiteY5" fmla="*/ 69696 h 88601"/>
                    <a:gd name="connsiteX6" fmla="*/ 7123 w 75068"/>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7123" y="0"/>
                      </a:moveTo>
                      <a:cubicBezTo>
                        <a:pt x="30144" y="6175"/>
                        <a:pt x="62421" y="18338"/>
                        <a:pt x="69751" y="30786"/>
                      </a:cubicBezTo>
                      <a:cubicBezTo>
                        <a:pt x="74945" y="39613"/>
                        <a:pt x="76396" y="49937"/>
                        <a:pt x="73831" y="59848"/>
                      </a:cubicBezTo>
                      <a:cubicBezTo>
                        <a:pt x="71265" y="69766"/>
                        <a:pt x="64987" y="78088"/>
                        <a:pt x="56166" y="83288"/>
                      </a:cubicBezTo>
                      <a:cubicBezTo>
                        <a:pt x="48685" y="87692"/>
                        <a:pt x="40195" y="89410"/>
                        <a:pt x="31612" y="88249"/>
                      </a:cubicBezTo>
                      <a:cubicBezTo>
                        <a:pt x="19855" y="86665"/>
                        <a:pt x="9671" y="79898"/>
                        <a:pt x="3658" y="69696"/>
                      </a:cubicBezTo>
                      <a:cubicBezTo>
                        <a:pt x="-3677" y="57225"/>
                        <a:pt x="1349" y="23114"/>
                        <a:pt x="7123" y="0"/>
                      </a:cubicBezTo>
                      <a:close/>
                    </a:path>
                  </a:pathLst>
                </a:custGeom>
                <a:solidFill>
                  <a:srgbClr val="FFFFFF"/>
                </a:solidFill>
                <a:ln w="5794"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1E5CE1DB-9FB5-4345-A30D-D80001C222F4}"/>
                    </a:ext>
                  </a:extLst>
                </p:cNvPr>
                <p:cNvSpPr/>
                <p:nvPr/>
              </p:nvSpPr>
              <p:spPr>
                <a:xfrm>
                  <a:off x="7888777" y="2830014"/>
                  <a:ext cx="154283" cy="148809"/>
                </a:xfrm>
                <a:custGeom>
                  <a:avLst/>
                  <a:gdLst>
                    <a:gd name="connsiteX0" fmla="*/ 52800 w 154283"/>
                    <a:gd name="connsiteY0" fmla="*/ 148198 h 148809"/>
                    <a:gd name="connsiteX1" fmla="*/ 67842 w 154283"/>
                    <a:gd name="connsiteY1" fmla="*/ 100914 h 148809"/>
                    <a:gd name="connsiteX2" fmla="*/ 77139 w 154283"/>
                    <a:gd name="connsiteY2" fmla="*/ 102608 h 148809"/>
                    <a:gd name="connsiteX3" fmla="*/ 86435 w 154283"/>
                    <a:gd name="connsiteY3" fmla="*/ 100914 h 148809"/>
                    <a:gd name="connsiteX4" fmla="*/ 101478 w 154283"/>
                    <a:gd name="connsiteY4" fmla="*/ 148198 h 148809"/>
                    <a:gd name="connsiteX5" fmla="*/ 102522 w 154283"/>
                    <a:gd name="connsiteY5" fmla="*/ 148784 h 148809"/>
                    <a:gd name="connsiteX6" fmla="*/ 103166 w 154283"/>
                    <a:gd name="connsiteY6" fmla="*/ 147722 h 148809"/>
                    <a:gd name="connsiteX7" fmla="*/ 91113 w 154283"/>
                    <a:gd name="connsiteY7" fmla="*/ 98767 h 148809"/>
                    <a:gd name="connsiteX8" fmla="*/ 91247 w 154283"/>
                    <a:gd name="connsiteY8" fmla="*/ 98691 h 148809"/>
                    <a:gd name="connsiteX9" fmla="*/ 127615 w 154283"/>
                    <a:gd name="connsiteY9" fmla="*/ 133603 h 148809"/>
                    <a:gd name="connsiteX10" fmla="*/ 128816 w 154283"/>
                    <a:gd name="connsiteY10" fmla="*/ 133621 h 148809"/>
                    <a:gd name="connsiteX11" fmla="*/ 128874 w 154283"/>
                    <a:gd name="connsiteY11" fmla="*/ 132379 h 148809"/>
                    <a:gd name="connsiteX12" fmla="*/ 95436 w 154283"/>
                    <a:gd name="connsiteY12" fmla="*/ 95702 h 148809"/>
                    <a:gd name="connsiteX13" fmla="*/ 104814 w 154283"/>
                    <a:gd name="connsiteY13" fmla="*/ 79622 h 148809"/>
                    <a:gd name="connsiteX14" fmla="*/ 153213 w 154283"/>
                    <a:gd name="connsiteY14" fmla="*/ 90224 h 148809"/>
                    <a:gd name="connsiteX15" fmla="*/ 154246 w 154283"/>
                    <a:gd name="connsiteY15" fmla="*/ 89609 h 148809"/>
                    <a:gd name="connsiteX16" fmla="*/ 153648 w 154283"/>
                    <a:gd name="connsiteY16" fmla="*/ 88518 h 148809"/>
                    <a:gd name="connsiteX17" fmla="*/ 105331 w 154283"/>
                    <a:gd name="connsiteY17" fmla="*/ 74509 h 148809"/>
                    <a:gd name="connsiteX18" fmla="*/ 105342 w 154283"/>
                    <a:gd name="connsiteY18" fmla="*/ 74405 h 148809"/>
                    <a:gd name="connsiteX19" fmla="*/ 105331 w 154283"/>
                    <a:gd name="connsiteY19" fmla="*/ 74300 h 148809"/>
                    <a:gd name="connsiteX20" fmla="*/ 153648 w 154283"/>
                    <a:gd name="connsiteY20" fmla="*/ 60291 h 148809"/>
                    <a:gd name="connsiteX21" fmla="*/ 154263 w 154283"/>
                    <a:gd name="connsiteY21" fmla="*/ 59258 h 148809"/>
                    <a:gd name="connsiteX22" fmla="*/ 153219 w 154283"/>
                    <a:gd name="connsiteY22" fmla="*/ 58591 h 148809"/>
                    <a:gd name="connsiteX23" fmla="*/ 104820 w 154283"/>
                    <a:gd name="connsiteY23" fmla="*/ 69194 h 148809"/>
                    <a:gd name="connsiteX24" fmla="*/ 95442 w 154283"/>
                    <a:gd name="connsiteY24" fmla="*/ 53113 h 148809"/>
                    <a:gd name="connsiteX25" fmla="*/ 128880 w 154283"/>
                    <a:gd name="connsiteY25" fmla="*/ 16437 h 148809"/>
                    <a:gd name="connsiteX26" fmla="*/ 128863 w 154283"/>
                    <a:gd name="connsiteY26" fmla="*/ 15235 h 148809"/>
                    <a:gd name="connsiteX27" fmla="*/ 127621 w 154283"/>
                    <a:gd name="connsiteY27" fmla="*/ 15212 h 148809"/>
                    <a:gd name="connsiteX28" fmla="*/ 91252 w 154283"/>
                    <a:gd name="connsiteY28" fmla="*/ 50124 h 148809"/>
                    <a:gd name="connsiteX29" fmla="*/ 91119 w 154283"/>
                    <a:gd name="connsiteY29" fmla="*/ 50049 h 148809"/>
                    <a:gd name="connsiteX30" fmla="*/ 103172 w 154283"/>
                    <a:gd name="connsiteY30" fmla="*/ 1093 h 148809"/>
                    <a:gd name="connsiteX31" fmla="*/ 102586 w 154283"/>
                    <a:gd name="connsiteY31" fmla="*/ 43 h 148809"/>
                    <a:gd name="connsiteX32" fmla="*/ 101483 w 154283"/>
                    <a:gd name="connsiteY32" fmla="*/ 611 h 148809"/>
                    <a:gd name="connsiteX33" fmla="*/ 86441 w 154283"/>
                    <a:gd name="connsiteY33" fmla="*/ 47896 h 148809"/>
                    <a:gd name="connsiteX34" fmla="*/ 77145 w 154283"/>
                    <a:gd name="connsiteY34" fmla="*/ 46201 h 148809"/>
                    <a:gd name="connsiteX35" fmla="*/ 67848 w 154283"/>
                    <a:gd name="connsiteY35" fmla="*/ 47896 h 148809"/>
                    <a:gd name="connsiteX36" fmla="*/ 52806 w 154283"/>
                    <a:gd name="connsiteY36" fmla="*/ 611 h 148809"/>
                    <a:gd name="connsiteX37" fmla="*/ 51761 w 154283"/>
                    <a:gd name="connsiteY37" fmla="*/ 25 h 148809"/>
                    <a:gd name="connsiteX38" fmla="*/ 51117 w 154283"/>
                    <a:gd name="connsiteY38" fmla="*/ 1087 h 148809"/>
                    <a:gd name="connsiteX39" fmla="*/ 63171 w 154283"/>
                    <a:gd name="connsiteY39" fmla="*/ 50043 h 148809"/>
                    <a:gd name="connsiteX40" fmla="*/ 63037 w 154283"/>
                    <a:gd name="connsiteY40" fmla="*/ 50118 h 148809"/>
                    <a:gd name="connsiteX41" fmla="*/ 26669 w 154283"/>
                    <a:gd name="connsiteY41" fmla="*/ 15206 h 148809"/>
                    <a:gd name="connsiteX42" fmla="*/ 25467 w 154283"/>
                    <a:gd name="connsiteY42" fmla="*/ 15189 h 148809"/>
                    <a:gd name="connsiteX43" fmla="*/ 25409 w 154283"/>
                    <a:gd name="connsiteY43" fmla="*/ 16431 h 148809"/>
                    <a:gd name="connsiteX44" fmla="*/ 58847 w 154283"/>
                    <a:gd name="connsiteY44" fmla="*/ 53107 h 148809"/>
                    <a:gd name="connsiteX45" fmla="*/ 49469 w 154283"/>
                    <a:gd name="connsiteY45" fmla="*/ 69188 h 148809"/>
                    <a:gd name="connsiteX46" fmla="*/ 1071 w 154283"/>
                    <a:gd name="connsiteY46" fmla="*/ 58585 h 148809"/>
                    <a:gd name="connsiteX47" fmla="*/ 37 w 154283"/>
                    <a:gd name="connsiteY47" fmla="*/ 59200 h 148809"/>
                    <a:gd name="connsiteX48" fmla="*/ 635 w 154283"/>
                    <a:gd name="connsiteY48" fmla="*/ 60291 h 148809"/>
                    <a:gd name="connsiteX49" fmla="*/ 48953 w 154283"/>
                    <a:gd name="connsiteY49" fmla="*/ 74300 h 148809"/>
                    <a:gd name="connsiteX50" fmla="*/ 48941 w 154283"/>
                    <a:gd name="connsiteY50" fmla="*/ 74411 h 148809"/>
                    <a:gd name="connsiteX51" fmla="*/ 48953 w 154283"/>
                    <a:gd name="connsiteY51" fmla="*/ 74515 h 148809"/>
                    <a:gd name="connsiteX52" fmla="*/ 635 w 154283"/>
                    <a:gd name="connsiteY52" fmla="*/ 88524 h 148809"/>
                    <a:gd name="connsiteX53" fmla="*/ 20 w 154283"/>
                    <a:gd name="connsiteY53" fmla="*/ 89557 h 148809"/>
                    <a:gd name="connsiteX54" fmla="*/ 1065 w 154283"/>
                    <a:gd name="connsiteY54" fmla="*/ 90224 h 148809"/>
                    <a:gd name="connsiteX55" fmla="*/ 49463 w 154283"/>
                    <a:gd name="connsiteY55" fmla="*/ 79622 h 148809"/>
                    <a:gd name="connsiteX56" fmla="*/ 58841 w 154283"/>
                    <a:gd name="connsiteY56" fmla="*/ 95702 h 148809"/>
                    <a:gd name="connsiteX57" fmla="*/ 25403 w 154283"/>
                    <a:gd name="connsiteY57" fmla="*/ 132379 h 148809"/>
                    <a:gd name="connsiteX58" fmla="*/ 25421 w 154283"/>
                    <a:gd name="connsiteY58" fmla="*/ 133580 h 148809"/>
                    <a:gd name="connsiteX59" fmla="*/ 26663 w 154283"/>
                    <a:gd name="connsiteY59" fmla="*/ 133603 h 148809"/>
                    <a:gd name="connsiteX60" fmla="*/ 63031 w 154283"/>
                    <a:gd name="connsiteY60" fmla="*/ 98691 h 148809"/>
                    <a:gd name="connsiteX61" fmla="*/ 63165 w 154283"/>
                    <a:gd name="connsiteY61" fmla="*/ 98767 h 148809"/>
                    <a:gd name="connsiteX62" fmla="*/ 51112 w 154283"/>
                    <a:gd name="connsiteY62" fmla="*/ 147722 h 148809"/>
                    <a:gd name="connsiteX63" fmla="*/ 51698 w 154283"/>
                    <a:gd name="connsiteY63" fmla="*/ 148767 h 148809"/>
                    <a:gd name="connsiteX64" fmla="*/ 52800 w 154283"/>
                    <a:gd name="connsiteY64" fmla="*/ 148198 h 14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9">
                      <a:moveTo>
                        <a:pt x="52800" y="148198"/>
                      </a:moveTo>
                      <a:lnTo>
                        <a:pt x="67842" y="100914"/>
                      </a:lnTo>
                      <a:cubicBezTo>
                        <a:pt x="70767" y="101941"/>
                        <a:pt x="73866" y="102608"/>
                        <a:pt x="77139" y="102608"/>
                      </a:cubicBezTo>
                      <a:cubicBezTo>
                        <a:pt x="80412" y="102608"/>
                        <a:pt x="83511" y="101941"/>
                        <a:pt x="86435" y="100914"/>
                      </a:cubicBezTo>
                      <a:lnTo>
                        <a:pt x="101478" y="148198"/>
                      </a:lnTo>
                      <a:cubicBezTo>
                        <a:pt x="101617" y="148633"/>
                        <a:pt x="102075" y="148895"/>
                        <a:pt x="102522" y="148784"/>
                      </a:cubicBezTo>
                      <a:cubicBezTo>
                        <a:pt x="102992" y="148668"/>
                        <a:pt x="103282" y="148192"/>
                        <a:pt x="103166" y="147722"/>
                      </a:cubicBezTo>
                      <a:lnTo>
                        <a:pt x="91113" y="98767"/>
                      </a:lnTo>
                      <a:cubicBezTo>
                        <a:pt x="91159" y="98743"/>
                        <a:pt x="91206" y="98720"/>
                        <a:pt x="91247" y="98691"/>
                      </a:cubicBezTo>
                      <a:lnTo>
                        <a:pt x="127615" y="133603"/>
                      </a:lnTo>
                      <a:cubicBezTo>
                        <a:pt x="127946" y="133916"/>
                        <a:pt x="128474" y="133934"/>
                        <a:pt x="128816" y="133621"/>
                      </a:cubicBezTo>
                      <a:cubicBezTo>
                        <a:pt x="129176" y="133296"/>
                        <a:pt x="129199" y="132739"/>
                        <a:pt x="128874" y="132379"/>
                      </a:cubicBezTo>
                      <a:lnTo>
                        <a:pt x="95436" y="95702"/>
                      </a:lnTo>
                      <a:cubicBezTo>
                        <a:pt x="100195" y="91611"/>
                        <a:pt x="103607" y="86040"/>
                        <a:pt x="104814" y="79622"/>
                      </a:cubicBezTo>
                      <a:lnTo>
                        <a:pt x="153213" y="90224"/>
                      </a:lnTo>
                      <a:cubicBezTo>
                        <a:pt x="153660" y="90323"/>
                        <a:pt x="154118" y="90056"/>
                        <a:pt x="154246" y="89609"/>
                      </a:cubicBezTo>
                      <a:cubicBezTo>
                        <a:pt x="154379" y="89145"/>
                        <a:pt x="154113" y="88657"/>
                        <a:pt x="153648" y="88518"/>
                      </a:cubicBezTo>
                      <a:lnTo>
                        <a:pt x="105331" y="74509"/>
                      </a:lnTo>
                      <a:cubicBezTo>
                        <a:pt x="105331" y="74474"/>
                        <a:pt x="105342" y="74440"/>
                        <a:pt x="105342" y="74405"/>
                      </a:cubicBezTo>
                      <a:cubicBezTo>
                        <a:pt x="105342" y="74370"/>
                        <a:pt x="105331" y="74335"/>
                        <a:pt x="105331" y="74300"/>
                      </a:cubicBezTo>
                      <a:lnTo>
                        <a:pt x="153648" y="60291"/>
                      </a:lnTo>
                      <a:cubicBezTo>
                        <a:pt x="154089" y="60164"/>
                        <a:pt x="154362" y="59711"/>
                        <a:pt x="154263" y="59258"/>
                      </a:cubicBezTo>
                      <a:cubicBezTo>
                        <a:pt x="154159" y="58783"/>
                        <a:pt x="153689" y="58487"/>
                        <a:pt x="153219" y="58591"/>
                      </a:cubicBezTo>
                      <a:lnTo>
                        <a:pt x="104820" y="69194"/>
                      </a:lnTo>
                      <a:cubicBezTo>
                        <a:pt x="103619" y="62775"/>
                        <a:pt x="100201" y="57204"/>
                        <a:pt x="95442" y="53113"/>
                      </a:cubicBezTo>
                      <a:lnTo>
                        <a:pt x="128880" y="16437"/>
                      </a:lnTo>
                      <a:cubicBezTo>
                        <a:pt x="129188" y="16100"/>
                        <a:pt x="129188" y="15572"/>
                        <a:pt x="128863" y="15235"/>
                      </a:cubicBezTo>
                      <a:cubicBezTo>
                        <a:pt x="128526" y="14887"/>
                        <a:pt x="127969" y="14876"/>
                        <a:pt x="127621" y="15212"/>
                      </a:cubicBezTo>
                      <a:lnTo>
                        <a:pt x="91252" y="50124"/>
                      </a:lnTo>
                      <a:cubicBezTo>
                        <a:pt x="91206" y="50101"/>
                        <a:pt x="91165" y="50078"/>
                        <a:pt x="91119" y="50049"/>
                      </a:cubicBezTo>
                      <a:lnTo>
                        <a:pt x="103172" y="1093"/>
                      </a:lnTo>
                      <a:cubicBezTo>
                        <a:pt x="103282" y="646"/>
                        <a:pt x="103027" y="188"/>
                        <a:pt x="102586" y="43"/>
                      </a:cubicBezTo>
                      <a:cubicBezTo>
                        <a:pt x="102121" y="-102"/>
                        <a:pt x="101628" y="153"/>
                        <a:pt x="101483" y="611"/>
                      </a:cubicBezTo>
                      <a:lnTo>
                        <a:pt x="86441" y="47896"/>
                      </a:lnTo>
                      <a:cubicBezTo>
                        <a:pt x="83516" y="46869"/>
                        <a:pt x="80418" y="46201"/>
                        <a:pt x="77145" y="46201"/>
                      </a:cubicBezTo>
                      <a:cubicBezTo>
                        <a:pt x="73872" y="46201"/>
                        <a:pt x="70773" y="46869"/>
                        <a:pt x="67848" y="47896"/>
                      </a:cubicBezTo>
                      <a:lnTo>
                        <a:pt x="52806" y="611"/>
                      </a:lnTo>
                      <a:cubicBezTo>
                        <a:pt x="52667" y="176"/>
                        <a:pt x="52208" y="-85"/>
                        <a:pt x="51761" y="25"/>
                      </a:cubicBezTo>
                      <a:cubicBezTo>
                        <a:pt x="51291" y="141"/>
                        <a:pt x="51001" y="617"/>
                        <a:pt x="51117" y="1087"/>
                      </a:cubicBezTo>
                      <a:lnTo>
                        <a:pt x="63171" y="50043"/>
                      </a:lnTo>
                      <a:cubicBezTo>
                        <a:pt x="63124" y="50066"/>
                        <a:pt x="63078" y="50089"/>
                        <a:pt x="63037" y="50118"/>
                      </a:cubicBezTo>
                      <a:lnTo>
                        <a:pt x="26669" y="15206"/>
                      </a:lnTo>
                      <a:cubicBezTo>
                        <a:pt x="26338" y="14893"/>
                        <a:pt x="25810" y="14876"/>
                        <a:pt x="25467" y="15189"/>
                      </a:cubicBezTo>
                      <a:cubicBezTo>
                        <a:pt x="25107" y="15514"/>
                        <a:pt x="25084" y="16071"/>
                        <a:pt x="25409" y="16431"/>
                      </a:cubicBezTo>
                      <a:lnTo>
                        <a:pt x="58847" y="53107"/>
                      </a:lnTo>
                      <a:cubicBezTo>
                        <a:pt x="54089" y="57198"/>
                        <a:pt x="50671" y="62769"/>
                        <a:pt x="49469" y="69188"/>
                      </a:cubicBezTo>
                      <a:lnTo>
                        <a:pt x="1071" y="58585"/>
                      </a:lnTo>
                      <a:cubicBezTo>
                        <a:pt x="624" y="58487"/>
                        <a:pt x="165" y="58754"/>
                        <a:pt x="37" y="59200"/>
                      </a:cubicBezTo>
                      <a:cubicBezTo>
                        <a:pt x="-96" y="59665"/>
                        <a:pt x="171" y="60152"/>
                        <a:pt x="635" y="60291"/>
                      </a:cubicBezTo>
                      <a:lnTo>
                        <a:pt x="48953" y="74300"/>
                      </a:lnTo>
                      <a:cubicBezTo>
                        <a:pt x="48953" y="74335"/>
                        <a:pt x="48941" y="74370"/>
                        <a:pt x="48941" y="74411"/>
                      </a:cubicBezTo>
                      <a:cubicBezTo>
                        <a:pt x="48941" y="74445"/>
                        <a:pt x="48953" y="74480"/>
                        <a:pt x="48953" y="74515"/>
                      </a:cubicBezTo>
                      <a:lnTo>
                        <a:pt x="635" y="88524"/>
                      </a:lnTo>
                      <a:cubicBezTo>
                        <a:pt x="194" y="88652"/>
                        <a:pt x="-78" y="89104"/>
                        <a:pt x="20" y="89557"/>
                      </a:cubicBezTo>
                      <a:cubicBezTo>
                        <a:pt x="125" y="90033"/>
                        <a:pt x="595" y="90329"/>
                        <a:pt x="1065" y="90224"/>
                      </a:cubicBezTo>
                      <a:lnTo>
                        <a:pt x="49463" y="79622"/>
                      </a:lnTo>
                      <a:cubicBezTo>
                        <a:pt x="50665" y="86040"/>
                        <a:pt x="54083" y="91611"/>
                        <a:pt x="58841" y="95702"/>
                      </a:cubicBezTo>
                      <a:lnTo>
                        <a:pt x="25403" y="132379"/>
                      </a:lnTo>
                      <a:cubicBezTo>
                        <a:pt x="25096" y="132715"/>
                        <a:pt x="25096" y="133243"/>
                        <a:pt x="25421" y="133580"/>
                      </a:cubicBezTo>
                      <a:cubicBezTo>
                        <a:pt x="25757" y="133928"/>
                        <a:pt x="26314" y="133940"/>
                        <a:pt x="26663" y="133603"/>
                      </a:cubicBezTo>
                      <a:lnTo>
                        <a:pt x="63031" y="98691"/>
                      </a:lnTo>
                      <a:cubicBezTo>
                        <a:pt x="63078" y="98714"/>
                        <a:pt x="63119" y="98738"/>
                        <a:pt x="63165" y="98767"/>
                      </a:cubicBezTo>
                      <a:lnTo>
                        <a:pt x="51112" y="147722"/>
                      </a:lnTo>
                      <a:cubicBezTo>
                        <a:pt x="51001" y="148169"/>
                        <a:pt x="51257" y="148628"/>
                        <a:pt x="51698" y="148767"/>
                      </a:cubicBezTo>
                      <a:cubicBezTo>
                        <a:pt x="52162" y="148912"/>
                        <a:pt x="52655" y="148657"/>
                        <a:pt x="52800" y="148198"/>
                      </a:cubicBezTo>
                      <a:close/>
                    </a:path>
                  </a:pathLst>
                </a:custGeom>
                <a:solidFill>
                  <a:schemeClr val="accent4"/>
                </a:solidFill>
                <a:ln w="5794" cap="flat">
                  <a:noFill/>
                  <a:prstDash val="solid"/>
                  <a:miter/>
                </a:ln>
              </p:spPr>
              <p:txBody>
                <a:bodyPr rtlCol="0" anchor="ctr"/>
                <a:lstStyle/>
                <a:p>
                  <a:endParaRPr lang="en-US"/>
                </a:p>
              </p:txBody>
            </p:sp>
          </p:grpSp>
          <p:grpSp>
            <p:nvGrpSpPr>
              <p:cNvPr id="334" name="Content Placeholder 3" descr="A wreath with lemons and leaves">
                <a:extLst>
                  <a:ext uri="{FF2B5EF4-FFF2-40B4-BE49-F238E27FC236}">
                    <a16:creationId xmlns:a16="http://schemas.microsoft.com/office/drawing/2014/main" id="{FA140404-98D5-44F3-889E-FCC9786F0666}"/>
                  </a:ext>
                </a:extLst>
              </p:cNvPr>
              <p:cNvGrpSpPr/>
              <p:nvPr/>
            </p:nvGrpSpPr>
            <p:grpSpPr>
              <a:xfrm>
                <a:off x="7939406" y="3019912"/>
                <a:ext cx="177765" cy="161913"/>
                <a:chOff x="7939406" y="3019912"/>
                <a:chExt cx="177765" cy="161913"/>
              </a:xfrm>
            </p:grpSpPr>
            <p:sp>
              <p:nvSpPr>
                <p:cNvPr id="335" name="Freeform: Shape 334">
                  <a:extLst>
                    <a:ext uri="{FF2B5EF4-FFF2-40B4-BE49-F238E27FC236}">
                      <a16:creationId xmlns:a16="http://schemas.microsoft.com/office/drawing/2014/main" id="{F063E72C-A7A2-4143-AC36-67828BBD0739}"/>
                    </a:ext>
                  </a:extLst>
                </p:cNvPr>
                <p:cNvSpPr/>
                <p:nvPr/>
              </p:nvSpPr>
              <p:spPr>
                <a:xfrm>
                  <a:off x="8044677" y="3071521"/>
                  <a:ext cx="72494" cy="57522"/>
                </a:xfrm>
                <a:custGeom>
                  <a:avLst/>
                  <a:gdLst>
                    <a:gd name="connsiteX0" fmla="*/ 0 w 72494"/>
                    <a:gd name="connsiteY0" fmla="*/ 29133 h 57522"/>
                    <a:gd name="connsiteX1" fmla="*/ 43483 w 72494"/>
                    <a:gd name="connsiteY1" fmla="*/ 1 h 57522"/>
                    <a:gd name="connsiteX2" fmla="*/ 63893 w 72494"/>
                    <a:gd name="connsiteY2" fmla="*/ 8247 h 57522"/>
                    <a:gd name="connsiteX3" fmla="*/ 72494 w 72494"/>
                    <a:gd name="connsiteY3" fmla="*/ 28512 h 57522"/>
                    <a:gd name="connsiteX4" fmla="*/ 66510 w 72494"/>
                    <a:gd name="connsiteY4" fmla="*/ 46322 h 57522"/>
                    <a:gd name="connsiteX5" fmla="*/ 43977 w 72494"/>
                    <a:gd name="connsiteY5" fmla="*/ 57522 h 57522"/>
                    <a:gd name="connsiteX6" fmla="*/ 0 w 72494"/>
                    <a:gd name="connsiteY6" fmla="*/ 29133 h 5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94" h="57522">
                      <a:moveTo>
                        <a:pt x="0" y="29133"/>
                      </a:moveTo>
                      <a:cubicBezTo>
                        <a:pt x="12645" y="16494"/>
                        <a:pt x="32649" y="94"/>
                        <a:pt x="43483" y="1"/>
                      </a:cubicBezTo>
                      <a:cubicBezTo>
                        <a:pt x="51167" y="-63"/>
                        <a:pt x="58415" y="2868"/>
                        <a:pt x="63893" y="8247"/>
                      </a:cubicBezTo>
                      <a:cubicBezTo>
                        <a:pt x="69371" y="13633"/>
                        <a:pt x="72424" y="20829"/>
                        <a:pt x="72494" y="28512"/>
                      </a:cubicBezTo>
                      <a:cubicBezTo>
                        <a:pt x="72546" y="35023"/>
                        <a:pt x="70480" y="41181"/>
                        <a:pt x="66510" y="46322"/>
                      </a:cubicBezTo>
                      <a:cubicBezTo>
                        <a:pt x="61073" y="53361"/>
                        <a:pt x="52861" y="57447"/>
                        <a:pt x="43977" y="57522"/>
                      </a:cubicBezTo>
                      <a:cubicBezTo>
                        <a:pt x="33119" y="57609"/>
                        <a:pt x="12848" y="41552"/>
                        <a:pt x="0" y="29133"/>
                      </a:cubicBezTo>
                      <a:close/>
                    </a:path>
                  </a:pathLst>
                </a:custGeom>
                <a:solidFill>
                  <a:srgbClr val="FFFFFF"/>
                </a:solidFill>
                <a:ln w="5794"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B7706B2A-273D-457A-A71D-0459247AA29C}"/>
                    </a:ext>
                  </a:extLst>
                </p:cNvPr>
                <p:cNvSpPr/>
                <p:nvPr/>
              </p:nvSpPr>
              <p:spPr>
                <a:xfrm>
                  <a:off x="8030847" y="3019912"/>
                  <a:ext cx="56300" cy="66831"/>
                </a:xfrm>
                <a:custGeom>
                  <a:avLst/>
                  <a:gdLst>
                    <a:gd name="connsiteX0" fmla="*/ 5984 w 56300"/>
                    <a:gd name="connsiteY0" fmla="*/ 66832 h 66831"/>
                    <a:gd name="connsiteX1" fmla="*/ 2496 w 56300"/>
                    <a:gd name="connsiteY1" fmla="*/ 14609 h 66831"/>
                    <a:gd name="connsiteX2" fmla="*/ 19842 w 56300"/>
                    <a:gd name="connsiteY2" fmla="*/ 1058 h 66831"/>
                    <a:gd name="connsiteX3" fmla="*/ 41691 w 56300"/>
                    <a:gd name="connsiteY3" fmla="*/ 3745 h 66831"/>
                    <a:gd name="connsiteX4" fmla="*/ 54122 w 56300"/>
                    <a:gd name="connsiteY4" fmla="*/ 17830 h 66831"/>
                    <a:gd name="connsiteX5" fmla="*/ 52555 w 56300"/>
                    <a:gd name="connsiteY5" fmla="*/ 42940 h 66831"/>
                    <a:gd name="connsiteX6" fmla="*/ 5984 w 56300"/>
                    <a:gd name="connsiteY6" fmla="*/ 66832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984" y="66832"/>
                      </a:moveTo>
                      <a:cubicBezTo>
                        <a:pt x="1359" y="49562"/>
                        <a:pt x="-2842" y="24039"/>
                        <a:pt x="2496" y="14609"/>
                      </a:cubicBezTo>
                      <a:cubicBezTo>
                        <a:pt x="6280" y="7924"/>
                        <a:pt x="12443" y="3113"/>
                        <a:pt x="19842" y="1058"/>
                      </a:cubicBezTo>
                      <a:cubicBezTo>
                        <a:pt x="27247" y="-996"/>
                        <a:pt x="35006" y="-38"/>
                        <a:pt x="41691" y="3745"/>
                      </a:cubicBezTo>
                      <a:cubicBezTo>
                        <a:pt x="47355" y="6954"/>
                        <a:pt x="51655" y="11823"/>
                        <a:pt x="54122" y="17830"/>
                      </a:cubicBezTo>
                      <a:cubicBezTo>
                        <a:pt x="57499" y="26059"/>
                        <a:pt x="56930" y="35210"/>
                        <a:pt x="52555" y="42940"/>
                      </a:cubicBezTo>
                      <a:cubicBezTo>
                        <a:pt x="47204" y="52388"/>
                        <a:pt x="23161" y="61911"/>
                        <a:pt x="5984" y="66832"/>
                      </a:cubicBezTo>
                      <a:close/>
                    </a:path>
                  </a:pathLst>
                </a:custGeom>
                <a:solidFill>
                  <a:srgbClr val="FFFFFF"/>
                </a:solidFill>
                <a:ln w="5794"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1545D6C-EAE2-4344-A07B-7F0D57ED4D52}"/>
                    </a:ext>
                  </a:extLst>
                </p:cNvPr>
                <p:cNvSpPr/>
                <p:nvPr/>
              </p:nvSpPr>
              <p:spPr>
                <a:xfrm>
                  <a:off x="7969152" y="3020491"/>
                  <a:ext cx="56305" cy="66449"/>
                </a:xfrm>
                <a:custGeom>
                  <a:avLst/>
                  <a:gdLst>
                    <a:gd name="connsiteX0" fmla="*/ 50960 w 56305"/>
                    <a:gd name="connsiteY0" fmla="*/ 66450 h 66449"/>
                    <a:gd name="connsiteX1" fmla="*/ 3989 w 56305"/>
                    <a:gd name="connsiteY1" fmla="*/ 43359 h 66449"/>
                    <a:gd name="connsiteX2" fmla="*/ 931 w 56305"/>
                    <a:gd name="connsiteY2" fmla="*/ 21562 h 66449"/>
                    <a:gd name="connsiteX3" fmla="*/ 14180 w 56305"/>
                    <a:gd name="connsiteY3" fmla="*/ 3984 h 66449"/>
                    <a:gd name="connsiteX4" fmla="*/ 32593 w 56305"/>
                    <a:gd name="connsiteY4" fmla="*/ 264 h 66449"/>
                    <a:gd name="connsiteX5" fmla="*/ 53554 w 56305"/>
                    <a:gd name="connsiteY5" fmla="*/ 14180 h 66449"/>
                    <a:gd name="connsiteX6" fmla="*/ 50960 w 56305"/>
                    <a:gd name="connsiteY6" fmla="*/ 6645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5" h="66449">
                      <a:moveTo>
                        <a:pt x="50960" y="66450"/>
                      </a:moveTo>
                      <a:cubicBezTo>
                        <a:pt x="33696" y="61819"/>
                        <a:pt x="9485" y="52696"/>
                        <a:pt x="3989" y="43359"/>
                      </a:cubicBezTo>
                      <a:cubicBezTo>
                        <a:pt x="89" y="36738"/>
                        <a:pt x="-996" y="28996"/>
                        <a:pt x="931" y="21562"/>
                      </a:cubicBezTo>
                      <a:cubicBezTo>
                        <a:pt x="2858" y="14122"/>
                        <a:pt x="7564" y="7884"/>
                        <a:pt x="14180" y="3984"/>
                      </a:cubicBezTo>
                      <a:cubicBezTo>
                        <a:pt x="19791" y="682"/>
                        <a:pt x="26157" y="-606"/>
                        <a:pt x="32593" y="264"/>
                      </a:cubicBezTo>
                      <a:cubicBezTo>
                        <a:pt x="41408" y="1454"/>
                        <a:pt x="49051" y="6526"/>
                        <a:pt x="53554" y="14180"/>
                      </a:cubicBezTo>
                      <a:cubicBezTo>
                        <a:pt x="59067" y="23529"/>
                        <a:pt x="55295" y="49110"/>
                        <a:pt x="50960" y="66450"/>
                      </a:cubicBezTo>
                      <a:close/>
                    </a:path>
                  </a:pathLst>
                </a:custGeom>
                <a:solidFill>
                  <a:srgbClr val="FFFFFF"/>
                </a:solidFill>
                <a:ln w="5794"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08350C9C-CCD0-4C44-BAF8-979DB4D4C03F}"/>
                    </a:ext>
                  </a:extLst>
                </p:cNvPr>
                <p:cNvSpPr/>
                <p:nvPr/>
              </p:nvSpPr>
              <p:spPr>
                <a:xfrm>
                  <a:off x="7939406" y="3072108"/>
                  <a:ext cx="73968" cy="58694"/>
                </a:xfrm>
                <a:custGeom>
                  <a:avLst/>
                  <a:gdLst>
                    <a:gd name="connsiteX0" fmla="*/ 73969 w 73968"/>
                    <a:gd name="connsiteY0" fmla="*/ 28964 h 58694"/>
                    <a:gd name="connsiteX1" fmla="*/ 29598 w 73968"/>
                    <a:gd name="connsiteY1" fmla="*/ 58694 h 58694"/>
                    <a:gd name="connsiteX2" fmla="*/ 8776 w 73968"/>
                    <a:gd name="connsiteY2" fmla="*/ 50273 h 58694"/>
                    <a:gd name="connsiteX3" fmla="*/ 1 w 73968"/>
                    <a:gd name="connsiteY3" fmla="*/ 29597 h 58694"/>
                    <a:gd name="connsiteX4" fmla="*/ 6106 w 73968"/>
                    <a:gd name="connsiteY4" fmla="*/ 11427 h 58694"/>
                    <a:gd name="connsiteX5" fmla="*/ 29099 w 73968"/>
                    <a:gd name="connsiteY5" fmla="*/ 0 h 58694"/>
                    <a:gd name="connsiteX6" fmla="*/ 73969 w 73968"/>
                    <a:gd name="connsiteY6" fmla="*/ 28964 h 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8" h="58694">
                      <a:moveTo>
                        <a:pt x="73969" y="28964"/>
                      </a:moveTo>
                      <a:cubicBezTo>
                        <a:pt x="61068" y="41859"/>
                        <a:pt x="40658" y="58595"/>
                        <a:pt x="29598" y="58694"/>
                      </a:cubicBezTo>
                      <a:cubicBezTo>
                        <a:pt x="21757" y="58758"/>
                        <a:pt x="14364" y="55769"/>
                        <a:pt x="8776" y="50273"/>
                      </a:cubicBezTo>
                      <a:cubicBezTo>
                        <a:pt x="3187" y="44778"/>
                        <a:pt x="71" y="37431"/>
                        <a:pt x="1" y="29597"/>
                      </a:cubicBezTo>
                      <a:cubicBezTo>
                        <a:pt x="-57" y="22952"/>
                        <a:pt x="2056" y="16667"/>
                        <a:pt x="6106" y="11427"/>
                      </a:cubicBezTo>
                      <a:cubicBezTo>
                        <a:pt x="11654" y="4242"/>
                        <a:pt x="20034" y="76"/>
                        <a:pt x="29099" y="0"/>
                      </a:cubicBezTo>
                      <a:cubicBezTo>
                        <a:pt x="40177" y="-93"/>
                        <a:pt x="60859" y="16290"/>
                        <a:pt x="73969" y="28964"/>
                      </a:cubicBezTo>
                      <a:close/>
                    </a:path>
                  </a:pathLst>
                </a:custGeom>
                <a:solidFill>
                  <a:srgbClr val="FFFFFF"/>
                </a:solidFill>
                <a:ln w="579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83E1075A-A613-487C-BC7D-7FD41FA7FCD9}"/>
                    </a:ext>
                  </a:extLst>
                </p:cNvPr>
                <p:cNvSpPr/>
                <p:nvPr/>
              </p:nvSpPr>
              <p:spPr>
                <a:xfrm>
                  <a:off x="7970167" y="3114994"/>
                  <a:ext cx="56300" cy="66831"/>
                </a:xfrm>
                <a:custGeom>
                  <a:avLst/>
                  <a:gdLst>
                    <a:gd name="connsiteX0" fmla="*/ 50317 w 56300"/>
                    <a:gd name="connsiteY0" fmla="*/ 0 h 66831"/>
                    <a:gd name="connsiteX1" fmla="*/ 53804 w 56300"/>
                    <a:gd name="connsiteY1" fmla="*/ 52223 h 66831"/>
                    <a:gd name="connsiteX2" fmla="*/ 36459 w 56300"/>
                    <a:gd name="connsiteY2" fmla="*/ 65774 h 66831"/>
                    <a:gd name="connsiteX3" fmla="*/ 14609 w 56300"/>
                    <a:gd name="connsiteY3" fmla="*/ 63087 h 66831"/>
                    <a:gd name="connsiteX4" fmla="*/ 2179 w 56300"/>
                    <a:gd name="connsiteY4" fmla="*/ 49002 h 66831"/>
                    <a:gd name="connsiteX5" fmla="*/ 3746 w 56300"/>
                    <a:gd name="connsiteY5" fmla="*/ 23892 h 66831"/>
                    <a:gd name="connsiteX6" fmla="*/ 50317 w 56300"/>
                    <a:gd name="connsiteY6" fmla="*/ 0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0317" y="0"/>
                      </a:moveTo>
                      <a:cubicBezTo>
                        <a:pt x="54942" y="17270"/>
                        <a:pt x="59143" y="42793"/>
                        <a:pt x="53804" y="52223"/>
                      </a:cubicBezTo>
                      <a:cubicBezTo>
                        <a:pt x="50020" y="58908"/>
                        <a:pt x="43858" y="63719"/>
                        <a:pt x="36459" y="65774"/>
                      </a:cubicBezTo>
                      <a:cubicBezTo>
                        <a:pt x="29054" y="67828"/>
                        <a:pt x="21295" y="66870"/>
                        <a:pt x="14609" y="63087"/>
                      </a:cubicBezTo>
                      <a:cubicBezTo>
                        <a:pt x="8945" y="59878"/>
                        <a:pt x="4645" y="55009"/>
                        <a:pt x="2179" y="49002"/>
                      </a:cubicBezTo>
                      <a:cubicBezTo>
                        <a:pt x="-1198" y="40773"/>
                        <a:pt x="-630" y="31622"/>
                        <a:pt x="3746" y="23892"/>
                      </a:cubicBezTo>
                      <a:cubicBezTo>
                        <a:pt x="9096" y="14444"/>
                        <a:pt x="33133" y="4915"/>
                        <a:pt x="50317" y="0"/>
                      </a:cubicBezTo>
                      <a:close/>
                    </a:path>
                  </a:pathLst>
                </a:custGeom>
                <a:solidFill>
                  <a:srgbClr val="FFFFFF"/>
                </a:solidFill>
                <a:ln w="579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9ACE434-744B-40DA-96C5-160872E3BE35}"/>
                    </a:ext>
                  </a:extLst>
                </p:cNvPr>
                <p:cNvSpPr/>
                <p:nvPr/>
              </p:nvSpPr>
              <p:spPr>
                <a:xfrm>
                  <a:off x="8031854" y="3114797"/>
                  <a:ext cx="56302" cy="66452"/>
                </a:xfrm>
                <a:custGeom>
                  <a:avLst/>
                  <a:gdLst>
                    <a:gd name="connsiteX0" fmla="*/ 5343 w 56302"/>
                    <a:gd name="connsiteY0" fmla="*/ 0 h 66452"/>
                    <a:gd name="connsiteX1" fmla="*/ 52314 w 56302"/>
                    <a:gd name="connsiteY1" fmla="*/ 23091 h 66452"/>
                    <a:gd name="connsiteX2" fmla="*/ 55372 w 56302"/>
                    <a:gd name="connsiteY2" fmla="*/ 44888 h 66452"/>
                    <a:gd name="connsiteX3" fmla="*/ 42124 w 56302"/>
                    <a:gd name="connsiteY3" fmla="*/ 62466 h 66452"/>
                    <a:gd name="connsiteX4" fmla="*/ 23710 w 56302"/>
                    <a:gd name="connsiteY4" fmla="*/ 66191 h 66452"/>
                    <a:gd name="connsiteX5" fmla="*/ 2743 w 56302"/>
                    <a:gd name="connsiteY5" fmla="*/ 52275 h 66452"/>
                    <a:gd name="connsiteX6" fmla="*/ 5343 w 56302"/>
                    <a:gd name="connsiteY6" fmla="*/ 0 h 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2" h="66452">
                      <a:moveTo>
                        <a:pt x="5343" y="0"/>
                      </a:moveTo>
                      <a:cubicBezTo>
                        <a:pt x="22607" y="4631"/>
                        <a:pt x="46818" y="13754"/>
                        <a:pt x="52314" y="23091"/>
                      </a:cubicBezTo>
                      <a:cubicBezTo>
                        <a:pt x="56214" y="29712"/>
                        <a:pt x="57299" y="37454"/>
                        <a:pt x="55372" y="44888"/>
                      </a:cubicBezTo>
                      <a:cubicBezTo>
                        <a:pt x="53445" y="52327"/>
                        <a:pt x="48739" y="58566"/>
                        <a:pt x="42124" y="62466"/>
                      </a:cubicBezTo>
                      <a:cubicBezTo>
                        <a:pt x="36512" y="65768"/>
                        <a:pt x="30146" y="67056"/>
                        <a:pt x="23710" y="66191"/>
                      </a:cubicBezTo>
                      <a:cubicBezTo>
                        <a:pt x="14895" y="65002"/>
                        <a:pt x="7252" y="59930"/>
                        <a:pt x="2743" y="52275"/>
                      </a:cubicBezTo>
                      <a:cubicBezTo>
                        <a:pt x="-2758" y="42920"/>
                        <a:pt x="1013" y="17334"/>
                        <a:pt x="5343" y="0"/>
                      </a:cubicBezTo>
                      <a:close/>
                    </a:path>
                  </a:pathLst>
                </a:custGeom>
                <a:solidFill>
                  <a:srgbClr val="FFFFFF"/>
                </a:solidFill>
                <a:ln w="5794"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95077B3-4489-4B6E-89CB-7CF8B3F418AC}"/>
                    </a:ext>
                  </a:extLst>
                </p:cNvPr>
                <p:cNvSpPr/>
                <p:nvPr/>
              </p:nvSpPr>
              <p:spPr>
                <a:xfrm>
                  <a:off x="7970798" y="3045087"/>
                  <a:ext cx="115712" cy="111588"/>
                </a:xfrm>
                <a:custGeom>
                  <a:avLst/>
                  <a:gdLst>
                    <a:gd name="connsiteX0" fmla="*/ 39605 w 115712"/>
                    <a:gd name="connsiteY0" fmla="*/ 111127 h 111588"/>
                    <a:gd name="connsiteX1" fmla="*/ 50886 w 115712"/>
                    <a:gd name="connsiteY1" fmla="*/ 75664 h 111588"/>
                    <a:gd name="connsiteX2" fmla="*/ 57862 w 115712"/>
                    <a:gd name="connsiteY2" fmla="*/ 76935 h 111588"/>
                    <a:gd name="connsiteX3" fmla="*/ 64838 w 115712"/>
                    <a:gd name="connsiteY3" fmla="*/ 75664 h 111588"/>
                    <a:gd name="connsiteX4" fmla="*/ 76119 w 115712"/>
                    <a:gd name="connsiteY4" fmla="*/ 111127 h 111588"/>
                    <a:gd name="connsiteX5" fmla="*/ 76902 w 115712"/>
                    <a:gd name="connsiteY5" fmla="*/ 111569 h 111588"/>
                    <a:gd name="connsiteX6" fmla="*/ 77384 w 115712"/>
                    <a:gd name="connsiteY6" fmla="*/ 110774 h 111588"/>
                    <a:gd name="connsiteX7" fmla="*/ 68343 w 115712"/>
                    <a:gd name="connsiteY7" fmla="*/ 74057 h 111588"/>
                    <a:gd name="connsiteX8" fmla="*/ 68441 w 115712"/>
                    <a:gd name="connsiteY8" fmla="*/ 74004 h 111588"/>
                    <a:gd name="connsiteX9" fmla="*/ 95716 w 115712"/>
                    <a:gd name="connsiteY9" fmla="*/ 100189 h 111588"/>
                    <a:gd name="connsiteX10" fmla="*/ 96616 w 115712"/>
                    <a:gd name="connsiteY10" fmla="*/ 100200 h 111588"/>
                    <a:gd name="connsiteX11" fmla="*/ 96656 w 115712"/>
                    <a:gd name="connsiteY11" fmla="*/ 99272 h 111588"/>
                    <a:gd name="connsiteX12" fmla="*/ 71581 w 115712"/>
                    <a:gd name="connsiteY12" fmla="*/ 71764 h 111588"/>
                    <a:gd name="connsiteX13" fmla="*/ 78614 w 115712"/>
                    <a:gd name="connsiteY13" fmla="*/ 59705 h 111588"/>
                    <a:gd name="connsiteX14" fmla="*/ 114913 w 115712"/>
                    <a:gd name="connsiteY14" fmla="*/ 67656 h 111588"/>
                    <a:gd name="connsiteX15" fmla="*/ 115685 w 115712"/>
                    <a:gd name="connsiteY15" fmla="*/ 67197 h 111588"/>
                    <a:gd name="connsiteX16" fmla="*/ 115238 w 115712"/>
                    <a:gd name="connsiteY16" fmla="*/ 66379 h 111588"/>
                    <a:gd name="connsiteX17" fmla="*/ 79003 w 115712"/>
                    <a:gd name="connsiteY17" fmla="*/ 55875 h 111588"/>
                    <a:gd name="connsiteX18" fmla="*/ 79009 w 115712"/>
                    <a:gd name="connsiteY18" fmla="*/ 55794 h 111588"/>
                    <a:gd name="connsiteX19" fmla="*/ 79003 w 115712"/>
                    <a:gd name="connsiteY19" fmla="*/ 55713 h 111588"/>
                    <a:gd name="connsiteX20" fmla="*/ 115238 w 115712"/>
                    <a:gd name="connsiteY20" fmla="*/ 45209 h 111588"/>
                    <a:gd name="connsiteX21" fmla="*/ 115697 w 115712"/>
                    <a:gd name="connsiteY21" fmla="*/ 44437 h 111588"/>
                    <a:gd name="connsiteX22" fmla="*/ 114913 w 115712"/>
                    <a:gd name="connsiteY22" fmla="*/ 43932 h 111588"/>
                    <a:gd name="connsiteX23" fmla="*/ 78614 w 115712"/>
                    <a:gd name="connsiteY23" fmla="*/ 51883 h 111588"/>
                    <a:gd name="connsiteX24" fmla="*/ 71581 w 115712"/>
                    <a:gd name="connsiteY24" fmla="*/ 39824 h 111588"/>
                    <a:gd name="connsiteX25" fmla="*/ 96656 w 115712"/>
                    <a:gd name="connsiteY25" fmla="*/ 12317 h 111588"/>
                    <a:gd name="connsiteX26" fmla="*/ 96645 w 115712"/>
                    <a:gd name="connsiteY26" fmla="*/ 11417 h 111588"/>
                    <a:gd name="connsiteX27" fmla="*/ 95711 w 115712"/>
                    <a:gd name="connsiteY27" fmla="*/ 11400 h 111588"/>
                    <a:gd name="connsiteX28" fmla="*/ 68436 w 115712"/>
                    <a:gd name="connsiteY28" fmla="*/ 37584 h 111588"/>
                    <a:gd name="connsiteX29" fmla="*/ 68337 w 115712"/>
                    <a:gd name="connsiteY29" fmla="*/ 37531 h 111588"/>
                    <a:gd name="connsiteX30" fmla="*/ 77378 w 115712"/>
                    <a:gd name="connsiteY30" fmla="*/ 814 h 111588"/>
                    <a:gd name="connsiteX31" fmla="*/ 76937 w 115712"/>
                    <a:gd name="connsiteY31" fmla="*/ 31 h 111588"/>
                    <a:gd name="connsiteX32" fmla="*/ 76107 w 115712"/>
                    <a:gd name="connsiteY32" fmla="*/ 461 h 111588"/>
                    <a:gd name="connsiteX33" fmla="*/ 64826 w 115712"/>
                    <a:gd name="connsiteY33" fmla="*/ 35924 h 111588"/>
                    <a:gd name="connsiteX34" fmla="*/ 57850 w 115712"/>
                    <a:gd name="connsiteY34" fmla="*/ 34653 h 111588"/>
                    <a:gd name="connsiteX35" fmla="*/ 50875 w 115712"/>
                    <a:gd name="connsiteY35" fmla="*/ 35924 h 111588"/>
                    <a:gd name="connsiteX36" fmla="*/ 39594 w 115712"/>
                    <a:gd name="connsiteY36" fmla="*/ 461 h 111588"/>
                    <a:gd name="connsiteX37" fmla="*/ 38810 w 115712"/>
                    <a:gd name="connsiteY37" fmla="*/ 19 h 111588"/>
                    <a:gd name="connsiteX38" fmla="*/ 38329 w 115712"/>
                    <a:gd name="connsiteY38" fmla="*/ 814 h 111588"/>
                    <a:gd name="connsiteX39" fmla="*/ 47370 w 115712"/>
                    <a:gd name="connsiteY39" fmla="*/ 37531 h 111588"/>
                    <a:gd name="connsiteX40" fmla="*/ 47271 w 115712"/>
                    <a:gd name="connsiteY40" fmla="*/ 37584 h 111588"/>
                    <a:gd name="connsiteX41" fmla="*/ 19996 w 115712"/>
                    <a:gd name="connsiteY41" fmla="*/ 11400 h 111588"/>
                    <a:gd name="connsiteX42" fmla="*/ 19097 w 115712"/>
                    <a:gd name="connsiteY42" fmla="*/ 11388 h 111588"/>
                    <a:gd name="connsiteX43" fmla="*/ 19056 w 115712"/>
                    <a:gd name="connsiteY43" fmla="*/ 12317 h 111588"/>
                    <a:gd name="connsiteX44" fmla="*/ 44132 w 115712"/>
                    <a:gd name="connsiteY44" fmla="*/ 39824 h 111588"/>
                    <a:gd name="connsiteX45" fmla="*/ 37098 w 115712"/>
                    <a:gd name="connsiteY45" fmla="*/ 51883 h 111588"/>
                    <a:gd name="connsiteX46" fmla="*/ 799 w 115712"/>
                    <a:gd name="connsiteY46" fmla="*/ 43932 h 111588"/>
                    <a:gd name="connsiteX47" fmla="*/ 27 w 115712"/>
                    <a:gd name="connsiteY47" fmla="*/ 44391 h 111588"/>
                    <a:gd name="connsiteX48" fmla="*/ 474 w 115712"/>
                    <a:gd name="connsiteY48" fmla="*/ 45209 h 111588"/>
                    <a:gd name="connsiteX49" fmla="*/ 36709 w 115712"/>
                    <a:gd name="connsiteY49" fmla="*/ 55713 h 111588"/>
                    <a:gd name="connsiteX50" fmla="*/ 36704 w 115712"/>
                    <a:gd name="connsiteY50" fmla="*/ 55794 h 111588"/>
                    <a:gd name="connsiteX51" fmla="*/ 36709 w 115712"/>
                    <a:gd name="connsiteY51" fmla="*/ 55875 h 111588"/>
                    <a:gd name="connsiteX52" fmla="*/ 474 w 115712"/>
                    <a:gd name="connsiteY52" fmla="*/ 66379 h 111588"/>
                    <a:gd name="connsiteX53" fmla="*/ 16 w 115712"/>
                    <a:gd name="connsiteY53" fmla="*/ 67151 h 111588"/>
                    <a:gd name="connsiteX54" fmla="*/ 799 w 115712"/>
                    <a:gd name="connsiteY54" fmla="*/ 67656 h 111588"/>
                    <a:gd name="connsiteX55" fmla="*/ 37098 w 115712"/>
                    <a:gd name="connsiteY55" fmla="*/ 59705 h 111588"/>
                    <a:gd name="connsiteX56" fmla="*/ 44132 w 115712"/>
                    <a:gd name="connsiteY56" fmla="*/ 71764 h 111588"/>
                    <a:gd name="connsiteX57" fmla="*/ 19056 w 115712"/>
                    <a:gd name="connsiteY57" fmla="*/ 99272 h 111588"/>
                    <a:gd name="connsiteX58" fmla="*/ 19068 w 115712"/>
                    <a:gd name="connsiteY58" fmla="*/ 100171 h 111588"/>
                    <a:gd name="connsiteX59" fmla="*/ 20002 w 115712"/>
                    <a:gd name="connsiteY59" fmla="*/ 100189 h 111588"/>
                    <a:gd name="connsiteX60" fmla="*/ 47277 w 115712"/>
                    <a:gd name="connsiteY60" fmla="*/ 74004 h 111588"/>
                    <a:gd name="connsiteX61" fmla="*/ 47376 w 115712"/>
                    <a:gd name="connsiteY61" fmla="*/ 74057 h 111588"/>
                    <a:gd name="connsiteX62" fmla="*/ 38334 w 115712"/>
                    <a:gd name="connsiteY62" fmla="*/ 110774 h 111588"/>
                    <a:gd name="connsiteX63" fmla="*/ 38775 w 115712"/>
                    <a:gd name="connsiteY63" fmla="*/ 111557 h 111588"/>
                    <a:gd name="connsiteX64" fmla="*/ 39605 w 115712"/>
                    <a:gd name="connsiteY64" fmla="*/ 111127 h 11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5712" h="111588">
                      <a:moveTo>
                        <a:pt x="39605" y="111127"/>
                      </a:moveTo>
                      <a:lnTo>
                        <a:pt x="50886" y="75664"/>
                      </a:lnTo>
                      <a:cubicBezTo>
                        <a:pt x="53080" y="76436"/>
                        <a:pt x="55401" y="76935"/>
                        <a:pt x="57862" y="76935"/>
                      </a:cubicBezTo>
                      <a:cubicBezTo>
                        <a:pt x="60323" y="76935"/>
                        <a:pt x="62644" y="76436"/>
                        <a:pt x="64838" y="75664"/>
                      </a:cubicBezTo>
                      <a:lnTo>
                        <a:pt x="76119" y="111127"/>
                      </a:lnTo>
                      <a:cubicBezTo>
                        <a:pt x="76223" y="111452"/>
                        <a:pt x="76566" y="111650"/>
                        <a:pt x="76902" y="111569"/>
                      </a:cubicBezTo>
                      <a:cubicBezTo>
                        <a:pt x="77256" y="111481"/>
                        <a:pt x="77471" y="111122"/>
                        <a:pt x="77384" y="110774"/>
                      </a:cubicBezTo>
                      <a:lnTo>
                        <a:pt x="68343" y="74057"/>
                      </a:lnTo>
                      <a:cubicBezTo>
                        <a:pt x="68378" y="74039"/>
                        <a:pt x="68412" y="74022"/>
                        <a:pt x="68441" y="74004"/>
                      </a:cubicBezTo>
                      <a:lnTo>
                        <a:pt x="95716" y="100189"/>
                      </a:lnTo>
                      <a:cubicBezTo>
                        <a:pt x="95966" y="100426"/>
                        <a:pt x="96361" y="100432"/>
                        <a:pt x="96616" y="100200"/>
                      </a:cubicBezTo>
                      <a:cubicBezTo>
                        <a:pt x="96883" y="99956"/>
                        <a:pt x="96906" y="99539"/>
                        <a:pt x="96656" y="99272"/>
                      </a:cubicBezTo>
                      <a:lnTo>
                        <a:pt x="71581" y="71764"/>
                      </a:lnTo>
                      <a:cubicBezTo>
                        <a:pt x="75150" y="68695"/>
                        <a:pt x="77709" y="64516"/>
                        <a:pt x="78614" y="59705"/>
                      </a:cubicBezTo>
                      <a:lnTo>
                        <a:pt x="114913" y="67656"/>
                      </a:lnTo>
                      <a:cubicBezTo>
                        <a:pt x="115250" y="67726"/>
                        <a:pt x="115592" y="67528"/>
                        <a:pt x="115685" y="67197"/>
                      </a:cubicBezTo>
                      <a:cubicBezTo>
                        <a:pt x="115790" y="66849"/>
                        <a:pt x="115587" y="66484"/>
                        <a:pt x="115238" y="66379"/>
                      </a:cubicBezTo>
                      <a:lnTo>
                        <a:pt x="79003" y="55875"/>
                      </a:lnTo>
                      <a:cubicBezTo>
                        <a:pt x="79003" y="55846"/>
                        <a:pt x="79009" y="55823"/>
                        <a:pt x="79009" y="55794"/>
                      </a:cubicBezTo>
                      <a:cubicBezTo>
                        <a:pt x="79009" y="55765"/>
                        <a:pt x="79003" y="55742"/>
                        <a:pt x="79003" y="55713"/>
                      </a:cubicBezTo>
                      <a:lnTo>
                        <a:pt x="115238" y="45209"/>
                      </a:lnTo>
                      <a:cubicBezTo>
                        <a:pt x="115569" y="45110"/>
                        <a:pt x="115772" y="44774"/>
                        <a:pt x="115697" y="44437"/>
                      </a:cubicBezTo>
                      <a:cubicBezTo>
                        <a:pt x="115621" y="44083"/>
                        <a:pt x="115267" y="43857"/>
                        <a:pt x="114913" y="43932"/>
                      </a:cubicBezTo>
                      <a:lnTo>
                        <a:pt x="78614" y="51883"/>
                      </a:lnTo>
                      <a:cubicBezTo>
                        <a:pt x="77709" y="47072"/>
                        <a:pt x="75150" y="42894"/>
                        <a:pt x="71581" y="39824"/>
                      </a:cubicBezTo>
                      <a:lnTo>
                        <a:pt x="96656" y="12317"/>
                      </a:lnTo>
                      <a:cubicBezTo>
                        <a:pt x="96888" y="12061"/>
                        <a:pt x="96888" y="11667"/>
                        <a:pt x="96645" y="11417"/>
                      </a:cubicBezTo>
                      <a:cubicBezTo>
                        <a:pt x="96395" y="11156"/>
                        <a:pt x="95977" y="11144"/>
                        <a:pt x="95711" y="11400"/>
                      </a:cubicBezTo>
                      <a:lnTo>
                        <a:pt x="68436" y="37584"/>
                      </a:lnTo>
                      <a:cubicBezTo>
                        <a:pt x="68401" y="37566"/>
                        <a:pt x="68366" y="37549"/>
                        <a:pt x="68337" y="37531"/>
                      </a:cubicBezTo>
                      <a:lnTo>
                        <a:pt x="77378" y="814"/>
                      </a:lnTo>
                      <a:cubicBezTo>
                        <a:pt x="77460" y="484"/>
                        <a:pt x="77268" y="136"/>
                        <a:pt x="76937" y="31"/>
                      </a:cubicBezTo>
                      <a:cubicBezTo>
                        <a:pt x="76589" y="-79"/>
                        <a:pt x="76218" y="112"/>
                        <a:pt x="76107" y="461"/>
                      </a:cubicBezTo>
                      <a:lnTo>
                        <a:pt x="64826" y="35924"/>
                      </a:lnTo>
                      <a:cubicBezTo>
                        <a:pt x="62632" y="35152"/>
                        <a:pt x="60311" y="34653"/>
                        <a:pt x="57850" y="34653"/>
                      </a:cubicBezTo>
                      <a:cubicBezTo>
                        <a:pt x="55390" y="34653"/>
                        <a:pt x="53069" y="35152"/>
                        <a:pt x="50875" y="35924"/>
                      </a:cubicBezTo>
                      <a:lnTo>
                        <a:pt x="39594" y="461"/>
                      </a:lnTo>
                      <a:cubicBezTo>
                        <a:pt x="39489" y="136"/>
                        <a:pt x="39147" y="-62"/>
                        <a:pt x="38810" y="19"/>
                      </a:cubicBezTo>
                      <a:cubicBezTo>
                        <a:pt x="38456" y="107"/>
                        <a:pt x="38242" y="466"/>
                        <a:pt x="38329" y="814"/>
                      </a:cubicBezTo>
                      <a:lnTo>
                        <a:pt x="47370" y="37531"/>
                      </a:lnTo>
                      <a:cubicBezTo>
                        <a:pt x="47335" y="37549"/>
                        <a:pt x="47300" y="37566"/>
                        <a:pt x="47271" y="37584"/>
                      </a:cubicBezTo>
                      <a:lnTo>
                        <a:pt x="19996" y="11400"/>
                      </a:lnTo>
                      <a:cubicBezTo>
                        <a:pt x="19747" y="11162"/>
                        <a:pt x="19352" y="11156"/>
                        <a:pt x="19097" y="11388"/>
                      </a:cubicBezTo>
                      <a:cubicBezTo>
                        <a:pt x="18830" y="11632"/>
                        <a:pt x="18807" y="12050"/>
                        <a:pt x="19056" y="12317"/>
                      </a:cubicBezTo>
                      <a:lnTo>
                        <a:pt x="44132" y="39824"/>
                      </a:lnTo>
                      <a:cubicBezTo>
                        <a:pt x="40563" y="42894"/>
                        <a:pt x="38004" y="47072"/>
                        <a:pt x="37098" y="51883"/>
                      </a:cubicBezTo>
                      <a:lnTo>
                        <a:pt x="799" y="43932"/>
                      </a:lnTo>
                      <a:cubicBezTo>
                        <a:pt x="463" y="43863"/>
                        <a:pt x="120" y="44060"/>
                        <a:pt x="27" y="44391"/>
                      </a:cubicBezTo>
                      <a:cubicBezTo>
                        <a:pt x="-71" y="44739"/>
                        <a:pt x="126" y="45105"/>
                        <a:pt x="474" y="45209"/>
                      </a:cubicBezTo>
                      <a:lnTo>
                        <a:pt x="36709" y="55713"/>
                      </a:lnTo>
                      <a:cubicBezTo>
                        <a:pt x="36709" y="55742"/>
                        <a:pt x="36704" y="55765"/>
                        <a:pt x="36704" y="55794"/>
                      </a:cubicBezTo>
                      <a:cubicBezTo>
                        <a:pt x="36704" y="55823"/>
                        <a:pt x="36709" y="55846"/>
                        <a:pt x="36709" y="55875"/>
                      </a:cubicBezTo>
                      <a:lnTo>
                        <a:pt x="474" y="66379"/>
                      </a:lnTo>
                      <a:cubicBezTo>
                        <a:pt x="144" y="66478"/>
                        <a:pt x="-60" y="66814"/>
                        <a:pt x="16" y="67151"/>
                      </a:cubicBezTo>
                      <a:cubicBezTo>
                        <a:pt x="91" y="67505"/>
                        <a:pt x="445" y="67731"/>
                        <a:pt x="799" y="67656"/>
                      </a:cubicBezTo>
                      <a:lnTo>
                        <a:pt x="37098" y="59705"/>
                      </a:lnTo>
                      <a:cubicBezTo>
                        <a:pt x="38004" y="64516"/>
                        <a:pt x="40563" y="68695"/>
                        <a:pt x="44132" y="71764"/>
                      </a:cubicBezTo>
                      <a:lnTo>
                        <a:pt x="19056" y="99272"/>
                      </a:lnTo>
                      <a:cubicBezTo>
                        <a:pt x="18824" y="99527"/>
                        <a:pt x="18824" y="99921"/>
                        <a:pt x="19068" y="100171"/>
                      </a:cubicBezTo>
                      <a:cubicBezTo>
                        <a:pt x="19317" y="100432"/>
                        <a:pt x="19735" y="100444"/>
                        <a:pt x="20002" y="100189"/>
                      </a:cubicBezTo>
                      <a:lnTo>
                        <a:pt x="47277" y="74004"/>
                      </a:lnTo>
                      <a:cubicBezTo>
                        <a:pt x="47312" y="74022"/>
                        <a:pt x="47347" y="74039"/>
                        <a:pt x="47376" y="74057"/>
                      </a:cubicBezTo>
                      <a:lnTo>
                        <a:pt x="38334" y="110774"/>
                      </a:lnTo>
                      <a:cubicBezTo>
                        <a:pt x="38253" y="111104"/>
                        <a:pt x="38445" y="111452"/>
                        <a:pt x="38775" y="111557"/>
                      </a:cubicBezTo>
                      <a:cubicBezTo>
                        <a:pt x="39124" y="111667"/>
                        <a:pt x="39495" y="111476"/>
                        <a:pt x="39605" y="111127"/>
                      </a:cubicBezTo>
                      <a:close/>
                    </a:path>
                  </a:pathLst>
                </a:custGeom>
                <a:solidFill>
                  <a:schemeClr val="accent4"/>
                </a:solidFill>
                <a:ln w="5794" cap="flat">
                  <a:noFill/>
                  <a:prstDash val="solid"/>
                  <a:miter/>
                </a:ln>
              </p:spPr>
              <p:txBody>
                <a:bodyPr rtlCol="0" anchor="ctr"/>
                <a:lstStyle/>
                <a:p>
                  <a:endParaRPr lang="en-US"/>
                </a:p>
              </p:txBody>
            </p:sp>
          </p:grpSp>
          <p:grpSp>
            <p:nvGrpSpPr>
              <p:cNvPr id="342" name="Content Placeholder 3" descr="A wreath with lemons and leaves">
                <a:extLst>
                  <a:ext uri="{FF2B5EF4-FFF2-40B4-BE49-F238E27FC236}">
                    <a16:creationId xmlns:a16="http://schemas.microsoft.com/office/drawing/2014/main" id="{797F6D1F-E06B-4A85-BCF0-857696740EA6}"/>
                  </a:ext>
                </a:extLst>
              </p:cNvPr>
              <p:cNvGrpSpPr/>
              <p:nvPr/>
            </p:nvGrpSpPr>
            <p:grpSpPr>
              <a:xfrm>
                <a:off x="6541492" y="1338518"/>
                <a:ext cx="177759" cy="161913"/>
                <a:chOff x="6541492" y="1338518"/>
                <a:chExt cx="177759" cy="161913"/>
              </a:xfrm>
            </p:grpSpPr>
            <p:sp>
              <p:nvSpPr>
                <p:cNvPr id="343" name="Freeform: Shape 342">
                  <a:extLst>
                    <a:ext uri="{FF2B5EF4-FFF2-40B4-BE49-F238E27FC236}">
                      <a16:creationId xmlns:a16="http://schemas.microsoft.com/office/drawing/2014/main" id="{E15E4E01-3A35-4F13-B7E0-7F354CD10196}"/>
                    </a:ext>
                  </a:extLst>
                </p:cNvPr>
                <p:cNvSpPr/>
                <p:nvPr/>
              </p:nvSpPr>
              <p:spPr>
                <a:xfrm>
                  <a:off x="6646757" y="1390127"/>
                  <a:ext cx="72494" cy="57522"/>
                </a:xfrm>
                <a:custGeom>
                  <a:avLst/>
                  <a:gdLst>
                    <a:gd name="connsiteX0" fmla="*/ 0 w 72494"/>
                    <a:gd name="connsiteY0" fmla="*/ 29133 h 57522"/>
                    <a:gd name="connsiteX1" fmla="*/ 43483 w 72494"/>
                    <a:gd name="connsiteY1" fmla="*/ 1 h 57522"/>
                    <a:gd name="connsiteX2" fmla="*/ 63893 w 72494"/>
                    <a:gd name="connsiteY2" fmla="*/ 8247 h 57522"/>
                    <a:gd name="connsiteX3" fmla="*/ 72494 w 72494"/>
                    <a:gd name="connsiteY3" fmla="*/ 28512 h 57522"/>
                    <a:gd name="connsiteX4" fmla="*/ 66510 w 72494"/>
                    <a:gd name="connsiteY4" fmla="*/ 46322 h 57522"/>
                    <a:gd name="connsiteX5" fmla="*/ 43977 w 72494"/>
                    <a:gd name="connsiteY5" fmla="*/ 57522 h 57522"/>
                    <a:gd name="connsiteX6" fmla="*/ 0 w 72494"/>
                    <a:gd name="connsiteY6" fmla="*/ 29133 h 5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94" h="57522">
                      <a:moveTo>
                        <a:pt x="0" y="29133"/>
                      </a:moveTo>
                      <a:cubicBezTo>
                        <a:pt x="12645" y="16494"/>
                        <a:pt x="32649" y="94"/>
                        <a:pt x="43483" y="1"/>
                      </a:cubicBezTo>
                      <a:cubicBezTo>
                        <a:pt x="51167" y="-63"/>
                        <a:pt x="58415" y="2868"/>
                        <a:pt x="63893" y="8247"/>
                      </a:cubicBezTo>
                      <a:cubicBezTo>
                        <a:pt x="69371" y="13633"/>
                        <a:pt x="72424" y="20829"/>
                        <a:pt x="72494" y="28512"/>
                      </a:cubicBezTo>
                      <a:cubicBezTo>
                        <a:pt x="72546" y="35023"/>
                        <a:pt x="70480" y="41180"/>
                        <a:pt x="66510" y="46322"/>
                      </a:cubicBezTo>
                      <a:cubicBezTo>
                        <a:pt x="61073" y="53361"/>
                        <a:pt x="52861" y="57447"/>
                        <a:pt x="43977" y="57522"/>
                      </a:cubicBezTo>
                      <a:cubicBezTo>
                        <a:pt x="33119" y="57609"/>
                        <a:pt x="12848" y="41552"/>
                        <a:pt x="0" y="29133"/>
                      </a:cubicBezTo>
                      <a:close/>
                    </a:path>
                  </a:pathLst>
                </a:custGeom>
                <a:solidFill>
                  <a:srgbClr val="FFFFFF"/>
                </a:solidFill>
                <a:ln w="579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3D1809E-CE15-4148-B265-718A37CC2026}"/>
                    </a:ext>
                  </a:extLst>
                </p:cNvPr>
                <p:cNvSpPr/>
                <p:nvPr/>
              </p:nvSpPr>
              <p:spPr>
                <a:xfrm>
                  <a:off x="6632927" y="1338518"/>
                  <a:ext cx="56300" cy="66831"/>
                </a:xfrm>
                <a:custGeom>
                  <a:avLst/>
                  <a:gdLst>
                    <a:gd name="connsiteX0" fmla="*/ 5984 w 56300"/>
                    <a:gd name="connsiteY0" fmla="*/ 66832 h 66831"/>
                    <a:gd name="connsiteX1" fmla="*/ 2496 w 56300"/>
                    <a:gd name="connsiteY1" fmla="*/ 14609 h 66831"/>
                    <a:gd name="connsiteX2" fmla="*/ 19842 w 56300"/>
                    <a:gd name="connsiteY2" fmla="*/ 1058 h 66831"/>
                    <a:gd name="connsiteX3" fmla="*/ 41691 w 56300"/>
                    <a:gd name="connsiteY3" fmla="*/ 3745 h 66831"/>
                    <a:gd name="connsiteX4" fmla="*/ 54122 w 56300"/>
                    <a:gd name="connsiteY4" fmla="*/ 17830 h 66831"/>
                    <a:gd name="connsiteX5" fmla="*/ 52555 w 56300"/>
                    <a:gd name="connsiteY5" fmla="*/ 42940 h 66831"/>
                    <a:gd name="connsiteX6" fmla="*/ 5984 w 56300"/>
                    <a:gd name="connsiteY6" fmla="*/ 66832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984" y="66832"/>
                      </a:moveTo>
                      <a:cubicBezTo>
                        <a:pt x="1359" y="49562"/>
                        <a:pt x="-2842" y="24039"/>
                        <a:pt x="2496" y="14609"/>
                      </a:cubicBezTo>
                      <a:cubicBezTo>
                        <a:pt x="6280" y="7924"/>
                        <a:pt x="12443" y="3113"/>
                        <a:pt x="19842" y="1058"/>
                      </a:cubicBezTo>
                      <a:cubicBezTo>
                        <a:pt x="27247" y="-996"/>
                        <a:pt x="35006" y="-38"/>
                        <a:pt x="41691" y="3745"/>
                      </a:cubicBezTo>
                      <a:cubicBezTo>
                        <a:pt x="47355" y="6954"/>
                        <a:pt x="51655" y="11823"/>
                        <a:pt x="54122" y="17830"/>
                      </a:cubicBezTo>
                      <a:cubicBezTo>
                        <a:pt x="57499" y="26059"/>
                        <a:pt x="56930" y="35210"/>
                        <a:pt x="52555" y="42940"/>
                      </a:cubicBezTo>
                      <a:cubicBezTo>
                        <a:pt x="47204" y="52388"/>
                        <a:pt x="23161" y="61911"/>
                        <a:pt x="5984" y="66832"/>
                      </a:cubicBezTo>
                      <a:close/>
                    </a:path>
                  </a:pathLst>
                </a:custGeom>
                <a:solidFill>
                  <a:srgbClr val="FFFFFF"/>
                </a:solidFill>
                <a:ln w="579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A0B418C-0F51-4C28-87AA-0AA5598A2238}"/>
                    </a:ext>
                  </a:extLst>
                </p:cNvPr>
                <p:cNvSpPr/>
                <p:nvPr/>
              </p:nvSpPr>
              <p:spPr>
                <a:xfrm>
                  <a:off x="6571238" y="1339097"/>
                  <a:ext cx="56301" cy="66449"/>
                </a:xfrm>
                <a:custGeom>
                  <a:avLst/>
                  <a:gdLst>
                    <a:gd name="connsiteX0" fmla="*/ 50960 w 56301"/>
                    <a:gd name="connsiteY0" fmla="*/ 66450 h 66449"/>
                    <a:gd name="connsiteX1" fmla="*/ 3989 w 56301"/>
                    <a:gd name="connsiteY1" fmla="*/ 43359 h 66449"/>
                    <a:gd name="connsiteX2" fmla="*/ 931 w 56301"/>
                    <a:gd name="connsiteY2" fmla="*/ 21562 h 66449"/>
                    <a:gd name="connsiteX3" fmla="*/ 14180 w 56301"/>
                    <a:gd name="connsiteY3" fmla="*/ 3984 h 66449"/>
                    <a:gd name="connsiteX4" fmla="*/ 32593 w 56301"/>
                    <a:gd name="connsiteY4" fmla="*/ 264 h 66449"/>
                    <a:gd name="connsiteX5" fmla="*/ 53554 w 56301"/>
                    <a:gd name="connsiteY5" fmla="*/ 14181 h 66449"/>
                    <a:gd name="connsiteX6" fmla="*/ 50960 w 56301"/>
                    <a:gd name="connsiteY6" fmla="*/ 6645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1" h="66449">
                      <a:moveTo>
                        <a:pt x="50960" y="66450"/>
                      </a:moveTo>
                      <a:cubicBezTo>
                        <a:pt x="33696" y="61819"/>
                        <a:pt x="9485" y="52696"/>
                        <a:pt x="3989" y="43359"/>
                      </a:cubicBezTo>
                      <a:cubicBezTo>
                        <a:pt x="90" y="36738"/>
                        <a:pt x="-996" y="28996"/>
                        <a:pt x="931" y="21562"/>
                      </a:cubicBezTo>
                      <a:cubicBezTo>
                        <a:pt x="2858" y="14122"/>
                        <a:pt x="7564" y="7884"/>
                        <a:pt x="14180" y="3984"/>
                      </a:cubicBezTo>
                      <a:cubicBezTo>
                        <a:pt x="19791" y="682"/>
                        <a:pt x="26158" y="-606"/>
                        <a:pt x="32593" y="264"/>
                      </a:cubicBezTo>
                      <a:cubicBezTo>
                        <a:pt x="41408" y="1454"/>
                        <a:pt x="49051" y="6526"/>
                        <a:pt x="53554" y="14181"/>
                      </a:cubicBezTo>
                      <a:cubicBezTo>
                        <a:pt x="59062" y="23529"/>
                        <a:pt x="55289" y="49110"/>
                        <a:pt x="50960" y="66450"/>
                      </a:cubicBezTo>
                      <a:close/>
                    </a:path>
                  </a:pathLst>
                </a:custGeom>
                <a:solidFill>
                  <a:srgbClr val="FFFFFF"/>
                </a:solidFill>
                <a:ln w="579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DB36DC12-14DF-42C3-82A2-BF2215F6CA10}"/>
                    </a:ext>
                  </a:extLst>
                </p:cNvPr>
                <p:cNvSpPr/>
                <p:nvPr/>
              </p:nvSpPr>
              <p:spPr>
                <a:xfrm>
                  <a:off x="6541492" y="1390719"/>
                  <a:ext cx="73968" cy="58689"/>
                </a:xfrm>
                <a:custGeom>
                  <a:avLst/>
                  <a:gdLst>
                    <a:gd name="connsiteX0" fmla="*/ 73969 w 73968"/>
                    <a:gd name="connsiteY0" fmla="*/ 28958 h 58689"/>
                    <a:gd name="connsiteX1" fmla="*/ 29597 w 73968"/>
                    <a:gd name="connsiteY1" fmla="*/ 58688 h 58689"/>
                    <a:gd name="connsiteX2" fmla="*/ 8775 w 73968"/>
                    <a:gd name="connsiteY2" fmla="*/ 50273 h 58689"/>
                    <a:gd name="connsiteX3" fmla="*/ 1 w 73968"/>
                    <a:gd name="connsiteY3" fmla="*/ 29597 h 58689"/>
                    <a:gd name="connsiteX4" fmla="*/ 6106 w 73968"/>
                    <a:gd name="connsiteY4" fmla="*/ 11427 h 58689"/>
                    <a:gd name="connsiteX5" fmla="*/ 29098 w 73968"/>
                    <a:gd name="connsiteY5" fmla="*/ 0 h 58689"/>
                    <a:gd name="connsiteX6" fmla="*/ 73969 w 73968"/>
                    <a:gd name="connsiteY6" fmla="*/ 28958 h 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8" h="58689">
                      <a:moveTo>
                        <a:pt x="73969" y="28958"/>
                      </a:moveTo>
                      <a:cubicBezTo>
                        <a:pt x="61068" y="41853"/>
                        <a:pt x="40658" y="58589"/>
                        <a:pt x="29597" y="58688"/>
                      </a:cubicBezTo>
                      <a:cubicBezTo>
                        <a:pt x="21757" y="58752"/>
                        <a:pt x="14364" y="55763"/>
                        <a:pt x="8775" y="50273"/>
                      </a:cubicBezTo>
                      <a:cubicBezTo>
                        <a:pt x="3187" y="44778"/>
                        <a:pt x="71" y="37431"/>
                        <a:pt x="1" y="29597"/>
                      </a:cubicBezTo>
                      <a:cubicBezTo>
                        <a:pt x="-57" y="22952"/>
                        <a:pt x="2055" y="16667"/>
                        <a:pt x="6106" y="11427"/>
                      </a:cubicBezTo>
                      <a:cubicBezTo>
                        <a:pt x="11654" y="4243"/>
                        <a:pt x="20034" y="76"/>
                        <a:pt x="29098" y="0"/>
                      </a:cubicBezTo>
                      <a:cubicBezTo>
                        <a:pt x="40171" y="-98"/>
                        <a:pt x="60853" y="16284"/>
                        <a:pt x="73969" y="28958"/>
                      </a:cubicBezTo>
                      <a:close/>
                    </a:path>
                  </a:pathLst>
                </a:custGeom>
                <a:solidFill>
                  <a:srgbClr val="FFFFFF"/>
                </a:solidFill>
                <a:ln w="579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333EF198-A2D4-4C15-9BDC-E6F266B1F548}"/>
                    </a:ext>
                  </a:extLst>
                </p:cNvPr>
                <p:cNvSpPr/>
                <p:nvPr/>
              </p:nvSpPr>
              <p:spPr>
                <a:xfrm>
                  <a:off x="6572247" y="1433599"/>
                  <a:ext cx="56300" cy="66831"/>
                </a:xfrm>
                <a:custGeom>
                  <a:avLst/>
                  <a:gdLst>
                    <a:gd name="connsiteX0" fmla="*/ 50317 w 56300"/>
                    <a:gd name="connsiteY0" fmla="*/ 0 h 66831"/>
                    <a:gd name="connsiteX1" fmla="*/ 53804 w 56300"/>
                    <a:gd name="connsiteY1" fmla="*/ 52223 h 66831"/>
                    <a:gd name="connsiteX2" fmla="*/ 36459 w 56300"/>
                    <a:gd name="connsiteY2" fmla="*/ 65773 h 66831"/>
                    <a:gd name="connsiteX3" fmla="*/ 14609 w 56300"/>
                    <a:gd name="connsiteY3" fmla="*/ 63087 h 66831"/>
                    <a:gd name="connsiteX4" fmla="*/ 2179 w 56300"/>
                    <a:gd name="connsiteY4" fmla="*/ 49002 h 66831"/>
                    <a:gd name="connsiteX5" fmla="*/ 3746 w 56300"/>
                    <a:gd name="connsiteY5" fmla="*/ 23892 h 66831"/>
                    <a:gd name="connsiteX6" fmla="*/ 50317 w 56300"/>
                    <a:gd name="connsiteY6" fmla="*/ 0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0317" y="0"/>
                      </a:moveTo>
                      <a:cubicBezTo>
                        <a:pt x="54942" y="17270"/>
                        <a:pt x="59143" y="42793"/>
                        <a:pt x="53804" y="52223"/>
                      </a:cubicBezTo>
                      <a:cubicBezTo>
                        <a:pt x="50020" y="58908"/>
                        <a:pt x="43858" y="63719"/>
                        <a:pt x="36459" y="65773"/>
                      </a:cubicBezTo>
                      <a:cubicBezTo>
                        <a:pt x="29054" y="67828"/>
                        <a:pt x="21295" y="66870"/>
                        <a:pt x="14609" y="63087"/>
                      </a:cubicBezTo>
                      <a:cubicBezTo>
                        <a:pt x="8945" y="59877"/>
                        <a:pt x="4645" y="55009"/>
                        <a:pt x="2179" y="49002"/>
                      </a:cubicBezTo>
                      <a:cubicBezTo>
                        <a:pt x="-1198" y="40773"/>
                        <a:pt x="-630" y="31622"/>
                        <a:pt x="3746" y="23892"/>
                      </a:cubicBezTo>
                      <a:cubicBezTo>
                        <a:pt x="9096" y="14444"/>
                        <a:pt x="33139" y="4915"/>
                        <a:pt x="50317" y="0"/>
                      </a:cubicBezTo>
                      <a:close/>
                    </a:path>
                  </a:pathLst>
                </a:custGeom>
                <a:solidFill>
                  <a:srgbClr val="FFFFFF"/>
                </a:solidFill>
                <a:ln w="579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53DE9FD7-202E-4105-8D9E-AA2A941FCB8D}"/>
                    </a:ext>
                  </a:extLst>
                </p:cNvPr>
                <p:cNvSpPr/>
                <p:nvPr/>
              </p:nvSpPr>
              <p:spPr>
                <a:xfrm>
                  <a:off x="6633937" y="1433402"/>
                  <a:ext cx="56305" cy="66449"/>
                </a:xfrm>
                <a:custGeom>
                  <a:avLst/>
                  <a:gdLst>
                    <a:gd name="connsiteX0" fmla="*/ 5345 w 56305"/>
                    <a:gd name="connsiteY0" fmla="*/ 0 h 66449"/>
                    <a:gd name="connsiteX1" fmla="*/ 52316 w 56305"/>
                    <a:gd name="connsiteY1" fmla="*/ 23091 h 66449"/>
                    <a:gd name="connsiteX2" fmla="*/ 55375 w 56305"/>
                    <a:gd name="connsiteY2" fmla="*/ 44888 h 66449"/>
                    <a:gd name="connsiteX3" fmla="*/ 42126 w 56305"/>
                    <a:gd name="connsiteY3" fmla="*/ 62466 h 66449"/>
                    <a:gd name="connsiteX4" fmla="*/ 23712 w 56305"/>
                    <a:gd name="connsiteY4" fmla="*/ 66185 h 66449"/>
                    <a:gd name="connsiteX5" fmla="*/ 2751 w 56305"/>
                    <a:gd name="connsiteY5" fmla="*/ 52269 h 66449"/>
                    <a:gd name="connsiteX6" fmla="*/ 5345 w 56305"/>
                    <a:gd name="connsiteY6" fmla="*/ 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5" h="66449">
                      <a:moveTo>
                        <a:pt x="5345" y="0"/>
                      </a:moveTo>
                      <a:cubicBezTo>
                        <a:pt x="22610" y="4631"/>
                        <a:pt x="46821" y="13754"/>
                        <a:pt x="52316" y="23091"/>
                      </a:cubicBezTo>
                      <a:cubicBezTo>
                        <a:pt x="56216" y="29712"/>
                        <a:pt x="57301" y="37454"/>
                        <a:pt x="55375" y="44888"/>
                      </a:cubicBezTo>
                      <a:cubicBezTo>
                        <a:pt x="53448" y="52327"/>
                        <a:pt x="48742" y="58566"/>
                        <a:pt x="42126" y="62466"/>
                      </a:cubicBezTo>
                      <a:cubicBezTo>
                        <a:pt x="36514" y="65768"/>
                        <a:pt x="30148" y="67056"/>
                        <a:pt x="23712" y="66185"/>
                      </a:cubicBezTo>
                      <a:cubicBezTo>
                        <a:pt x="14897" y="64996"/>
                        <a:pt x="7255" y="59924"/>
                        <a:pt x="2751" y="52269"/>
                      </a:cubicBezTo>
                      <a:cubicBezTo>
                        <a:pt x="-2762" y="42920"/>
                        <a:pt x="1010" y="17334"/>
                        <a:pt x="5345" y="0"/>
                      </a:cubicBezTo>
                      <a:close/>
                    </a:path>
                  </a:pathLst>
                </a:custGeom>
                <a:solidFill>
                  <a:srgbClr val="FFFFFF"/>
                </a:solidFill>
                <a:ln w="5794"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BE4A26CD-F067-49CE-AE8B-D8E866371C64}"/>
                    </a:ext>
                  </a:extLst>
                </p:cNvPr>
                <p:cNvSpPr/>
                <p:nvPr/>
              </p:nvSpPr>
              <p:spPr>
                <a:xfrm>
                  <a:off x="6572890" y="1363670"/>
                  <a:ext cx="115700" cy="111608"/>
                </a:xfrm>
                <a:custGeom>
                  <a:avLst/>
                  <a:gdLst>
                    <a:gd name="connsiteX0" fmla="*/ 39594 w 115700"/>
                    <a:gd name="connsiteY0" fmla="*/ 111149 h 111608"/>
                    <a:gd name="connsiteX1" fmla="*/ 50875 w 115700"/>
                    <a:gd name="connsiteY1" fmla="*/ 75686 h 111608"/>
                    <a:gd name="connsiteX2" fmla="*/ 57850 w 115700"/>
                    <a:gd name="connsiteY2" fmla="*/ 76957 h 111608"/>
                    <a:gd name="connsiteX3" fmla="*/ 64826 w 115700"/>
                    <a:gd name="connsiteY3" fmla="*/ 75686 h 111608"/>
                    <a:gd name="connsiteX4" fmla="*/ 76107 w 115700"/>
                    <a:gd name="connsiteY4" fmla="*/ 111149 h 111608"/>
                    <a:gd name="connsiteX5" fmla="*/ 76891 w 115700"/>
                    <a:gd name="connsiteY5" fmla="*/ 111590 h 111608"/>
                    <a:gd name="connsiteX6" fmla="*/ 77372 w 115700"/>
                    <a:gd name="connsiteY6" fmla="*/ 110795 h 111608"/>
                    <a:gd name="connsiteX7" fmla="*/ 68331 w 115700"/>
                    <a:gd name="connsiteY7" fmla="*/ 74079 h 111608"/>
                    <a:gd name="connsiteX8" fmla="*/ 68430 w 115700"/>
                    <a:gd name="connsiteY8" fmla="*/ 74026 h 111608"/>
                    <a:gd name="connsiteX9" fmla="*/ 95705 w 115700"/>
                    <a:gd name="connsiteY9" fmla="*/ 100210 h 111608"/>
                    <a:gd name="connsiteX10" fmla="*/ 96604 w 115700"/>
                    <a:gd name="connsiteY10" fmla="*/ 100222 h 111608"/>
                    <a:gd name="connsiteX11" fmla="*/ 96645 w 115700"/>
                    <a:gd name="connsiteY11" fmla="*/ 99288 h 111608"/>
                    <a:gd name="connsiteX12" fmla="*/ 71569 w 115700"/>
                    <a:gd name="connsiteY12" fmla="*/ 71781 h 111608"/>
                    <a:gd name="connsiteX13" fmla="*/ 78603 w 115700"/>
                    <a:gd name="connsiteY13" fmla="*/ 59722 h 111608"/>
                    <a:gd name="connsiteX14" fmla="*/ 114902 w 115700"/>
                    <a:gd name="connsiteY14" fmla="*/ 67672 h 111608"/>
                    <a:gd name="connsiteX15" fmla="*/ 115673 w 115700"/>
                    <a:gd name="connsiteY15" fmla="*/ 67213 h 111608"/>
                    <a:gd name="connsiteX16" fmla="*/ 115227 w 115700"/>
                    <a:gd name="connsiteY16" fmla="*/ 66395 h 111608"/>
                    <a:gd name="connsiteX17" fmla="*/ 78991 w 115700"/>
                    <a:gd name="connsiteY17" fmla="*/ 55886 h 111608"/>
                    <a:gd name="connsiteX18" fmla="*/ 78997 w 115700"/>
                    <a:gd name="connsiteY18" fmla="*/ 55804 h 111608"/>
                    <a:gd name="connsiteX19" fmla="*/ 78991 w 115700"/>
                    <a:gd name="connsiteY19" fmla="*/ 55723 h 111608"/>
                    <a:gd name="connsiteX20" fmla="*/ 115227 w 115700"/>
                    <a:gd name="connsiteY20" fmla="*/ 45214 h 111608"/>
                    <a:gd name="connsiteX21" fmla="*/ 115685 w 115700"/>
                    <a:gd name="connsiteY21" fmla="*/ 44442 h 111608"/>
                    <a:gd name="connsiteX22" fmla="*/ 114902 w 115700"/>
                    <a:gd name="connsiteY22" fmla="*/ 43937 h 111608"/>
                    <a:gd name="connsiteX23" fmla="*/ 78603 w 115700"/>
                    <a:gd name="connsiteY23" fmla="*/ 51887 h 111608"/>
                    <a:gd name="connsiteX24" fmla="*/ 71569 w 115700"/>
                    <a:gd name="connsiteY24" fmla="*/ 39828 h 111608"/>
                    <a:gd name="connsiteX25" fmla="*/ 96645 w 115700"/>
                    <a:gd name="connsiteY25" fmla="*/ 12321 h 111608"/>
                    <a:gd name="connsiteX26" fmla="*/ 96633 w 115700"/>
                    <a:gd name="connsiteY26" fmla="*/ 11422 h 111608"/>
                    <a:gd name="connsiteX27" fmla="*/ 95699 w 115700"/>
                    <a:gd name="connsiteY27" fmla="*/ 11404 h 111608"/>
                    <a:gd name="connsiteX28" fmla="*/ 68424 w 115700"/>
                    <a:gd name="connsiteY28" fmla="*/ 37588 h 111608"/>
                    <a:gd name="connsiteX29" fmla="*/ 68325 w 115700"/>
                    <a:gd name="connsiteY29" fmla="*/ 37536 h 111608"/>
                    <a:gd name="connsiteX30" fmla="*/ 77366 w 115700"/>
                    <a:gd name="connsiteY30" fmla="*/ 819 h 111608"/>
                    <a:gd name="connsiteX31" fmla="*/ 76925 w 115700"/>
                    <a:gd name="connsiteY31" fmla="*/ 36 h 111608"/>
                    <a:gd name="connsiteX32" fmla="*/ 76096 w 115700"/>
                    <a:gd name="connsiteY32" fmla="*/ 465 h 111608"/>
                    <a:gd name="connsiteX33" fmla="*/ 64814 w 115700"/>
                    <a:gd name="connsiteY33" fmla="*/ 35928 h 111608"/>
                    <a:gd name="connsiteX34" fmla="*/ 57839 w 115700"/>
                    <a:gd name="connsiteY34" fmla="*/ 34658 h 111608"/>
                    <a:gd name="connsiteX35" fmla="*/ 50863 w 115700"/>
                    <a:gd name="connsiteY35" fmla="*/ 35928 h 111608"/>
                    <a:gd name="connsiteX36" fmla="*/ 39594 w 115700"/>
                    <a:gd name="connsiteY36" fmla="*/ 459 h 111608"/>
                    <a:gd name="connsiteX37" fmla="*/ 38810 w 115700"/>
                    <a:gd name="connsiteY37" fmla="*/ 18 h 111608"/>
                    <a:gd name="connsiteX38" fmla="*/ 38328 w 115700"/>
                    <a:gd name="connsiteY38" fmla="*/ 813 h 111608"/>
                    <a:gd name="connsiteX39" fmla="*/ 47370 w 115700"/>
                    <a:gd name="connsiteY39" fmla="*/ 37530 h 111608"/>
                    <a:gd name="connsiteX40" fmla="*/ 47271 w 115700"/>
                    <a:gd name="connsiteY40" fmla="*/ 37582 h 111608"/>
                    <a:gd name="connsiteX41" fmla="*/ 19996 w 115700"/>
                    <a:gd name="connsiteY41" fmla="*/ 11398 h 111608"/>
                    <a:gd name="connsiteX42" fmla="*/ 19097 w 115700"/>
                    <a:gd name="connsiteY42" fmla="*/ 11387 h 111608"/>
                    <a:gd name="connsiteX43" fmla="*/ 19056 w 115700"/>
                    <a:gd name="connsiteY43" fmla="*/ 12315 h 111608"/>
                    <a:gd name="connsiteX44" fmla="*/ 44132 w 115700"/>
                    <a:gd name="connsiteY44" fmla="*/ 39822 h 111608"/>
                    <a:gd name="connsiteX45" fmla="*/ 37098 w 115700"/>
                    <a:gd name="connsiteY45" fmla="*/ 51881 h 111608"/>
                    <a:gd name="connsiteX46" fmla="*/ 799 w 115700"/>
                    <a:gd name="connsiteY46" fmla="*/ 43931 h 111608"/>
                    <a:gd name="connsiteX47" fmla="*/ 27 w 115700"/>
                    <a:gd name="connsiteY47" fmla="*/ 44389 h 111608"/>
                    <a:gd name="connsiteX48" fmla="*/ 474 w 115700"/>
                    <a:gd name="connsiteY48" fmla="*/ 45208 h 111608"/>
                    <a:gd name="connsiteX49" fmla="*/ 36709 w 115700"/>
                    <a:gd name="connsiteY49" fmla="*/ 55717 h 111608"/>
                    <a:gd name="connsiteX50" fmla="*/ 36704 w 115700"/>
                    <a:gd name="connsiteY50" fmla="*/ 55799 h 111608"/>
                    <a:gd name="connsiteX51" fmla="*/ 36709 w 115700"/>
                    <a:gd name="connsiteY51" fmla="*/ 55880 h 111608"/>
                    <a:gd name="connsiteX52" fmla="*/ 474 w 115700"/>
                    <a:gd name="connsiteY52" fmla="*/ 66389 h 111608"/>
                    <a:gd name="connsiteX53" fmla="*/ 16 w 115700"/>
                    <a:gd name="connsiteY53" fmla="*/ 67161 h 111608"/>
                    <a:gd name="connsiteX54" fmla="*/ 799 w 115700"/>
                    <a:gd name="connsiteY54" fmla="*/ 67666 h 111608"/>
                    <a:gd name="connsiteX55" fmla="*/ 37098 w 115700"/>
                    <a:gd name="connsiteY55" fmla="*/ 59716 h 111608"/>
                    <a:gd name="connsiteX56" fmla="*/ 44132 w 115700"/>
                    <a:gd name="connsiteY56" fmla="*/ 71775 h 111608"/>
                    <a:gd name="connsiteX57" fmla="*/ 19056 w 115700"/>
                    <a:gd name="connsiteY57" fmla="*/ 99282 h 111608"/>
                    <a:gd name="connsiteX58" fmla="*/ 19068 w 115700"/>
                    <a:gd name="connsiteY58" fmla="*/ 100181 h 111608"/>
                    <a:gd name="connsiteX59" fmla="*/ 20002 w 115700"/>
                    <a:gd name="connsiteY59" fmla="*/ 100199 h 111608"/>
                    <a:gd name="connsiteX60" fmla="*/ 47277 w 115700"/>
                    <a:gd name="connsiteY60" fmla="*/ 74015 h 111608"/>
                    <a:gd name="connsiteX61" fmla="*/ 47376 w 115700"/>
                    <a:gd name="connsiteY61" fmla="*/ 74067 h 111608"/>
                    <a:gd name="connsiteX62" fmla="*/ 38334 w 115700"/>
                    <a:gd name="connsiteY62" fmla="*/ 110784 h 111608"/>
                    <a:gd name="connsiteX63" fmla="*/ 38775 w 115700"/>
                    <a:gd name="connsiteY63" fmla="*/ 111567 h 111608"/>
                    <a:gd name="connsiteX64" fmla="*/ 39594 w 115700"/>
                    <a:gd name="connsiteY64" fmla="*/ 111149 h 11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5700" h="111608">
                      <a:moveTo>
                        <a:pt x="39594" y="111149"/>
                      </a:moveTo>
                      <a:lnTo>
                        <a:pt x="50875" y="75686"/>
                      </a:lnTo>
                      <a:cubicBezTo>
                        <a:pt x="53069" y="76458"/>
                        <a:pt x="55390" y="76957"/>
                        <a:pt x="57850" y="76957"/>
                      </a:cubicBezTo>
                      <a:cubicBezTo>
                        <a:pt x="60311" y="76957"/>
                        <a:pt x="62632" y="76458"/>
                        <a:pt x="64826" y="75686"/>
                      </a:cubicBezTo>
                      <a:lnTo>
                        <a:pt x="76107" y="111149"/>
                      </a:lnTo>
                      <a:cubicBezTo>
                        <a:pt x="76212" y="111474"/>
                        <a:pt x="76554" y="111672"/>
                        <a:pt x="76891" y="111590"/>
                      </a:cubicBezTo>
                      <a:cubicBezTo>
                        <a:pt x="77245" y="111503"/>
                        <a:pt x="77460" y="111144"/>
                        <a:pt x="77372" y="110795"/>
                      </a:cubicBezTo>
                      <a:lnTo>
                        <a:pt x="68331" y="74079"/>
                      </a:lnTo>
                      <a:cubicBezTo>
                        <a:pt x="68366" y="74061"/>
                        <a:pt x="68401" y="74044"/>
                        <a:pt x="68430" y="74026"/>
                      </a:cubicBezTo>
                      <a:lnTo>
                        <a:pt x="95705" y="100210"/>
                      </a:lnTo>
                      <a:cubicBezTo>
                        <a:pt x="95954" y="100448"/>
                        <a:pt x="96349" y="100454"/>
                        <a:pt x="96604" y="100222"/>
                      </a:cubicBezTo>
                      <a:cubicBezTo>
                        <a:pt x="96871" y="99978"/>
                        <a:pt x="96894" y="99560"/>
                        <a:pt x="96645" y="99288"/>
                      </a:cubicBezTo>
                      <a:lnTo>
                        <a:pt x="71569" y="71781"/>
                      </a:lnTo>
                      <a:cubicBezTo>
                        <a:pt x="75138" y="68711"/>
                        <a:pt x="77697" y="64532"/>
                        <a:pt x="78603" y="59722"/>
                      </a:cubicBezTo>
                      <a:lnTo>
                        <a:pt x="114902" y="67672"/>
                      </a:lnTo>
                      <a:cubicBezTo>
                        <a:pt x="115238" y="67747"/>
                        <a:pt x="115581" y="67544"/>
                        <a:pt x="115673" y="67213"/>
                      </a:cubicBezTo>
                      <a:cubicBezTo>
                        <a:pt x="115772" y="66865"/>
                        <a:pt x="115575" y="66500"/>
                        <a:pt x="115227" y="66395"/>
                      </a:cubicBezTo>
                      <a:lnTo>
                        <a:pt x="78991" y="55886"/>
                      </a:lnTo>
                      <a:cubicBezTo>
                        <a:pt x="78991" y="55857"/>
                        <a:pt x="78997" y="55833"/>
                        <a:pt x="78997" y="55804"/>
                      </a:cubicBezTo>
                      <a:cubicBezTo>
                        <a:pt x="78997" y="55775"/>
                        <a:pt x="78991" y="55752"/>
                        <a:pt x="78991" y="55723"/>
                      </a:cubicBezTo>
                      <a:lnTo>
                        <a:pt x="115227" y="45214"/>
                      </a:lnTo>
                      <a:cubicBezTo>
                        <a:pt x="115558" y="45115"/>
                        <a:pt x="115760" y="44778"/>
                        <a:pt x="115685" y="44442"/>
                      </a:cubicBezTo>
                      <a:cubicBezTo>
                        <a:pt x="115610" y="44088"/>
                        <a:pt x="115256" y="43861"/>
                        <a:pt x="114902" y="43937"/>
                      </a:cubicBezTo>
                      <a:lnTo>
                        <a:pt x="78603" y="51887"/>
                      </a:lnTo>
                      <a:cubicBezTo>
                        <a:pt x="77697" y="47076"/>
                        <a:pt x="75138" y="42898"/>
                        <a:pt x="71569" y="39828"/>
                      </a:cubicBezTo>
                      <a:lnTo>
                        <a:pt x="96645" y="12321"/>
                      </a:lnTo>
                      <a:cubicBezTo>
                        <a:pt x="96877" y="12066"/>
                        <a:pt x="96877" y="11671"/>
                        <a:pt x="96633" y="11422"/>
                      </a:cubicBezTo>
                      <a:cubicBezTo>
                        <a:pt x="96384" y="11160"/>
                        <a:pt x="95966" y="11149"/>
                        <a:pt x="95699" y="11404"/>
                      </a:cubicBezTo>
                      <a:lnTo>
                        <a:pt x="68424" y="37588"/>
                      </a:lnTo>
                      <a:cubicBezTo>
                        <a:pt x="68389" y="37571"/>
                        <a:pt x="68354" y="37553"/>
                        <a:pt x="68325" y="37536"/>
                      </a:cubicBezTo>
                      <a:lnTo>
                        <a:pt x="77366" y="819"/>
                      </a:lnTo>
                      <a:cubicBezTo>
                        <a:pt x="77448" y="488"/>
                        <a:pt x="77256" y="140"/>
                        <a:pt x="76925" y="36"/>
                      </a:cubicBezTo>
                      <a:cubicBezTo>
                        <a:pt x="76577" y="-75"/>
                        <a:pt x="76206" y="117"/>
                        <a:pt x="76096" y="465"/>
                      </a:cubicBezTo>
                      <a:lnTo>
                        <a:pt x="64814" y="35928"/>
                      </a:lnTo>
                      <a:cubicBezTo>
                        <a:pt x="62621" y="35157"/>
                        <a:pt x="60299" y="34658"/>
                        <a:pt x="57839" y="34658"/>
                      </a:cubicBezTo>
                      <a:cubicBezTo>
                        <a:pt x="55378" y="34658"/>
                        <a:pt x="53057" y="35157"/>
                        <a:pt x="50863" y="35928"/>
                      </a:cubicBezTo>
                      <a:lnTo>
                        <a:pt x="39594" y="459"/>
                      </a:lnTo>
                      <a:cubicBezTo>
                        <a:pt x="39489" y="134"/>
                        <a:pt x="39147" y="-63"/>
                        <a:pt x="38810" y="18"/>
                      </a:cubicBezTo>
                      <a:cubicBezTo>
                        <a:pt x="38456" y="105"/>
                        <a:pt x="38242" y="459"/>
                        <a:pt x="38328" y="813"/>
                      </a:cubicBezTo>
                      <a:lnTo>
                        <a:pt x="47370" y="37530"/>
                      </a:lnTo>
                      <a:cubicBezTo>
                        <a:pt x="47335" y="37548"/>
                        <a:pt x="47300" y="37565"/>
                        <a:pt x="47271" y="37582"/>
                      </a:cubicBezTo>
                      <a:lnTo>
                        <a:pt x="19996" y="11398"/>
                      </a:lnTo>
                      <a:cubicBezTo>
                        <a:pt x="19747" y="11160"/>
                        <a:pt x="19352" y="11155"/>
                        <a:pt x="19097" y="11387"/>
                      </a:cubicBezTo>
                      <a:cubicBezTo>
                        <a:pt x="18830" y="11630"/>
                        <a:pt x="18807" y="12048"/>
                        <a:pt x="19056" y="12315"/>
                      </a:cubicBezTo>
                      <a:lnTo>
                        <a:pt x="44132" y="39822"/>
                      </a:lnTo>
                      <a:cubicBezTo>
                        <a:pt x="40563" y="42892"/>
                        <a:pt x="38004" y="47071"/>
                        <a:pt x="37098" y="51881"/>
                      </a:cubicBezTo>
                      <a:lnTo>
                        <a:pt x="799" y="43931"/>
                      </a:lnTo>
                      <a:cubicBezTo>
                        <a:pt x="463" y="43856"/>
                        <a:pt x="120" y="44059"/>
                        <a:pt x="27" y="44389"/>
                      </a:cubicBezTo>
                      <a:cubicBezTo>
                        <a:pt x="-71" y="44738"/>
                        <a:pt x="126" y="45103"/>
                        <a:pt x="474" y="45208"/>
                      </a:cubicBezTo>
                      <a:lnTo>
                        <a:pt x="36709" y="55717"/>
                      </a:lnTo>
                      <a:cubicBezTo>
                        <a:pt x="36709" y="55746"/>
                        <a:pt x="36704" y="55770"/>
                        <a:pt x="36704" y="55799"/>
                      </a:cubicBezTo>
                      <a:cubicBezTo>
                        <a:pt x="36704" y="55828"/>
                        <a:pt x="36709" y="55851"/>
                        <a:pt x="36709" y="55880"/>
                      </a:cubicBezTo>
                      <a:lnTo>
                        <a:pt x="474" y="66389"/>
                      </a:lnTo>
                      <a:cubicBezTo>
                        <a:pt x="144" y="66488"/>
                        <a:pt x="-60" y="66825"/>
                        <a:pt x="16" y="67161"/>
                      </a:cubicBezTo>
                      <a:cubicBezTo>
                        <a:pt x="91" y="67515"/>
                        <a:pt x="445" y="67742"/>
                        <a:pt x="799" y="67666"/>
                      </a:cubicBezTo>
                      <a:lnTo>
                        <a:pt x="37098" y="59716"/>
                      </a:lnTo>
                      <a:cubicBezTo>
                        <a:pt x="38004" y="64527"/>
                        <a:pt x="40563" y="68705"/>
                        <a:pt x="44132" y="71775"/>
                      </a:cubicBezTo>
                      <a:lnTo>
                        <a:pt x="19056" y="99282"/>
                      </a:lnTo>
                      <a:cubicBezTo>
                        <a:pt x="18824" y="99537"/>
                        <a:pt x="18824" y="99932"/>
                        <a:pt x="19068" y="100181"/>
                      </a:cubicBezTo>
                      <a:cubicBezTo>
                        <a:pt x="19317" y="100443"/>
                        <a:pt x="19735" y="100454"/>
                        <a:pt x="20002" y="100199"/>
                      </a:cubicBezTo>
                      <a:lnTo>
                        <a:pt x="47277" y="74015"/>
                      </a:lnTo>
                      <a:cubicBezTo>
                        <a:pt x="47312" y="74032"/>
                        <a:pt x="47347" y="74050"/>
                        <a:pt x="47376" y="74067"/>
                      </a:cubicBezTo>
                      <a:lnTo>
                        <a:pt x="38334" y="110784"/>
                      </a:lnTo>
                      <a:cubicBezTo>
                        <a:pt x="38253" y="111115"/>
                        <a:pt x="38445" y="111463"/>
                        <a:pt x="38775" y="111567"/>
                      </a:cubicBezTo>
                      <a:cubicBezTo>
                        <a:pt x="39112" y="111689"/>
                        <a:pt x="39483" y="111498"/>
                        <a:pt x="39594" y="111149"/>
                      </a:cubicBezTo>
                      <a:close/>
                    </a:path>
                  </a:pathLst>
                </a:custGeom>
                <a:solidFill>
                  <a:schemeClr val="accent4"/>
                </a:solidFill>
                <a:ln w="5794" cap="flat">
                  <a:noFill/>
                  <a:prstDash val="solid"/>
                  <a:miter/>
                </a:ln>
              </p:spPr>
              <p:txBody>
                <a:bodyPr rtlCol="0" anchor="ctr"/>
                <a:lstStyle/>
                <a:p>
                  <a:endParaRPr lang="en-US"/>
                </a:p>
              </p:txBody>
            </p:sp>
          </p:grpSp>
          <p:grpSp>
            <p:nvGrpSpPr>
              <p:cNvPr id="350" name="Content Placeholder 3" descr="A wreath with lemons and leaves">
                <a:extLst>
                  <a:ext uri="{FF2B5EF4-FFF2-40B4-BE49-F238E27FC236}">
                    <a16:creationId xmlns:a16="http://schemas.microsoft.com/office/drawing/2014/main" id="{AD879B3B-C58A-473E-A344-BEDA4EE3728A}"/>
                  </a:ext>
                </a:extLst>
              </p:cNvPr>
              <p:cNvGrpSpPr/>
              <p:nvPr/>
            </p:nvGrpSpPr>
            <p:grpSpPr>
              <a:xfrm>
                <a:off x="7256520" y="2456481"/>
                <a:ext cx="237017" cy="215884"/>
                <a:chOff x="7256520" y="2456481"/>
                <a:chExt cx="237017" cy="215884"/>
              </a:xfrm>
            </p:grpSpPr>
            <p:sp>
              <p:nvSpPr>
                <p:cNvPr id="351" name="Freeform: Shape 350">
                  <a:extLst>
                    <a:ext uri="{FF2B5EF4-FFF2-40B4-BE49-F238E27FC236}">
                      <a16:creationId xmlns:a16="http://schemas.microsoft.com/office/drawing/2014/main" id="{66BF057D-9FFB-4534-993A-4DBFDD3E50E8}"/>
                    </a:ext>
                  </a:extLst>
                </p:cNvPr>
                <p:cNvSpPr/>
                <p:nvPr/>
              </p:nvSpPr>
              <p:spPr>
                <a:xfrm>
                  <a:off x="7396878" y="2525289"/>
                  <a:ext cx="96659" cy="76696"/>
                </a:xfrm>
                <a:custGeom>
                  <a:avLst/>
                  <a:gdLst>
                    <a:gd name="connsiteX0" fmla="*/ 0 w 96659"/>
                    <a:gd name="connsiteY0" fmla="*/ 38848 h 76696"/>
                    <a:gd name="connsiteX1" fmla="*/ 57980 w 96659"/>
                    <a:gd name="connsiteY1" fmla="*/ 1 h 76696"/>
                    <a:gd name="connsiteX2" fmla="*/ 85191 w 96659"/>
                    <a:gd name="connsiteY2" fmla="*/ 10999 h 76696"/>
                    <a:gd name="connsiteX3" fmla="*/ 96658 w 96659"/>
                    <a:gd name="connsiteY3" fmla="*/ 38018 h 76696"/>
                    <a:gd name="connsiteX4" fmla="*/ 88679 w 96659"/>
                    <a:gd name="connsiteY4" fmla="*/ 61765 h 76696"/>
                    <a:gd name="connsiteX5" fmla="*/ 58636 w 96659"/>
                    <a:gd name="connsiteY5" fmla="*/ 76696 h 76696"/>
                    <a:gd name="connsiteX6" fmla="*/ 0 w 96659"/>
                    <a:gd name="connsiteY6" fmla="*/ 38848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9" h="76696">
                      <a:moveTo>
                        <a:pt x="0" y="38848"/>
                      </a:moveTo>
                      <a:cubicBezTo>
                        <a:pt x="16858" y="21996"/>
                        <a:pt x="43530" y="129"/>
                        <a:pt x="57980" y="1"/>
                      </a:cubicBezTo>
                      <a:cubicBezTo>
                        <a:pt x="68222" y="-86"/>
                        <a:pt x="77884" y="3820"/>
                        <a:pt x="85191" y="10999"/>
                      </a:cubicBezTo>
                      <a:cubicBezTo>
                        <a:pt x="92497" y="18177"/>
                        <a:pt x="96565" y="27776"/>
                        <a:pt x="96658" y="38018"/>
                      </a:cubicBezTo>
                      <a:cubicBezTo>
                        <a:pt x="96733" y="46700"/>
                        <a:pt x="93971" y="54911"/>
                        <a:pt x="88679" y="61765"/>
                      </a:cubicBezTo>
                      <a:cubicBezTo>
                        <a:pt x="81430" y="71154"/>
                        <a:pt x="70480" y="76592"/>
                        <a:pt x="58636" y="76696"/>
                      </a:cubicBezTo>
                      <a:cubicBezTo>
                        <a:pt x="44157" y="76818"/>
                        <a:pt x="17131" y="55410"/>
                        <a:pt x="0" y="38848"/>
                      </a:cubicBezTo>
                      <a:close/>
                    </a:path>
                  </a:pathLst>
                </a:custGeom>
                <a:solidFill>
                  <a:srgbClr val="FFFFFF"/>
                </a:solidFill>
                <a:ln w="5794"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07AA4F71-9474-4962-894B-2FD1995BAA6D}"/>
                    </a:ext>
                  </a:extLst>
                </p:cNvPr>
                <p:cNvSpPr/>
                <p:nvPr/>
              </p:nvSpPr>
              <p:spPr>
                <a:xfrm>
                  <a:off x="7378436" y="2456481"/>
                  <a:ext cx="75067" cy="89109"/>
                </a:xfrm>
                <a:custGeom>
                  <a:avLst/>
                  <a:gdLst>
                    <a:gd name="connsiteX0" fmla="*/ 7979 w 75067"/>
                    <a:gd name="connsiteY0" fmla="*/ 89109 h 89109"/>
                    <a:gd name="connsiteX1" fmla="*/ 3325 w 75067"/>
                    <a:gd name="connsiteY1" fmla="*/ 19477 h 89109"/>
                    <a:gd name="connsiteX2" fmla="*/ 26457 w 75067"/>
                    <a:gd name="connsiteY2" fmla="*/ 1411 h 89109"/>
                    <a:gd name="connsiteX3" fmla="*/ 55589 w 75067"/>
                    <a:gd name="connsiteY3" fmla="*/ 4992 h 89109"/>
                    <a:gd name="connsiteX4" fmla="*/ 72162 w 75067"/>
                    <a:gd name="connsiteY4" fmla="*/ 23771 h 89109"/>
                    <a:gd name="connsiteX5" fmla="*/ 70073 w 75067"/>
                    <a:gd name="connsiteY5" fmla="*/ 57255 h 89109"/>
                    <a:gd name="connsiteX6" fmla="*/ 7979 w 75067"/>
                    <a:gd name="connsiteY6" fmla="*/ 89109 h 8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9">
                      <a:moveTo>
                        <a:pt x="7979" y="89109"/>
                      </a:moveTo>
                      <a:cubicBezTo>
                        <a:pt x="1816" y="66082"/>
                        <a:pt x="-3790" y="32052"/>
                        <a:pt x="3325" y="19477"/>
                      </a:cubicBezTo>
                      <a:cubicBezTo>
                        <a:pt x="8374" y="10563"/>
                        <a:pt x="16585" y="4145"/>
                        <a:pt x="26457" y="1411"/>
                      </a:cubicBezTo>
                      <a:cubicBezTo>
                        <a:pt x="36328" y="-1328"/>
                        <a:pt x="46675" y="-51"/>
                        <a:pt x="55589" y="4992"/>
                      </a:cubicBezTo>
                      <a:cubicBezTo>
                        <a:pt x="63144" y="9269"/>
                        <a:pt x="68878" y="15763"/>
                        <a:pt x="72162" y="23771"/>
                      </a:cubicBezTo>
                      <a:cubicBezTo>
                        <a:pt x="76666" y="34745"/>
                        <a:pt x="75906" y="46949"/>
                        <a:pt x="70073" y="57255"/>
                      </a:cubicBezTo>
                      <a:cubicBezTo>
                        <a:pt x="62941" y="69848"/>
                        <a:pt x="30890" y="82552"/>
                        <a:pt x="7979" y="89109"/>
                      </a:cubicBezTo>
                      <a:close/>
                    </a:path>
                  </a:pathLst>
                </a:custGeom>
                <a:solidFill>
                  <a:srgbClr val="FFFFFF"/>
                </a:solidFill>
                <a:ln w="5794"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0640238-1365-4CFF-8F80-54DED0AD9AE4}"/>
                    </a:ext>
                  </a:extLst>
                </p:cNvPr>
                <p:cNvSpPr/>
                <p:nvPr/>
              </p:nvSpPr>
              <p:spPr>
                <a:xfrm>
                  <a:off x="7296185" y="2457255"/>
                  <a:ext cx="75068" cy="88601"/>
                </a:xfrm>
                <a:custGeom>
                  <a:avLst/>
                  <a:gdLst>
                    <a:gd name="connsiteX0" fmla="*/ 67946 w 75068"/>
                    <a:gd name="connsiteY0" fmla="*/ 88602 h 88601"/>
                    <a:gd name="connsiteX1" fmla="*/ 5318 w 75068"/>
                    <a:gd name="connsiteY1" fmla="*/ 57816 h 88601"/>
                    <a:gd name="connsiteX2" fmla="*/ 1238 w 75068"/>
                    <a:gd name="connsiteY2" fmla="*/ 28753 h 88601"/>
                    <a:gd name="connsiteX3" fmla="*/ 18903 w 75068"/>
                    <a:gd name="connsiteY3" fmla="*/ 5314 h 88601"/>
                    <a:gd name="connsiteX4" fmla="*/ 43456 w 75068"/>
                    <a:gd name="connsiteY4" fmla="*/ 353 h 88601"/>
                    <a:gd name="connsiteX5" fmla="*/ 71410 w 75068"/>
                    <a:gd name="connsiteY5" fmla="*/ 18905 h 88601"/>
                    <a:gd name="connsiteX6" fmla="*/ 67946 w 75068"/>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67946" y="88602"/>
                      </a:moveTo>
                      <a:cubicBezTo>
                        <a:pt x="44924" y="82427"/>
                        <a:pt x="12647" y="70264"/>
                        <a:pt x="5318" y="57816"/>
                      </a:cubicBezTo>
                      <a:cubicBezTo>
                        <a:pt x="124" y="48989"/>
                        <a:pt x="-1327" y="38665"/>
                        <a:pt x="1238" y="28753"/>
                      </a:cubicBezTo>
                      <a:cubicBezTo>
                        <a:pt x="3803" y="18836"/>
                        <a:pt x="10082" y="10514"/>
                        <a:pt x="18903" y="5314"/>
                      </a:cubicBezTo>
                      <a:cubicBezTo>
                        <a:pt x="26383" y="910"/>
                        <a:pt x="34873" y="-808"/>
                        <a:pt x="43456" y="353"/>
                      </a:cubicBezTo>
                      <a:cubicBezTo>
                        <a:pt x="55213" y="1937"/>
                        <a:pt x="65398" y="8703"/>
                        <a:pt x="71410" y="18905"/>
                      </a:cubicBezTo>
                      <a:cubicBezTo>
                        <a:pt x="78745" y="31371"/>
                        <a:pt x="73720" y="65482"/>
                        <a:pt x="67946" y="88602"/>
                      </a:cubicBezTo>
                      <a:close/>
                    </a:path>
                  </a:pathLst>
                </a:custGeom>
                <a:solidFill>
                  <a:srgbClr val="FFFFFF"/>
                </a:solidFill>
                <a:ln w="5794"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7DA9904-AFE8-44A5-B02D-FE1D358E1592}"/>
                    </a:ext>
                  </a:extLst>
                </p:cNvPr>
                <p:cNvSpPr/>
                <p:nvPr/>
              </p:nvSpPr>
              <p:spPr>
                <a:xfrm>
                  <a:off x="7256520" y="2526079"/>
                  <a:ext cx="98626" cy="78257"/>
                </a:xfrm>
                <a:custGeom>
                  <a:avLst/>
                  <a:gdLst>
                    <a:gd name="connsiteX0" fmla="*/ 98627 w 98626"/>
                    <a:gd name="connsiteY0" fmla="*/ 38621 h 78257"/>
                    <a:gd name="connsiteX1" fmla="*/ 39463 w 98626"/>
                    <a:gd name="connsiteY1" fmla="*/ 78257 h 78257"/>
                    <a:gd name="connsiteX2" fmla="*/ 11701 w 98626"/>
                    <a:gd name="connsiteY2" fmla="*/ 67033 h 78257"/>
                    <a:gd name="connsiteX3" fmla="*/ 1 w 98626"/>
                    <a:gd name="connsiteY3" fmla="*/ 39462 h 78257"/>
                    <a:gd name="connsiteX4" fmla="*/ 8143 w 98626"/>
                    <a:gd name="connsiteY4" fmla="*/ 15234 h 78257"/>
                    <a:gd name="connsiteX5" fmla="*/ 38802 w 98626"/>
                    <a:gd name="connsiteY5" fmla="*/ 1 h 78257"/>
                    <a:gd name="connsiteX6" fmla="*/ 98627 w 98626"/>
                    <a:gd name="connsiteY6" fmla="*/ 38621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98627" y="38621"/>
                      </a:moveTo>
                      <a:cubicBezTo>
                        <a:pt x="81426" y="55816"/>
                        <a:pt x="54209" y="78135"/>
                        <a:pt x="39463" y="78257"/>
                      </a:cubicBezTo>
                      <a:cubicBezTo>
                        <a:pt x="29012" y="78344"/>
                        <a:pt x="19152" y="74357"/>
                        <a:pt x="11701" y="67033"/>
                      </a:cubicBezTo>
                      <a:cubicBezTo>
                        <a:pt x="4244" y="59704"/>
                        <a:pt x="94" y="49914"/>
                        <a:pt x="1" y="39462"/>
                      </a:cubicBezTo>
                      <a:cubicBezTo>
                        <a:pt x="-74" y="30607"/>
                        <a:pt x="2741" y="22227"/>
                        <a:pt x="8143" y="15234"/>
                      </a:cubicBezTo>
                      <a:cubicBezTo>
                        <a:pt x="15543" y="5653"/>
                        <a:pt x="26714" y="99"/>
                        <a:pt x="38802" y="1"/>
                      </a:cubicBezTo>
                      <a:cubicBezTo>
                        <a:pt x="53565" y="-127"/>
                        <a:pt x="81148" y="21722"/>
                        <a:pt x="98627" y="38621"/>
                      </a:cubicBezTo>
                      <a:close/>
                    </a:path>
                  </a:pathLst>
                </a:custGeom>
                <a:solidFill>
                  <a:srgbClr val="FFFFFF"/>
                </a:solidFill>
                <a:ln w="5794"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B33C57B6-837B-4E31-BC7F-A23A377A85C3}"/>
                    </a:ext>
                  </a:extLst>
                </p:cNvPr>
                <p:cNvSpPr/>
                <p:nvPr/>
              </p:nvSpPr>
              <p:spPr>
                <a:xfrm>
                  <a:off x="7297536" y="2583259"/>
                  <a:ext cx="75067" cy="89106"/>
                </a:xfrm>
                <a:custGeom>
                  <a:avLst/>
                  <a:gdLst>
                    <a:gd name="connsiteX0" fmla="*/ 67088 w 75067"/>
                    <a:gd name="connsiteY0" fmla="*/ 0 h 89106"/>
                    <a:gd name="connsiteX1" fmla="*/ 71742 w 75067"/>
                    <a:gd name="connsiteY1" fmla="*/ 69632 h 89106"/>
                    <a:gd name="connsiteX2" fmla="*/ 48611 w 75067"/>
                    <a:gd name="connsiteY2" fmla="*/ 87698 h 89106"/>
                    <a:gd name="connsiteX3" fmla="*/ 19479 w 75067"/>
                    <a:gd name="connsiteY3" fmla="*/ 84117 h 89106"/>
                    <a:gd name="connsiteX4" fmla="*/ 2905 w 75067"/>
                    <a:gd name="connsiteY4" fmla="*/ 65338 h 89106"/>
                    <a:gd name="connsiteX5" fmla="*/ 4994 w 75067"/>
                    <a:gd name="connsiteY5" fmla="*/ 31854 h 89106"/>
                    <a:gd name="connsiteX6" fmla="*/ 67088 w 75067"/>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67088" y="0"/>
                      </a:moveTo>
                      <a:cubicBezTo>
                        <a:pt x="73251" y="23027"/>
                        <a:pt x="78857" y="57057"/>
                        <a:pt x="71742" y="69632"/>
                      </a:cubicBezTo>
                      <a:cubicBezTo>
                        <a:pt x="66693" y="78546"/>
                        <a:pt x="58482" y="84965"/>
                        <a:pt x="48611" y="87698"/>
                      </a:cubicBezTo>
                      <a:cubicBezTo>
                        <a:pt x="38740" y="90431"/>
                        <a:pt x="28393" y="89160"/>
                        <a:pt x="19479" y="84117"/>
                      </a:cubicBezTo>
                      <a:cubicBezTo>
                        <a:pt x="11923" y="79840"/>
                        <a:pt x="6190" y="73347"/>
                        <a:pt x="2905" y="65338"/>
                      </a:cubicBezTo>
                      <a:cubicBezTo>
                        <a:pt x="-1599" y="54364"/>
                        <a:pt x="-838" y="42160"/>
                        <a:pt x="4994" y="31854"/>
                      </a:cubicBezTo>
                      <a:cubicBezTo>
                        <a:pt x="12126" y="19261"/>
                        <a:pt x="44177" y="6558"/>
                        <a:pt x="67088" y="0"/>
                      </a:cubicBezTo>
                      <a:close/>
                    </a:path>
                  </a:pathLst>
                </a:custGeom>
                <a:solidFill>
                  <a:srgbClr val="FFFFFF"/>
                </a:solidFill>
                <a:ln w="5794"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639236DD-9BAD-4650-8628-5DE6B8C713C2}"/>
                    </a:ext>
                  </a:extLst>
                </p:cNvPr>
                <p:cNvSpPr/>
                <p:nvPr/>
              </p:nvSpPr>
              <p:spPr>
                <a:xfrm>
                  <a:off x="7379785" y="2582992"/>
                  <a:ext cx="75068" cy="88601"/>
                </a:xfrm>
                <a:custGeom>
                  <a:avLst/>
                  <a:gdLst>
                    <a:gd name="connsiteX0" fmla="*/ 7123 w 75068"/>
                    <a:gd name="connsiteY0" fmla="*/ 0 h 88601"/>
                    <a:gd name="connsiteX1" fmla="*/ 69751 w 75068"/>
                    <a:gd name="connsiteY1" fmla="*/ 30786 h 88601"/>
                    <a:gd name="connsiteX2" fmla="*/ 73831 w 75068"/>
                    <a:gd name="connsiteY2" fmla="*/ 59848 h 88601"/>
                    <a:gd name="connsiteX3" fmla="*/ 56166 w 75068"/>
                    <a:gd name="connsiteY3" fmla="*/ 83287 h 88601"/>
                    <a:gd name="connsiteX4" fmla="*/ 31612 w 75068"/>
                    <a:gd name="connsiteY4" fmla="*/ 88249 h 88601"/>
                    <a:gd name="connsiteX5" fmla="*/ 3658 w 75068"/>
                    <a:gd name="connsiteY5" fmla="*/ 69696 h 88601"/>
                    <a:gd name="connsiteX6" fmla="*/ 7123 w 75068"/>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7123" y="0"/>
                      </a:moveTo>
                      <a:cubicBezTo>
                        <a:pt x="30144" y="6175"/>
                        <a:pt x="62421" y="18338"/>
                        <a:pt x="69751" y="30786"/>
                      </a:cubicBezTo>
                      <a:cubicBezTo>
                        <a:pt x="74945" y="39613"/>
                        <a:pt x="76396" y="49936"/>
                        <a:pt x="73831" y="59848"/>
                      </a:cubicBezTo>
                      <a:cubicBezTo>
                        <a:pt x="71265" y="69766"/>
                        <a:pt x="64987" y="78088"/>
                        <a:pt x="56166" y="83287"/>
                      </a:cubicBezTo>
                      <a:cubicBezTo>
                        <a:pt x="48685" y="87692"/>
                        <a:pt x="40195" y="89410"/>
                        <a:pt x="31612" y="88249"/>
                      </a:cubicBezTo>
                      <a:cubicBezTo>
                        <a:pt x="19855" y="86665"/>
                        <a:pt x="9671" y="79898"/>
                        <a:pt x="3658" y="69696"/>
                      </a:cubicBezTo>
                      <a:cubicBezTo>
                        <a:pt x="-3677" y="57231"/>
                        <a:pt x="1349" y="23120"/>
                        <a:pt x="7123" y="0"/>
                      </a:cubicBezTo>
                      <a:close/>
                    </a:path>
                  </a:pathLst>
                </a:custGeom>
                <a:solidFill>
                  <a:srgbClr val="FFFFFF"/>
                </a:solidFill>
                <a:ln w="5794"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C21262F5-92B3-42BB-9D14-50B999FC6A86}"/>
                    </a:ext>
                  </a:extLst>
                </p:cNvPr>
                <p:cNvSpPr/>
                <p:nvPr/>
              </p:nvSpPr>
              <p:spPr>
                <a:xfrm>
                  <a:off x="7298378" y="2490023"/>
                  <a:ext cx="154283" cy="148809"/>
                </a:xfrm>
                <a:custGeom>
                  <a:avLst/>
                  <a:gdLst>
                    <a:gd name="connsiteX0" fmla="*/ 52800 w 154283"/>
                    <a:gd name="connsiteY0" fmla="*/ 148198 h 148809"/>
                    <a:gd name="connsiteX1" fmla="*/ 67842 w 154283"/>
                    <a:gd name="connsiteY1" fmla="*/ 100914 h 148809"/>
                    <a:gd name="connsiteX2" fmla="*/ 77139 w 154283"/>
                    <a:gd name="connsiteY2" fmla="*/ 102608 h 148809"/>
                    <a:gd name="connsiteX3" fmla="*/ 86435 w 154283"/>
                    <a:gd name="connsiteY3" fmla="*/ 100914 h 148809"/>
                    <a:gd name="connsiteX4" fmla="*/ 101478 w 154283"/>
                    <a:gd name="connsiteY4" fmla="*/ 148198 h 148809"/>
                    <a:gd name="connsiteX5" fmla="*/ 102522 w 154283"/>
                    <a:gd name="connsiteY5" fmla="*/ 148784 h 148809"/>
                    <a:gd name="connsiteX6" fmla="*/ 103166 w 154283"/>
                    <a:gd name="connsiteY6" fmla="*/ 147722 h 148809"/>
                    <a:gd name="connsiteX7" fmla="*/ 91113 w 154283"/>
                    <a:gd name="connsiteY7" fmla="*/ 98767 h 148809"/>
                    <a:gd name="connsiteX8" fmla="*/ 91247 w 154283"/>
                    <a:gd name="connsiteY8" fmla="*/ 98691 h 148809"/>
                    <a:gd name="connsiteX9" fmla="*/ 127615 w 154283"/>
                    <a:gd name="connsiteY9" fmla="*/ 133603 h 148809"/>
                    <a:gd name="connsiteX10" fmla="*/ 128816 w 154283"/>
                    <a:gd name="connsiteY10" fmla="*/ 133621 h 148809"/>
                    <a:gd name="connsiteX11" fmla="*/ 128874 w 154283"/>
                    <a:gd name="connsiteY11" fmla="*/ 132379 h 148809"/>
                    <a:gd name="connsiteX12" fmla="*/ 95436 w 154283"/>
                    <a:gd name="connsiteY12" fmla="*/ 95702 h 148809"/>
                    <a:gd name="connsiteX13" fmla="*/ 104814 w 154283"/>
                    <a:gd name="connsiteY13" fmla="*/ 79622 h 148809"/>
                    <a:gd name="connsiteX14" fmla="*/ 153213 w 154283"/>
                    <a:gd name="connsiteY14" fmla="*/ 90224 h 148809"/>
                    <a:gd name="connsiteX15" fmla="*/ 154246 w 154283"/>
                    <a:gd name="connsiteY15" fmla="*/ 89609 h 148809"/>
                    <a:gd name="connsiteX16" fmla="*/ 153648 w 154283"/>
                    <a:gd name="connsiteY16" fmla="*/ 88518 h 148809"/>
                    <a:gd name="connsiteX17" fmla="*/ 105331 w 154283"/>
                    <a:gd name="connsiteY17" fmla="*/ 74509 h 148809"/>
                    <a:gd name="connsiteX18" fmla="*/ 105342 w 154283"/>
                    <a:gd name="connsiteY18" fmla="*/ 74405 h 148809"/>
                    <a:gd name="connsiteX19" fmla="*/ 105331 w 154283"/>
                    <a:gd name="connsiteY19" fmla="*/ 74300 h 148809"/>
                    <a:gd name="connsiteX20" fmla="*/ 153648 w 154283"/>
                    <a:gd name="connsiteY20" fmla="*/ 60291 h 148809"/>
                    <a:gd name="connsiteX21" fmla="*/ 154263 w 154283"/>
                    <a:gd name="connsiteY21" fmla="*/ 59258 h 148809"/>
                    <a:gd name="connsiteX22" fmla="*/ 153219 w 154283"/>
                    <a:gd name="connsiteY22" fmla="*/ 58591 h 148809"/>
                    <a:gd name="connsiteX23" fmla="*/ 104820 w 154283"/>
                    <a:gd name="connsiteY23" fmla="*/ 69194 h 148809"/>
                    <a:gd name="connsiteX24" fmla="*/ 95442 w 154283"/>
                    <a:gd name="connsiteY24" fmla="*/ 53113 h 148809"/>
                    <a:gd name="connsiteX25" fmla="*/ 128880 w 154283"/>
                    <a:gd name="connsiteY25" fmla="*/ 16437 h 148809"/>
                    <a:gd name="connsiteX26" fmla="*/ 128863 w 154283"/>
                    <a:gd name="connsiteY26" fmla="*/ 15235 h 148809"/>
                    <a:gd name="connsiteX27" fmla="*/ 127621 w 154283"/>
                    <a:gd name="connsiteY27" fmla="*/ 15212 h 148809"/>
                    <a:gd name="connsiteX28" fmla="*/ 91252 w 154283"/>
                    <a:gd name="connsiteY28" fmla="*/ 50124 h 148809"/>
                    <a:gd name="connsiteX29" fmla="*/ 91119 w 154283"/>
                    <a:gd name="connsiteY29" fmla="*/ 50049 h 148809"/>
                    <a:gd name="connsiteX30" fmla="*/ 103172 w 154283"/>
                    <a:gd name="connsiteY30" fmla="*/ 1093 h 148809"/>
                    <a:gd name="connsiteX31" fmla="*/ 102586 w 154283"/>
                    <a:gd name="connsiteY31" fmla="*/ 43 h 148809"/>
                    <a:gd name="connsiteX32" fmla="*/ 101483 w 154283"/>
                    <a:gd name="connsiteY32" fmla="*/ 611 h 148809"/>
                    <a:gd name="connsiteX33" fmla="*/ 86441 w 154283"/>
                    <a:gd name="connsiteY33" fmla="*/ 47896 h 148809"/>
                    <a:gd name="connsiteX34" fmla="*/ 77145 w 154283"/>
                    <a:gd name="connsiteY34" fmla="*/ 46201 h 148809"/>
                    <a:gd name="connsiteX35" fmla="*/ 67848 w 154283"/>
                    <a:gd name="connsiteY35" fmla="*/ 47896 h 148809"/>
                    <a:gd name="connsiteX36" fmla="*/ 52806 w 154283"/>
                    <a:gd name="connsiteY36" fmla="*/ 611 h 148809"/>
                    <a:gd name="connsiteX37" fmla="*/ 51761 w 154283"/>
                    <a:gd name="connsiteY37" fmla="*/ 25 h 148809"/>
                    <a:gd name="connsiteX38" fmla="*/ 51117 w 154283"/>
                    <a:gd name="connsiteY38" fmla="*/ 1087 h 148809"/>
                    <a:gd name="connsiteX39" fmla="*/ 63171 w 154283"/>
                    <a:gd name="connsiteY39" fmla="*/ 50043 h 148809"/>
                    <a:gd name="connsiteX40" fmla="*/ 63037 w 154283"/>
                    <a:gd name="connsiteY40" fmla="*/ 50118 h 148809"/>
                    <a:gd name="connsiteX41" fmla="*/ 26669 w 154283"/>
                    <a:gd name="connsiteY41" fmla="*/ 15206 h 148809"/>
                    <a:gd name="connsiteX42" fmla="*/ 25467 w 154283"/>
                    <a:gd name="connsiteY42" fmla="*/ 15189 h 148809"/>
                    <a:gd name="connsiteX43" fmla="*/ 25409 w 154283"/>
                    <a:gd name="connsiteY43" fmla="*/ 16431 h 148809"/>
                    <a:gd name="connsiteX44" fmla="*/ 58847 w 154283"/>
                    <a:gd name="connsiteY44" fmla="*/ 53107 h 148809"/>
                    <a:gd name="connsiteX45" fmla="*/ 49469 w 154283"/>
                    <a:gd name="connsiteY45" fmla="*/ 69188 h 148809"/>
                    <a:gd name="connsiteX46" fmla="*/ 1071 w 154283"/>
                    <a:gd name="connsiteY46" fmla="*/ 58585 h 148809"/>
                    <a:gd name="connsiteX47" fmla="*/ 37 w 154283"/>
                    <a:gd name="connsiteY47" fmla="*/ 59201 h 148809"/>
                    <a:gd name="connsiteX48" fmla="*/ 635 w 154283"/>
                    <a:gd name="connsiteY48" fmla="*/ 60291 h 148809"/>
                    <a:gd name="connsiteX49" fmla="*/ 48953 w 154283"/>
                    <a:gd name="connsiteY49" fmla="*/ 74300 h 148809"/>
                    <a:gd name="connsiteX50" fmla="*/ 48941 w 154283"/>
                    <a:gd name="connsiteY50" fmla="*/ 74405 h 148809"/>
                    <a:gd name="connsiteX51" fmla="*/ 48953 w 154283"/>
                    <a:gd name="connsiteY51" fmla="*/ 74509 h 148809"/>
                    <a:gd name="connsiteX52" fmla="*/ 635 w 154283"/>
                    <a:gd name="connsiteY52" fmla="*/ 88518 h 148809"/>
                    <a:gd name="connsiteX53" fmla="*/ 20 w 154283"/>
                    <a:gd name="connsiteY53" fmla="*/ 89551 h 148809"/>
                    <a:gd name="connsiteX54" fmla="*/ 1065 w 154283"/>
                    <a:gd name="connsiteY54" fmla="*/ 90224 h 148809"/>
                    <a:gd name="connsiteX55" fmla="*/ 49463 w 154283"/>
                    <a:gd name="connsiteY55" fmla="*/ 79622 h 148809"/>
                    <a:gd name="connsiteX56" fmla="*/ 58841 w 154283"/>
                    <a:gd name="connsiteY56" fmla="*/ 95702 h 148809"/>
                    <a:gd name="connsiteX57" fmla="*/ 25403 w 154283"/>
                    <a:gd name="connsiteY57" fmla="*/ 132379 h 148809"/>
                    <a:gd name="connsiteX58" fmla="*/ 25421 w 154283"/>
                    <a:gd name="connsiteY58" fmla="*/ 133580 h 148809"/>
                    <a:gd name="connsiteX59" fmla="*/ 26663 w 154283"/>
                    <a:gd name="connsiteY59" fmla="*/ 133603 h 148809"/>
                    <a:gd name="connsiteX60" fmla="*/ 63031 w 154283"/>
                    <a:gd name="connsiteY60" fmla="*/ 98691 h 148809"/>
                    <a:gd name="connsiteX61" fmla="*/ 63165 w 154283"/>
                    <a:gd name="connsiteY61" fmla="*/ 98767 h 148809"/>
                    <a:gd name="connsiteX62" fmla="*/ 51112 w 154283"/>
                    <a:gd name="connsiteY62" fmla="*/ 147717 h 148809"/>
                    <a:gd name="connsiteX63" fmla="*/ 51698 w 154283"/>
                    <a:gd name="connsiteY63" fmla="*/ 148767 h 148809"/>
                    <a:gd name="connsiteX64" fmla="*/ 52800 w 154283"/>
                    <a:gd name="connsiteY64" fmla="*/ 148198 h 14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9">
                      <a:moveTo>
                        <a:pt x="52800" y="148198"/>
                      </a:moveTo>
                      <a:lnTo>
                        <a:pt x="67842" y="100914"/>
                      </a:lnTo>
                      <a:cubicBezTo>
                        <a:pt x="70767" y="101941"/>
                        <a:pt x="73866" y="102608"/>
                        <a:pt x="77139" y="102608"/>
                      </a:cubicBezTo>
                      <a:cubicBezTo>
                        <a:pt x="80412" y="102608"/>
                        <a:pt x="83511" y="101941"/>
                        <a:pt x="86435" y="100914"/>
                      </a:cubicBezTo>
                      <a:lnTo>
                        <a:pt x="101478" y="148198"/>
                      </a:lnTo>
                      <a:cubicBezTo>
                        <a:pt x="101617" y="148633"/>
                        <a:pt x="102075" y="148895"/>
                        <a:pt x="102522" y="148784"/>
                      </a:cubicBezTo>
                      <a:cubicBezTo>
                        <a:pt x="102992" y="148668"/>
                        <a:pt x="103282" y="148192"/>
                        <a:pt x="103166" y="147722"/>
                      </a:cubicBezTo>
                      <a:lnTo>
                        <a:pt x="91113" y="98767"/>
                      </a:lnTo>
                      <a:cubicBezTo>
                        <a:pt x="91159" y="98743"/>
                        <a:pt x="91206" y="98720"/>
                        <a:pt x="91247" y="98691"/>
                      </a:cubicBezTo>
                      <a:lnTo>
                        <a:pt x="127615" y="133603"/>
                      </a:lnTo>
                      <a:cubicBezTo>
                        <a:pt x="127946" y="133922"/>
                        <a:pt x="128474" y="133934"/>
                        <a:pt x="128816" y="133621"/>
                      </a:cubicBezTo>
                      <a:cubicBezTo>
                        <a:pt x="129176" y="133296"/>
                        <a:pt x="129199" y="132739"/>
                        <a:pt x="128874" y="132379"/>
                      </a:cubicBezTo>
                      <a:lnTo>
                        <a:pt x="95436" y="95702"/>
                      </a:lnTo>
                      <a:cubicBezTo>
                        <a:pt x="100195" y="91611"/>
                        <a:pt x="103613" y="86040"/>
                        <a:pt x="104814" y="79622"/>
                      </a:cubicBezTo>
                      <a:lnTo>
                        <a:pt x="153213" y="90224"/>
                      </a:lnTo>
                      <a:cubicBezTo>
                        <a:pt x="153660" y="90323"/>
                        <a:pt x="154118" y="90056"/>
                        <a:pt x="154246" y="89609"/>
                      </a:cubicBezTo>
                      <a:cubicBezTo>
                        <a:pt x="154379" y="89145"/>
                        <a:pt x="154113" y="88657"/>
                        <a:pt x="153648" y="88518"/>
                      </a:cubicBezTo>
                      <a:lnTo>
                        <a:pt x="105331" y="74509"/>
                      </a:lnTo>
                      <a:cubicBezTo>
                        <a:pt x="105331" y="74474"/>
                        <a:pt x="105342" y="74440"/>
                        <a:pt x="105342" y="74405"/>
                      </a:cubicBezTo>
                      <a:cubicBezTo>
                        <a:pt x="105342" y="74370"/>
                        <a:pt x="105331" y="74335"/>
                        <a:pt x="105331" y="74300"/>
                      </a:cubicBezTo>
                      <a:lnTo>
                        <a:pt x="153648" y="60291"/>
                      </a:lnTo>
                      <a:cubicBezTo>
                        <a:pt x="154089" y="60164"/>
                        <a:pt x="154362" y="59711"/>
                        <a:pt x="154263" y="59258"/>
                      </a:cubicBezTo>
                      <a:cubicBezTo>
                        <a:pt x="154159" y="58783"/>
                        <a:pt x="153689" y="58487"/>
                        <a:pt x="153219" y="58591"/>
                      </a:cubicBezTo>
                      <a:lnTo>
                        <a:pt x="104820" y="69194"/>
                      </a:lnTo>
                      <a:cubicBezTo>
                        <a:pt x="103619" y="62775"/>
                        <a:pt x="100201" y="57204"/>
                        <a:pt x="95442" y="53113"/>
                      </a:cubicBezTo>
                      <a:lnTo>
                        <a:pt x="128880" y="16437"/>
                      </a:lnTo>
                      <a:cubicBezTo>
                        <a:pt x="129188" y="16100"/>
                        <a:pt x="129188" y="15572"/>
                        <a:pt x="128863" y="15235"/>
                      </a:cubicBezTo>
                      <a:cubicBezTo>
                        <a:pt x="128526" y="14887"/>
                        <a:pt x="127969" y="14876"/>
                        <a:pt x="127621" y="15212"/>
                      </a:cubicBezTo>
                      <a:lnTo>
                        <a:pt x="91252" y="50124"/>
                      </a:lnTo>
                      <a:cubicBezTo>
                        <a:pt x="91206" y="50101"/>
                        <a:pt x="91165" y="50078"/>
                        <a:pt x="91119" y="50049"/>
                      </a:cubicBezTo>
                      <a:lnTo>
                        <a:pt x="103172" y="1093"/>
                      </a:lnTo>
                      <a:cubicBezTo>
                        <a:pt x="103282" y="646"/>
                        <a:pt x="103027" y="188"/>
                        <a:pt x="102586" y="43"/>
                      </a:cubicBezTo>
                      <a:cubicBezTo>
                        <a:pt x="102121" y="-102"/>
                        <a:pt x="101628" y="153"/>
                        <a:pt x="101483" y="611"/>
                      </a:cubicBezTo>
                      <a:lnTo>
                        <a:pt x="86441" y="47896"/>
                      </a:lnTo>
                      <a:cubicBezTo>
                        <a:pt x="83516" y="46869"/>
                        <a:pt x="80418" y="46201"/>
                        <a:pt x="77145" y="46201"/>
                      </a:cubicBezTo>
                      <a:cubicBezTo>
                        <a:pt x="73872" y="46201"/>
                        <a:pt x="70773" y="46869"/>
                        <a:pt x="67848" y="47896"/>
                      </a:cubicBezTo>
                      <a:lnTo>
                        <a:pt x="52806" y="611"/>
                      </a:lnTo>
                      <a:cubicBezTo>
                        <a:pt x="52667" y="176"/>
                        <a:pt x="52208" y="-85"/>
                        <a:pt x="51761" y="25"/>
                      </a:cubicBezTo>
                      <a:cubicBezTo>
                        <a:pt x="51291" y="141"/>
                        <a:pt x="51001" y="617"/>
                        <a:pt x="51117" y="1087"/>
                      </a:cubicBezTo>
                      <a:lnTo>
                        <a:pt x="63171" y="50043"/>
                      </a:lnTo>
                      <a:cubicBezTo>
                        <a:pt x="63124" y="50066"/>
                        <a:pt x="63078" y="50089"/>
                        <a:pt x="63037" y="50118"/>
                      </a:cubicBezTo>
                      <a:lnTo>
                        <a:pt x="26669" y="15206"/>
                      </a:lnTo>
                      <a:cubicBezTo>
                        <a:pt x="26338" y="14887"/>
                        <a:pt x="25810" y="14876"/>
                        <a:pt x="25467" y="15189"/>
                      </a:cubicBezTo>
                      <a:cubicBezTo>
                        <a:pt x="25107" y="15514"/>
                        <a:pt x="25084" y="16071"/>
                        <a:pt x="25409" y="16431"/>
                      </a:cubicBezTo>
                      <a:lnTo>
                        <a:pt x="58847" y="53107"/>
                      </a:lnTo>
                      <a:cubicBezTo>
                        <a:pt x="54089" y="57198"/>
                        <a:pt x="50671" y="62769"/>
                        <a:pt x="49469" y="69188"/>
                      </a:cubicBezTo>
                      <a:lnTo>
                        <a:pt x="1071" y="58585"/>
                      </a:lnTo>
                      <a:cubicBezTo>
                        <a:pt x="624" y="58487"/>
                        <a:pt x="165" y="58754"/>
                        <a:pt x="37" y="59201"/>
                      </a:cubicBezTo>
                      <a:cubicBezTo>
                        <a:pt x="-96" y="59665"/>
                        <a:pt x="171" y="60152"/>
                        <a:pt x="635" y="60291"/>
                      </a:cubicBezTo>
                      <a:lnTo>
                        <a:pt x="48953" y="74300"/>
                      </a:lnTo>
                      <a:cubicBezTo>
                        <a:pt x="48953" y="74335"/>
                        <a:pt x="48941" y="74370"/>
                        <a:pt x="48941" y="74405"/>
                      </a:cubicBezTo>
                      <a:cubicBezTo>
                        <a:pt x="48941" y="74440"/>
                        <a:pt x="48953" y="74474"/>
                        <a:pt x="48953" y="74509"/>
                      </a:cubicBezTo>
                      <a:lnTo>
                        <a:pt x="635" y="88518"/>
                      </a:lnTo>
                      <a:cubicBezTo>
                        <a:pt x="194" y="88646"/>
                        <a:pt x="-78" y="89098"/>
                        <a:pt x="20" y="89551"/>
                      </a:cubicBezTo>
                      <a:cubicBezTo>
                        <a:pt x="125" y="90027"/>
                        <a:pt x="595" y="90323"/>
                        <a:pt x="1065" y="90224"/>
                      </a:cubicBezTo>
                      <a:lnTo>
                        <a:pt x="49463" y="79622"/>
                      </a:lnTo>
                      <a:cubicBezTo>
                        <a:pt x="50665" y="86040"/>
                        <a:pt x="54083" y="91611"/>
                        <a:pt x="58841" y="95702"/>
                      </a:cubicBezTo>
                      <a:lnTo>
                        <a:pt x="25403" y="132379"/>
                      </a:lnTo>
                      <a:cubicBezTo>
                        <a:pt x="25096" y="132715"/>
                        <a:pt x="25096" y="133243"/>
                        <a:pt x="25421" y="133580"/>
                      </a:cubicBezTo>
                      <a:cubicBezTo>
                        <a:pt x="25757" y="133928"/>
                        <a:pt x="26314" y="133940"/>
                        <a:pt x="26663" y="133603"/>
                      </a:cubicBezTo>
                      <a:lnTo>
                        <a:pt x="63031" y="98691"/>
                      </a:lnTo>
                      <a:cubicBezTo>
                        <a:pt x="63078" y="98714"/>
                        <a:pt x="63124" y="98738"/>
                        <a:pt x="63165" y="98767"/>
                      </a:cubicBezTo>
                      <a:lnTo>
                        <a:pt x="51112" y="147717"/>
                      </a:lnTo>
                      <a:cubicBezTo>
                        <a:pt x="51001" y="148163"/>
                        <a:pt x="51257" y="148622"/>
                        <a:pt x="51698" y="148767"/>
                      </a:cubicBezTo>
                      <a:cubicBezTo>
                        <a:pt x="52162" y="148912"/>
                        <a:pt x="52655" y="148657"/>
                        <a:pt x="52800" y="148198"/>
                      </a:cubicBezTo>
                      <a:close/>
                    </a:path>
                  </a:pathLst>
                </a:custGeom>
                <a:solidFill>
                  <a:schemeClr val="accent4"/>
                </a:solidFill>
                <a:ln w="5794" cap="flat">
                  <a:noFill/>
                  <a:prstDash val="solid"/>
                  <a:miter/>
                </a:ln>
              </p:spPr>
              <p:txBody>
                <a:bodyPr rtlCol="0" anchor="ctr"/>
                <a:lstStyle/>
                <a:p>
                  <a:endParaRPr lang="en-US"/>
                </a:p>
              </p:txBody>
            </p:sp>
          </p:grpSp>
          <p:grpSp>
            <p:nvGrpSpPr>
              <p:cNvPr id="358" name="Content Placeholder 3" descr="A wreath with lemons and leaves">
                <a:extLst>
                  <a:ext uri="{FF2B5EF4-FFF2-40B4-BE49-F238E27FC236}">
                    <a16:creationId xmlns:a16="http://schemas.microsoft.com/office/drawing/2014/main" id="{BBD539CE-F88A-46F5-8588-3758128133B3}"/>
                  </a:ext>
                </a:extLst>
              </p:cNvPr>
              <p:cNvGrpSpPr/>
              <p:nvPr/>
            </p:nvGrpSpPr>
            <p:grpSpPr>
              <a:xfrm>
                <a:off x="6697325" y="2067728"/>
                <a:ext cx="237016" cy="215881"/>
                <a:chOff x="6697325" y="2067728"/>
                <a:chExt cx="237016" cy="215881"/>
              </a:xfrm>
            </p:grpSpPr>
            <p:sp>
              <p:nvSpPr>
                <p:cNvPr id="359" name="Freeform: Shape 358">
                  <a:extLst>
                    <a:ext uri="{FF2B5EF4-FFF2-40B4-BE49-F238E27FC236}">
                      <a16:creationId xmlns:a16="http://schemas.microsoft.com/office/drawing/2014/main" id="{DEF4E414-7682-4A03-9060-028FC8AF7F14}"/>
                    </a:ext>
                  </a:extLst>
                </p:cNvPr>
                <p:cNvSpPr/>
                <p:nvPr/>
              </p:nvSpPr>
              <p:spPr>
                <a:xfrm>
                  <a:off x="6837682" y="2136539"/>
                  <a:ext cx="96659" cy="76696"/>
                </a:xfrm>
                <a:custGeom>
                  <a:avLst/>
                  <a:gdLst>
                    <a:gd name="connsiteX0" fmla="*/ 0 w 96659"/>
                    <a:gd name="connsiteY0" fmla="*/ 38848 h 76696"/>
                    <a:gd name="connsiteX1" fmla="*/ 57980 w 96659"/>
                    <a:gd name="connsiteY1" fmla="*/ 1 h 76696"/>
                    <a:gd name="connsiteX2" fmla="*/ 85191 w 96659"/>
                    <a:gd name="connsiteY2" fmla="*/ 10998 h 76696"/>
                    <a:gd name="connsiteX3" fmla="*/ 96658 w 96659"/>
                    <a:gd name="connsiteY3" fmla="*/ 38018 h 76696"/>
                    <a:gd name="connsiteX4" fmla="*/ 88678 w 96659"/>
                    <a:gd name="connsiteY4" fmla="*/ 61765 h 76696"/>
                    <a:gd name="connsiteX5" fmla="*/ 58635 w 96659"/>
                    <a:gd name="connsiteY5" fmla="*/ 76696 h 76696"/>
                    <a:gd name="connsiteX6" fmla="*/ 0 w 96659"/>
                    <a:gd name="connsiteY6" fmla="*/ 38848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9" h="76696">
                      <a:moveTo>
                        <a:pt x="0" y="38848"/>
                      </a:moveTo>
                      <a:cubicBezTo>
                        <a:pt x="16858" y="21996"/>
                        <a:pt x="43530" y="129"/>
                        <a:pt x="57980" y="1"/>
                      </a:cubicBezTo>
                      <a:cubicBezTo>
                        <a:pt x="68222" y="-86"/>
                        <a:pt x="77884" y="3820"/>
                        <a:pt x="85191" y="10998"/>
                      </a:cubicBezTo>
                      <a:cubicBezTo>
                        <a:pt x="92497" y="18177"/>
                        <a:pt x="96565" y="27776"/>
                        <a:pt x="96658" y="38018"/>
                      </a:cubicBezTo>
                      <a:cubicBezTo>
                        <a:pt x="96733" y="46700"/>
                        <a:pt x="93971" y="54911"/>
                        <a:pt x="88678" y="61765"/>
                      </a:cubicBezTo>
                      <a:cubicBezTo>
                        <a:pt x="81430" y="71154"/>
                        <a:pt x="70480" y="76592"/>
                        <a:pt x="58635" y="76696"/>
                      </a:cubicBezTo>
                      <a:cubicBezTo>
                        <a:pt x="44162" y="76818"/>
                        <a:pt x="17131" y="55405"/>
                        <a:pt x="0" y="38848"/>
                      </a:cubicBezTo>
                      <a:close/>
                    </a:path>
                  </a:pathLst>
                </a:custGeom>
                <a:solidFill>
                  <a:srgbClr val="FFFFFF"/>
                </a:solidFill>
                <a:ln w="5794"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372C96E6-E496-4969-A2AF-C7F387062A7C}"/>
                    </a:ext>
                  </a:extLst>
                </p:cNvPr>
                <p:cNvSpPr/>
                <p:nvPr/>
              </p:nvSpPr>
              <p:spPr>
                <a:xfrm>
                  <a:off x="6819240" y="2067728"/>
                  <a:ext cx="75066" cy="89106"/>
                </a:xfrm>
                <a:custGeom>
                  <a:avLst/>
                  <a:gdLst>
                    <a:gd name="connsiteX0" fmla="*/ 7979 w 75066"/>
                    <a:gd name="connsiteY0" fmla="*/ 89107 h 89106"/>
                    <a:gd name="connsiteX1" fmla="*/ 3325 w 75066"/>
                    <a:gd name="connsiteY1" fmla="*/ 19474 h 89106"/>
                    <a:gd name="connsiteX2" fmla="*/ 26457 w 75066"/>
                    <a:gd name="connsiteY2" fmla="*/ 1409 h 89106"/>
                    <a:gd name="connsiteX3" fmla="*/ 55589 w 75066"/>
                    <a:gd name="connsiteY3" fmla="*/ 4989 h 89106"/>
                    <a:gd name="connsiteX4" fmla="*/ 72163 w 75066"/>
                    <a:gd name="connsiteY4" fmla="*/ 23768 h 89106"/>
                    <a:gd name="connsiteX5" fmla="*/ 70068 w 75066"/>
                    <a:gd name="connsiteY5" fmla="*/ 57253 h 89106"/>
                    <a:gd name="connsiteX6" fmla="*/ 7979 w 75066"/>
                    <a:gd name="connsiteY6" fmla="*/ 89107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6">
                      <a:moveTo>
                        <a:pt x="7979" y="89107"/>
                      </a:moveTo>
                      <a:cubicBezTo>
                        <a:pt x="1816" y="66079"/>
                        <a:pt x="-3790" y="32050"/>
                        <a:pt x="3325" y="19474"/>
                      </a:cubicBezTo>
                      <a:cubicBezTo>
                        <a:pt x="8374" y="10560"/>
                        <a:pt x="16586" y="4142"/>
                        <a:pt x="26457" y="1409"/>
                      </a:cubicBezTo>
                      <a:cubicBezTo>
                        <a:pt x="36328" y="-1325"/>
                        <a:pt x="46675" y="-54"/>
                        <a:pt x="55589" y="4989"/>
                      </a:cubicBezTo>
                      <a:cubicBezTo>
                        <a:pt x="63144" y="9266"/>
                        <a:pt x="68878" y="15760"/>
                        <a:pt x="72163" y="23768"/>
                      </a:cubicBezTo>
                      <a:cubicBezTo>
                        <a:pt x="76666" y="34742"/>
                        <a:pt x="75906" y="46946"/>
                        <a:pt x="70068" y="57253"/>
                      </a:cubicBezTo>
                      <a:cubicBezTo>
                        <a:pt x="62947" y="69852"/>
                        <a:pt x="30890" y="82549"/>
                        <a:pt x="7979" y="89107"/>
                      </a:cubicBezTo>
                      <a:close/>
                    </a:path>
                  </a:pathLst>
                </a:custGeom>
                <a:solidFill>
                  <a:srgbClr val="FFFFFF"/>
                </a:solidFill>
                <a:ln w="5794"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FEE2580A-5C6D-48A3-80E8-FF93F54B31E0}"/>
                    </a:ext>
                  </a:extLst>
                </p:cNvPr>
                <p:cNvSpPr/>
                <p:nvPr/>
              </p:nvSpPr>
              <p:spPr>
                <a:xfrm>
                  <a:off x="6736989" y="2068499"/>
                  <a:ext cx="75070" cy="88601"/>
                </a:xfrm>
                <a:custGeom>
                  <a:avLst/>
                  <a:gdLst>
                    <a:gd name="connsiteX0" fmla="*/ 67946 w 75070"/>
                    <a:gd name="connsiteY0" fmla="*/ 88602 h 88601"/>
                    <a:gd name="connsiteX1" fmla="*/ 5317 w 75070"/>
                    <a:gd name="connsiteY1" fmla="*/ 57816 h 88601"/>
                    <a:gd name="connsiteX2" fmla="*/ 1238 w 75070"/>
                    <a:gd name="connsiteY2" fmla="*/ 28753 h 88601"/>
                    <a:gd name="connsiteX3" fmla="*/ 18902 w 75070"/>
                    <a:gd name="connsiteY3" fmla="*/ 5314 h 88601"/>
                    <a:gd name="connsiteX4" fmla="*/ 43456 w 75070"/>
                    <a:gd name="connsiteY4" fmla="*/ 353 h 88601"/>
                    <a:gd name="connsiteX5" fmla="*/ 71410 w 75070"/>
                    <a:gd name="connsiteY5" fmla="*/ 18905 h 88601"/>
                    <a:gd name="connsiteX6" fmla="*/ 67946 w 75070"/>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0" h="88601">
                      <a:moveTo>
                        <a:pt x="67946" y="88602"/>
                      </a:moveTo>
                      <a:cubicBezTo>
                        <a:pt x="44924" y="82427"/>
                        <a:pt x="12647" y="70264"/>
                        <a:pt x="5317" y="57816"/>
                      </a:cubicBezTo>
                      <a:cubicBezTo>
                        <a:pt x="124" y="48989"/>
                        <a:pt x="-1327" y="38665"/>
                        <a:pt x="1238" y="28753"/>
                      </a:cubicBezTo>
                      <a:cubicBezTo>
                        <a:pt x="3803" y="18836"/>
                        <a:pt x="10082" y="10514"/>
                        <a:pt x="18902" y="5314"/>
                      </a:cubicBezTo>
                      <a:cubicBezTo>
                        <a:pt x="26383" y="910"/>
                        <a:pt x="34873" y="-808"/>
                        <a:pt x="43456" y="353"/>
                      </a:cubicBezTo>
                      <a:cubicBezTo>
                        <a:pt x="55213" y="1937"/>
                        <a:pt x="65398" y="8703"/>
                        <a:pt x="71410" y="18905"/>
                      </a:cubicBezTo>
                      <a:cubicBezTo>
                        <a:pt x="78751" y="31371"/>
                        <a:pt x="73720" y="65482"/>
                        <a:pt x="67946" y="88602"/>
                      </a:cubicBezTo>
                      <a:close/>
                    </a:path>
                  </a:pathLst>
                </a:custGeom>
                <a:solidFill>
                  <a:srgbClr val="FFFFFF"/>
                </a:solidFill>
                <a:ln w="579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13CA9DE-5DC8-4C72-94C2-4251C91A6597}"/>
                    </a:ext>
                  </a:extLst>
                </p:cNvPr>
                <p:cNvSpPr/>
                <p:nvPr/>
              </p:nvSpPr>
              <p:spPr>
                <a:xfrm>
                  <a:off x="6697325" y="2137323"/>
                  <a:ext cx="98626" cy="78257"/>
                </a:xfrm>
                <a:custGeom>
                  <a:avLst/>
                  <a:gdLst>
                    <a:gd name="connsiteX0" fmla="*/ 98627 w 98626"/>
                    <a:gd name="connsiteY0" fmla="*/ 38621 h 78257"/>
                    <a:gd name="connsiteX1" fmla="*/ 39463 w 98626"/>
                    <a:gd name="connsiteY1" fmla="*/ 78257 h 78257"/>
                    <a:gd name="connsiteX2" fmla="*/ 11701 w 98626"/>
                    <a:gd name="connsiteY2" fmla="*/ 67033 h 78257"/>
                    <a:gd name="connsiteX3" fmla="*/ 1 w 98626"/>
                    <a:gd name="connsiteY3" fmla="*/ 39462 h 78257"/>
                    <a:gd name="connsiteX4" fmla="*/ 8143 w 98626"/>
                    <a:gd name="connsiteY4" fmla="*/ 15234 h 78257"/>
                    <a:gd name="connsiteX5" fmla="*/ 38802 w 98626"/>
                    <a:gd name="connsiteY5" fmla="*/ 1 h 78257"/>
                    <a:gd name="connsiteX6" fmla="*/ 98627 w 98626"/>
                    <a:gd name="connsiteY6" fmla="*/ 38621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98627" y="38621"/>
                      </a:moveTo>
                      <a:cubicBezTo>
                        <a:pt x="81426" y="55816"/>
                        <a:pt x="54209" y="78135"/>
                        <a:pt x="39463" y="78257"/>
                      </a:cubicBezTo>
                      <a:cubicBezTo>
                        <a:pt x="29012" y="78344"/>
                        <a:pt x="19152" y="74357"/>
                        <a:pt x="11701" y="67033"/>
                      </a:cubicBezTo>
                      <a:cubicBezTo>
                        <a:pt x="4244" y="59704"/>
                        <a:pt x="94" y="49914"/>
                        <a:pt x="1" y="39462"/>
                      </a:cubicBezTo>
                      <a:cubicBezTo>
                        <a:pt x="-74" y="30606"/>
                        <a:pt x="2740" y="22227"/>
                        <a:pt x="8143" y="15234"/>
                      </a:cubicBezTo>
                      <a:cubicBezTo>
                        <a:pt x="15542" y="5653"/>
                        <a:pt x="26719" y="99"/>
                        <a:pt x="38802" y="1"/>
                      </a:cubicBezTo>
                      <a:cubicBezTo>
                        <a:pt x="53565" y="-122"/>
                        <a:pt x="81148" y="21722"/>
                        <a:pt x="98627" y="38621"/>
                      </a:cubicBezTo>
                      <a:close/>
                    </a:path>
                  </a:pathLst>
                </a:custGeom>
                <a:solidFill>
                  <a:srgbClr val="FFFFFF"/>
                </a:solidFill>
                <a:ln w="579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5BF1532-9E2B-4F89-BBAF-090CFE6F3E8F}"/>
                    </a:ext>
                  </a:extLst>
                </p:cNvPr>
                <p:cNvSpPr/>
                <p:nvPr/>
              </p:nvSpPr>
              <p:spPr>
                <a:xfrm>
                  <a:off x="6738340" y="2194503"/>
                  <a:ext cx="75066" cy="89106"/>
                </a:xfrm>
                <a:custGeom>
                  <a:avLst/>
                  <a:gdLst>
                    <a:gd name="connsiteX0" fmla="*/ 67088 w 75066"/>
                    <a:gd name="connsiteY0" fmla="*/ 0 h 89106"/>
                    <a:gd name="connsiteX1" fmla="*/ 71742 w 75066"/>
                    <a:gd name="connsiteY1" fmla="*/ 69632 h 89106"/>
                    <a:gd name="connsiteX2" fmla="*/ 48610 w 75066"/>
                    <a:gd name="connsiteY2" fmla="*/ 87698 h 89106"/>
                    <a:gd name="connsiteX3" fmla="*/ 19478 w 75066"/>
                    <a:gd name="connsiteY3" fmla="*/ 84117 h 89106"/>
                    <a:gd name="connsiteX4" fmla="*/ 2904 w 75066"/>
                    <a:gd name="connsiteY4" fmla="*/ 65338 h 89106"/>
                    <a:gd name="connsiteX5" fmla="*/ 4999 w 75066"/>
                    <a:gd name="connsiteY5" fmla="*/ 31854 h 89106"/>
                    <a:gd name="connsiteX6" fmla="*/ 67088 w 75066"/>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6">
                      <a:moveTo>
                        <a:pt x="67088" y="0"/>
                      </a:moveTo>
                      <a:cubicBezTo>
                        <a:pt x="73251" y="23027"/>
                        <a:pt x="78857" y="57057"/>
                        <a:pt x="71742" y="69632"/>
                      </a:cubicBezTo>
                      <a:cubicBezTo>
                        <a:pt x="66693" y="78546"/>
                        <a:pt x="58482" y="84965"/>
                        <a:pt x="48610" y="87698"/>
                      </a:cubicBezTo>
                      <a:cubicBezTo>
                        <a:pt x="38739" y="90431"/>
                        <a:pt x="28392" y="89160"/>
                        <a:pt x="19478" y="84117"/>
                      </a:cubicBezTo>
                      <a:cubicBezTo>
                        <a:pt x="11923" y="79840"/>
                        <a:pt x="6189" y="73346"/>
                        <a:pt x="2904" y="65338"/>
                      </a:cubicBezTo>
                      <a:cubicBezTo>
                        <a:pt x="-1599" y="54364"/>
                        <a:pt x="-839" y="42160"/>
                        <a:pt x="4999" y="31854"/>
                      </a:cubicBezTo>
                      <a:cubicBezTo>
                        <a:pt x="12125" y="19261"/>
                        <a:pt x="44177" y="6558"/>
                        <a:pt x="67088" y="0"/>
                      </a:cubicBezTo>
                      <a:close/>
                    </a:path>
                  </a:pathLst>
                </a:custGeom>
                <a:solidFill>
                  <a:srgbClr val="FFFFFF"/>
                </a:solidFill>
                <a:ln w="579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E0137712-EBD0-4D21-ACA6-B83CFAC8BA81}"/>
                    </a:ext>
                  </a:extLst>
                </p:cNvPr>
                <p:cNvSpPr/>
                <p:nvPr/>
              </p:nvSpPr>
              <p:spPr>
                <a:xfrm>
                  <a:off x="6820589" y="2194242"/>
                  <a:ext cx="75068" cy="88601"/>
                </a:xfrm>
                <a:custGeom>
                  <a:avLst/>
                  <a:gdLst>
                    <a:gd name="connsiteX0" fmla="*/ 7123 w 75068"/>
                    <a:gd name="connsiteY0" fmla="*/ 0 h 88601"/>
                    <a:gd name="connsiteX1" fmla="*/ 69751 w 75068"/>
                    <a:gd name="connsiteY1" fmla="*/ 30786 h 88601"/>
                    <a:gd name="connsiteX2" fmla="*/ 73831 w 75068"/>
                    <a:gd name="connsiteY2" fmla="*/ 59848 h 88601"/>
                    <a:gd name="connsiteX3" fmla="*/ 56166 w 75068"/>
                    <a:gd name="connsiteY3" fmla="*/ 83287 h 88601"/>
                    <a:gd name="connsiteX4" fmla="*/ 31612 w 75068"/>
                    <a:gd name="connsiteY4" fmla="*/ 88249 h 88601"/>
                    <a:gd name="connsiteX5" fmla="*/ 3658 w 75068"/>
                    <a:gd name="connsiteY5" fmla="*/ 69696 h 88601"/>
                    <a:gd name="connsiteX6" fmla="*/ 7123 w 75068"/>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7123" y="0"/>
                      </a:moveTo>
                      <a:cubicBezTo>
                        <a:pt x="30144" y="6175"/>
                        <a:pt x="62421" y="18338"/>
                        <a:pt x="69751" y="30786"/>
                      </a:cubicBezTo>
                      <a:cubicBezTo>
                        <a:pt x="74945" y="39613"/>
                        <a:pt x="76396" y="49937"/>
                        <a:pt x="73831" y="59848"/>
                      </a:cubicBezTo>
                      <a:cubicBezTo>
                        <a:pt x="71265" y="69766"/>
                        <a:pt x="64987" y="78088"/>
                        <a:pt x="56166" y="83287"/>
                      </a:cubicBezTo>
                      <a:cubicBezTo>
                        <a:pt x="48685" y="87692"/>
                        <a:pt x="40195" y="89410"/>
                        <a:pt x="31612" y="88249"/>
                      </a:cubicBezTo>
                      <a:cubicBezTo>
                        <a:pt x="19855" y="86665"/>
                        <a:pt x="9670" y="79898"/>
                        <a:pt x="3658" y="69696"/>
                      </a:cubicBezTo>
                      <a:cubicBezTo>
                        <a:pt x="-3677" y="57225"/>
                        <a:pt x="1349" y="23114"/>
                        <a:pt x="7123" y="0"/>
                      </a:cubicBezTo>
                      <a:close/>
                    </a:path>
                  </a:pathLst>
                </a:custGeom>
                <a:solidFill>
                  <a:srgbClr val="FFFFFF"/>
                </a:solidFill>
                <a:ln w="5794"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8877CDFB-DCD3-41B5-858A-B5A43B858908}"/>
                    </a:ext>
                  </a:extLst>
                </p:cNvPr>
                <p:cNvSpPr/>
                <p:nvPr/>
              </p:nvSpPr>
              <p:spPr>
                <a:xfrm>
                  <a:off x="6739182" y="2101272"/>
                  <a:ext cx="154283" cy="148803"/>
                </a:xfrm>
                <a:custGeom>
                  <a:avLst/>
                  <a:gdLst>
                    <a:gd name="connsiteX0" fmla="*/ 52800 w 154283"/>
                    <a:gd name="connsiteY0" fmla="*/ 148192 h 148803"/>
                    <a:gd name="connsiteX1" fmla="*/ 67842 w 154283"/>
                    <a:gd name="connsiteY1" fmla="*/ 100908 h 148803"/>
                    <a:gd name="connsiteX2" fmla="*/ 77139 w 154283"/>
                    <a:gd name="connsiteY2" fmla="*/ 102603 h 148803"/>
                    <a:gd name="connsiteX3" fmla="*/ 86436 w 154283"/>
                    <a:gd name="connsiteY3" fmla="*/ 100908 h 148803"/>
                    <a:gd name="connsiteX4" fmla="*/ 101477 w 154283"/>
                    <a:gd name="connsiteY4" fmla="*/ 148192 h 148803"/>
                    <a:gd name="connsiteX5" fmla="*/ 102522 w 154283"/>
                    <a:gd name="connsiteY5" fmla="*/ 148779 h 148803"/>
                    <a:gd name="connsiteX6" fmla="*/ 103166 w 154283"/>
                    <a:gd name="connsiteY6" fmla="*/ 147716 h 148803"/>
                    <a:gd name="connsiteX7" fmla="*/ 91113 w 154283"/>
                    <a:gd name="connsiteY7" fmla="*/ 98761 h 148803"/>
                    <a:gd name="connsiteX8" fmla="*/ 91247 w 154283"/>
                    <a:gd name="connsiteY8" fmla="*/ 98685 h 148803"/>
                    <a:gd name="connsiteX9" fmla="*/ 127615 w 154283"/>
                    <a:gd name="connsiteY9" fmla="*/ 133597 h 148803"/>
                    <a:gd name="connsiteX10" fmla="*/ 128816 w 154283"/>
                    <a:gd name="connsiteY10" fmla="*/ 133615 h 148803"/>
                    <a:gd name="connsiteX11" fmla="*/ 128874 w 154283"/>
                    <a:gd name="connsiteY11" fmla="*/ 132373 h 148803"/>
                    <a:gd name="connsiteX12" fmla="*/ 95436 w 154283"/>
                    <a:gd name="connsiteY12" fmla="*/ 95697 h 148803"/>
                    <a:gd name="connsiteX13" fmla="*/ 104814 w 154283"/>
                    <a:gd name="connsiteY13" fmla="*/ 79616 h 148803"/>
                    <a:gd name="connsiteX14" fmla="*/ 153213 w 154283"/>
                    <a:gd name="connsiteY14" fmla="*/ 90218 h 148803"/>
                    <a:gd name="connsiteX15" fmla="*/ 154246 w 154283"/>
                    <a:gd name="connsiteY15" fmla="*/ 89603 h 148803"/>
                    <a:gd name="connsiteX16" fmla="*/ 153648 w 154283"/>
                    <a:gd name="connsiteY16" fmla="*/ 88512 h 148803"/>
                    <a:gd name="connsiteX17" fmla="*/ 105331 w 154283"/>
                    <a:gd name="connsiteY17" fmla="*/ 74503 h 148803"/>
                    <a:gd name="connsiteX18" fmla="*/ 105342 w 154283"/>
                    <a:gd name="connsiteY18" fmla="*/ 74399 h 148803"/>
                    <a:gd name="connsiteX19" fmla="*/ 105331 w 154283"/>
                    <a:gd name="connsiteY19" fmla="*/ 74295 h 148803"/>
                    <a:gd name="connsiteX20" fmla="*/ 153648 w 154283"/>
                    <a:gd name="connsiteY20" fmla="*/ 60286 h 148803"/>
                    <a:gd name="connsiteX21" fmla="*/ 154263 w 154283"/>
                    <a:gd name="connsiteY21" fmla="*/ 59253 h 148803"/>
                    <a:gd name="connsiteX22" fmla="*/ 153219 w 154283"/>
                    <a:gd name="connsiteY22" fmla="*/ 58579 h 148803"/>
                    <a:gd name="connsiteX23" fmla="*/ 104820 w 154283"/>
                    <a:gd name="connsiteY23" fmla="*/ 69182 h 148803"/>
                    <a:gd name="connsiteX24" fmla="*/ 95442 w 154283"/>
                    <a:gd name="connsiteY24" fmla="*/ 53101 h 148803"/>
                    <a:gd name="connsiteX25" fmla="*/ 128880 w 154283"/>
                    <a:gd name="connsiteY25" fmla="*/ 16425 h 148803"/>
                    <a:gd name="connsiteX26" fmla="*/ 128863 w 154283"/>
                    <a:gd name="connsiteY26" fmla="*/ 15224 h 148803"/>
                    <a:gd name="connsiteX27" fmla="*/ 127621 w 154283"/>
                    <a:gd name="connsiteY27" fmla="*/ 15201 h 148803"/>
                    <a:gd name="connsiteX28" fmla="*/ 91252 w 154283"/>
                    <a:gd name="connsiteY28" fmla="*/ 50113 h 148803"/>
                    <a:gd name="connsiteX29" fmla="*/ 91119 w 154283"/>
                    <a:gd name="connsiteY29" fmla="*/ 50043 h 148803"/>
                    <a:gd name="connsiteX30" fmla="*/ 103172 w 154283"/>
                    <a:gd name="connsiteY30" fmla="*/ 1087 h 148803"/>
                    <a:gd name="connsiteX31" fmla="*/ 102586 w 154283"/>
                    <a:gd name="connsiteY31" fmla="*/ 43 h 148803"/>
                    <a:gd name="connsiteX32" fmla="*/ 101483 w 154283"/>
                    <a:gd name="connsiteY32" fmla="*/ 611 h 148803"/>
                    <a:gd name="connsiteX33" fmla="*/ 86442 w 154283"/>
                    <a:gd name="connsiteY33" fmla="*/ 47896 h 148803"/>
                    <a:gd name="connsiteX34" fmla="*/ 77145 w 154283"/>
                    <a:gd name="connsiteY34" fmla="*/ 46201 h 148803"/>
                    <a:gd name="connsiteX35" fmla="*/ 67848 w 154283"/>
                    <a:gd name="connsiteY35" fmla="*/ 47896 h 148803"/>
                    <a:gd name="connsiteX36" fmla="*/ 52806 w 154283"/>
                    <a:gd name="connsiteY36" fmla="*/ 611 h 148803"/>
                    <a:gd name="connsiteX37" fmla="*/ 51762 w 154283"/>
                    <a:gd name="connsiteY37" fmla="*/ 25 h 148803"/>
                    <a:gd name="connsiteX38" fmla="*/ 51117 w 154283"/>
                    <a:gd name="connsiteY38" fmla="*/ 1087 h 148803"/>
                    <a:gd name="connsiteX39" fmla="*/ 63171 w 154283"/>
                    <a:gd name="connsiteY39" fmla="*/ 50043 h 148803"/>
                    <a:gd name="connsiteX40" fmla="*/ 63037 w 154283"/>
                    <a:gd name="connsiteY40" fmla="*/ 50118 h 148803"/>
                    <a:gd name="connsiteX41" fmla="*/ 26668 w 154283"/>
                    <a:gd name="connsiteY41" fmla="*/ 15206 h 148803"/>
                    <a:gd name="connsiteX42" fmla="*/ 25467 w 154283"/>
                    <a:gd name="connsiteY42" fmla="*/ 15189 h 148803"/>
                    <a:gd name="connsiteX43" fmla="*/ 25409 w 154283"/>
                    <a:gd name="connsiteY43" fmla="*/ 16431 h 148803"/>
                    <a:gd name="connsiteX44" fmla="*/ 58847 w 154283"/>
                    <a:gd name="connsiteY44" fmla="*/ 53107 h 148803"/>
                    <a:gd name="connsiteX45" fmla="*/ 49469 w 154283"/>
                    <a:gd name="connsiteY45" fmla="*/ 69188 h 148803"/>
                    <a:gd name="connsiteX46" fmla="*/ 1071 w 154283"/>
                    <a:gd name="connsiteY46" fmla="*/ 58585 h 148803"/>
                    <a:gd name="connsiteX47" fmla="*/ 38 w 154283"/>
                    <a:gd name="connsiteY47" fmla="*/ 59200 h 148803"/>
                    <a:gd name="connsiteX48" fmla="*/ 635 w 154283"/>
                    <a:gd name="connsiteY48" fmla="*/ 60291 h 148803"/>
                    <a:gd name="connsiteX49" fmla="*/ 48953 w 154283"/>
                    <a:gd name="connsiteY49" fmla="*/ 74300 h 148803"/>
                    <a:gd name="connsiteX50" fmla="*/ 48941 w 154283"/>
                    <a:gd name="connsiteY50" fmla="*/ 74405 h 148803"/>
                    <a:gd name="connsiteX51" fmla="*/ 48953 w 154283"/>
                    <a:gd name="connsiteY51" fmla="*/ 74509 h 148803"/>
                    <a:gd name="connsiteX52" fmla="*/ 635 w 154283"/>
                    <a:gd name="connsiteY52" fmla="*/ 88518 h 148803"/>
                    <a:gd name="connsiteX53" fmla="*/ 20 w 154283"/>
                    <a:gd name="connsiteY53" fmla="*/ 89551 h 148803"/>
                    <a:gd name="connsiteX54" fmla="*/ 1065 w 154283"/>
                    <a:gd name="connsiteY54" fmla="*/ 90218 h 148803"/>
                    <a:gd name="connsiteX55" fmla="*/ 49464 w 154283"/>
                    <a:gd name="connsiteY55" fmla="*/ 79616 h 148803"/>
                    <a:gd name="connsiteX56" fmla="*/ 58841 w 154283"/>
                    <a:gd name="connsiteY56" fmla="*/ 95697 h 148803"/>
                    <a:gd name="connsiteX57" fmla="*/ 25404 w 154283"/>
                    <a:gd name="connsiteY57" fmla="*/ 132373 h 148803"/>
                    <a:gd name="connsiteX58" fmla="*/ 25421 w 154283"/>
                    <a:gd name="connsiteY58" fmla="*/ 133574 h 148803"/>
                    <a:gd name="connsiteX59" fmla="*/ 26663 w 154283"/>
                    <a:gd name="connsiteY59" fmla="*/ 133597 h 148803"/>
                    <a:gd name="connsiteX60" fmla="*/ 63031 w 154283"/>
                    <a:gd name="connsiteY60" fmla="*/ 98685 h 148803"/>
                    <a:gd name="connsiteX61" fmla="*/ 63165 w 154283"/>
                    <a:gd name="connsiteY61" fmla="*/ 98761 h 148803"/>
                    <a:gd name="connsiteX62" fmla="*/ 51112 w 154283"/>
                    <a:gd name="connsiteY62" fmla="*/ 147716 h 148803"/>
                    <a:gd name="connsiteX63" fmla="*/ 51698 w 154283"/>
                    <a:gd name="connsiteY63" fmla="*/ 148761 h 148803"/>
                    <a:gd name="connsiteX64" fmla="*/ 52800 w 154283"/>
                    <a:gd name="connsiteY64" fmla="*/ 148192 h 1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3">
                      <a:moveTo>
                        <a:pt x="52800" y="148192"/>
                      </a:moveTo>
                      <a:lnTo>
                        <a:pt x="67842" y="100908"/>
                      </a:lnTo>
                      <a:cubicBezTo>
                        <a:pt x="70767" y="101935"/>
                        <a:pt x="73866" y="102603"/>
                        <a:pt x="77139" y="102603"/>
                      </a:cubicBezTo>
                      <a:cubicBezTo>
                        <a:pt x="80412" y="102603"/>
                        <a:pt x="83511" y="101935"/>
                        <a:pt x="86436" y="100908"/>
                      </a:cubicBezTo>
                      <a:lnTo>
                        <a:pt x="101477" y="148192"/>
                      </a:lnTo>
                      <a:cubicBezTo>
                        <a:pt x="101617" y="148628"/>
                        <a:pt x="102075" y="148889"/>
                        <a:pt x="102522" y="148779"/>
                      </a:cubicBezTo>
                      <a:cubicBezTo>
                        <a:pt x="102992" y="148663"/>
                        <a:pt x="103282" y="148187"/>
                        <a:pt x="103166" y="147716"/>
                      </a:cubicBezTo>
                      <a:lnTo>
                        <a:pt x="91113" y="98761"/>
                      </a:lnTo>
                      <a:cubicBezTo>
                        <a:pt x="91159" y="98737"/>
                        <a:pt x="91206" y="98714"/>
                        <a:pt x="91247" y="98685"/>
                      </a:cubicBezTo>
                      <a:lnTo>
                        <a:pt x="127615" y="133597"/>
                      </a:lnTo>
                      <a:cubicBezTo>
                        <a:pt x="127946" y="133911"/>
                        <a:pt x="128474" y="133928"/>
                        <a:pt x="128816" y="133615"/>
                      </a:cubicBezTo>
                      <a:cubicBezTo>
                        <a:pt x="129176" y="133290"/>
                        <a:pt x="129199" y="132733"/>
                        <a:pt x="128874" y="132373"/>
                      </a:cubicBezTo>
                      <a:lnTo>
                        <a:pt x="95436" y="95697"/>
                      </a:lnTo>
                      <a:cubicBezTo>
                        <a:pt x="100195" y="91606"/>
                        <a:pt x="103607" y="86034"/>
                        <a:pt x="104814" y="79616"/>
                      </a:cubicBezTo>
                      <a:lnTo>
                        <a:pt x="153213" y="90218"/>
                      </a:lnTo>
                      <a:cubicBezTo>
                        <a:pt x="153660" y="90317"/>
                        <a:pt x="154118" y="90050"/>
                        <a:pt x="154246" y="89603"/>
                      </a:cubicBezTo>
                      <a:cubicBezTo>
                        <a:pt x="154379" y="89139"/>
                        <a:pt x="154112" y="88652"/>
                        <a:pt x="153648" y="88512"/>
                      </a:cubicBezTo>
                      <a:lnTo>
                        <a:pt x="105331" y="74503"/>
                      </a:lnTo>
                      <a:cubicBezTo>
                        <a:pt x="105331" y="74469"/>
                        <a:pt x="105342" y="74434"/>
                        <a:pt x="105342" y="74399"/>
                      </a:cubicBezTo>
                      <a:cubicBezTo>
                        <a:pt x="105342" y="74364"/>
                        <a:pt x="105331" y="74329"/>
                        <a:pt x="105331" y="74295"/>
                      </a:cubicBezTo>
                      <a:lnTo>
                        <a:pt x="153648" y="60286"/>
                      </a:lnTo>
                      <a:cubicBezTo>
                        <a:pt x="154089" y="60158"/>
                        <a:pt x="154362" y="59705"/>
                        <a:pt x="154263" y="59253"/>
                      </a:cubicBezTo>
                      <a:cubicBezTo>
                        <a:pt x="154159" y="58777"/>
                        <a:pt x="153689" y="58481"/>
                        <a:pt x="153219" y="58579"/>
                      </a:cubicBezTo>
                      <a:lnTo>
                        <a:pt x="104820" y="69182"/>
                      </a:lnTo>
                      <a:cubicBezTo>
                        <a:pt x="103619" y="62764"/>
                        <a:pt x="100201" y="57192"/>
                        <a:pt x="95442" y="53101"/>
                      </a:cubicBezTo>
                      <a:lnTo>
                        <a:pt x="128880" y="16425"/>
                      </a:lnTo>
                      <a:cubicBezTo>
                        <a:pt x="129188" y="16088"/>
                        <a:pt x="129188" y="15560"/>
                        <a:pt x="128863" y="15224"/>
                      </a:cubicBezTo>
                      <a:cubicBezTo>
                        <a:pt x="128526" y="14876"/>
                        <a:pt x="127969" y="14864"/>
                        <a:pt x="127621" y="15201"/>
                      </a:cubicBezTo>
                      <a:lnTo>
                        <a:pt x="91252" y="50113"/>
                      </a:lnTo>
                      <a:cubicBezTo>
                        <a:pt x="91206" y="50089"/>
                        <a:pt x="91159" y="50066"/>
                        <a:pt x="91119" y="50043"/>
                      </a:cubicBezTo>
                      <a:lnTo>
                        <a:pt x="103172" y="1087"/>
                      </a:lnTo>
                      <a:cubicBezTo>
                        <a:pt x="103282" y="640"/>
                        <a:pt x="103027" y="182"/>
                        <a:pt x="102586" y="43"/>
                      </a:cubicBezTo>
                      <a:cubicBezTo>
                        <a:pt x="102122" y="-102"/>
                        <a:pt x="101628" y="153"/>
                        <a:pt x="101483" y="611"/>
                      </a:cubicBezTo>
                      <a:lnTo>
                        <a:pt x="86442" y="47896"/>
                      </a:lnTo>
                      <a:cubicBezTo>
                        <a:pt x="83517" y="46869"/>
                        <a:pt x="80418" y="46201"/>
                        <a:pt x="77145" y="46201"/>
                      </a:cubicBezTo>
                      <a:cubicBezTo>
                        <a:pt x="73872" y="46201"/>
                        <a:pt x="70773" y="46869"/>
                        <a:pt x="67848" y="47896"/>
                      </a:cubicBezTo>
                      <a:lnTo>
                        <a:pt x="52806" y="611"/>
                      </a:lnTo>
                      <a:cubicBezTo>
                        <a:pt x="52667" y="176"/>
                        <a:pt x="52208" y="-85"/>
                        <a:pt x="51762" y="25"/>
                      </a:cubicBezTo>
                      <a:cubicBezTo>
                        <a:pt x="51292" y="141"/>
                        <a:pt x="51001" y="617"/>
                        <a:pt x="51117" y="1087"/>
                      </a:cubicBezTo>
                      <a:lnTo>
                        <a:pt x="63171" y="50043"/>
                      </a:lnTo>
                      <a:cubicBezTo>
                        <a:pt x="63124" y="50066"/>
                        <a:pt x="63084" y="50089"/>
                        <a:pt x="63037" y="50118"/>
                      </a:cubicBezTo>
                      <a:lnTo>
                        <a:pt x="26668" y="15206"/>
                      </a:lnTo>
                      <a:cubicBezTo>
                        <a:pt x="26338" y="14893"/>
                        <a:pt x="25810" y="14876"/>
                        <a:pt x="25467" y="15189"/>
                      </a:cubicBezTo>
                      <a:cubicBezTo>
                        <a:pt x="25107" y="15514"/>
                        <a:pt x="25084" y="16071"/>
                        <a:pt x="25409" y="16431"/>
                      </a:cubicBezTo>
                      <a:lnTo>
                        <a:pt x="58847" y="53107"/>
                      </a:lnTo>
                      <a:cubicBezTo>
                        <a:pt x="54089" y="57198"/>
                        <a:pt x="50676" y="62769"/>
                        <a:pt x="49469" y="69188"/>
                      </a:cubicBezTo>
                      <a:lnTo>
                        <a:pt x="1071" y="58585"/>
                      </a:lnTo>
                      <a:cubicBezTo>
                        <a:pt x="624" y="58487"/>
                        <a:pt x="165" y="58754"/>
                        <a:pt x="38" y="59200"/>
                      </a:cubicBezTo>
                      <a:cubicBezTo>
                        <a:pt x="-96" y="59665"/>
                        <a:pt x="171" y="60152"/>
                        <a:pt x="635" y="60291"/>
                      </a:cubicBezTo>
                      <a:lnTo>
                        <a:pt x="48953" y="74300"/>
                      </a:lnTo>
                      <a:cubicBezTo>
                        <a:pt x="48953" y="74335"/>
                        <a:pt x="48941" y="74370"/>
                        <a:pt x="48941" y="74405"/>
                      </a:cubicBezTo>
                      <a:cubicBezTo>
                        <a:pt x="48941" y="74440"/>
                        <a:pt x="48953" y="74474"/>
                        <a:pt x="48953" y="74509"/>
                      </a:cubicBezTo>
                      <a:lnTo>
                        <a:pt x="635" y="88518"/>
                      </a:lnTo>
                      <a:cubicBezTo>
                        <a:pt x="194" y="88646"/>
                        <a:pt x="-79" y="89098"/>
                        <a:pt x="20" y="89551"/>
                      </a:cubicBezTo>
                      <a:cubicBezTo>
                        <a:pt x="125" y="90027"/>
                        <a:pt x="595" y="90323"/>
                        <a:pt x="1065" y="90218"/>
                      </a:cubicBezTo>
                      <a:lnTo>
                        <a:pt x="49464" y="79616"/>
                      </a:lnTo>
                      <a:cubicBezTo>
                        <a:pt x="50665" y="86034"/>
                        <a:pt x="54083" y="91606"/>
                        <a:pt x="58841" y="95697"/>
                      </a:cubicBezTo>
                      <a:lnTo>
                        <a:pt x="25404" y="132373"/>
                      </a:lnTo>
                      <a:cubicBezTo>
                        <a:pt x="25096" y="132709"/>
                        <a:pt x="25096" y="133238"/>
                        <a:pt x="25421" y="133574"/>
                      </a:cubicBezTo>
                      <a:cubicBezTo>
                        <a:pt x="25757" y="133922"/>
                        <a:pt x="26315" y="133934"/>
                        <a:pt x="26663" y="133597"/>
                      </a:cubicBezTo>
                      <a:lnTo>
                        <a:pt x="63031" y="98685"/>
                      </a:lnTo>
                      <a:cubicBezTo>
                        <a:pt x="63078" y="98709"/>
                        <a:pt x="63124" y="98732"/>
                        <a:pt x="63165" y="98761"/>
                      </a:cubicBezTo>
                      <a:lnTo>
                        <a:pt x="51112" y="147716"/>
                      </a:lnTo>
                      <a:cubicBezTo>
                        <a:pt x="51001" y="148163"/>
                        <a:pt x="51256" y="148622"/>
                        <a:pt x="51698" y="148761"/>
                      </a:cubicBezTo>
                      <a:cubicBezTo>
                        <a:pt x="52162" y="148906"/>
                        <a:pt x="52655" y="148651"/>
                        <a:pt x="52800" y="148192"/>
                      </a:cubicBezTo>
                      <a:close/>
                    </a:path>
                  </a:pathLst>
                </a:custGeom>
                <a:solidFill>
                  <a:schemeClr val="accent4"/>
                </a:solidFill>
                <a:ln w="5794" cap="flat">
                  <a:noFill/>
                  <a:prstDash val="solid"/>
                  <a:miter/>
                </a:ln>
              </p:spPr>
              <p:txBody>
                <a:bodyPr rtlCol="0" anchor="ctr"/>
                <a:lstStyle/>
                <a:p>
                  <a:endParaRPr lang="en-US"/>
                </a:p>
              </p:txBody>
            </p:sp>
          </p:grpSp>
          <p:grpSp>
            <p:nvGrpSpPr>
              <p:cNvPr id="366" name="Content Placeholder 3" descr="A wreath with lemons and leaves">
                <a:extLst>
                  <a:ext uri="{FF2B5EF4-FFF2-40B4-BE49-F238E27FC236}">
                    <a16:creationId xmlns:a16="http://schemas.microsoft.com/office/drawing/2014/main" id="{FE5B592A-CEF4-4CFF-836B-18B8A31F0977}"/>
                  </a:ext>
                </a:extLst>
              </p:cNvPr>
              <p:cNvGrpSpPr/>
              <p:nvPr/>
            </p:nvGrpSpPr>
            <p:grpSpPr>
              <a:xfrm>
                <a:off x="6689224" y="1446672"/>
                <a:ext cx="177759" cy="161919"/>
                <a:chOff x="6689224" y="1446672"/>
                <a:chExt cx="177759" cy="161919"/>
              </a:xfrm>
            </p:grpSpPr>
            <p:sp>
              <p:nvSpPr>
                <p:cNvPr id="367" name="Freeform: Shape 366">
                  <a:extLst>
                    <a:ext uri="{FF2B5EF4-FFF2-40B4-BE49-F238E27FC236}">
                      <a16:creationId xmlns:a16="http://schemas.microsoft.com/office/drawing/2014/main" id="{3E14AA77-99B9-42D6-A3A5-B1E0AC09C658}"/>
                    </a:ext>
                  </a:extLst>
                </p:cNvPr>
                <p:cNvSpPr/>
                <p:nvPr/>
              </p:nvSpPr>
              <p:spPr>
                <a:xfrm>
                  <a:off x="6794489" y="1498287"/>
                  <a:ext cx="72494" cy="57522"/>
                </a:xfrm>
                <a:custGeom>
                  <a:avLst/>
                  <a:gdLst>
                    <a:gd name="connsiteX0" fmla="*/ 0 w 72494"/>
                    <a:gd name="connsiteY0" fmla="*/ 29133 h 57522"/>
                    <a:gd name="connsiteX1" fmla="*/ 43484 w 72494"/>
                    <a:gd name="connsiteY1" fmla="*/ 1 h 57522"/>
                    <a:gd name="connsiteX2" fmla="*/ 63893 w 72494"/>
                    <a:gd name="connsiteY2" fmla="*/ 8247 h 57522"/>
                    <a:gd name="connsiteX3" fmla="*/ 72494 w 72494"/>
                    <a:gd name="connsiteY3" fmla="*/ 28512 h 57522"/>
                    <a:gd name="connsiteX4" fmla="*/ 66510 w 72494"/>
                    <a:gd name="connsiteY4" fmla="*/ 46322 h 57522"/>
                    <a:gd name="connsiteX5" fmla="*/ 43977 w 72494"/>
                    <a:gd name="connsiteY5" fmla="*/ 57522 h 57522"/>
                    <a:gd name="connsiteX6" fmla="*/ 0 w 72494"/>
                    <a:gd name="connsiteY6" fmla="*/ 29133 h 5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94" h="57522">
                      <a:moveTo>
                        <a:pt x="0" y="29133"/>
                      </a:moveTo>
                      <a:cubicBezTo>
                        <a:pt x="12645" y="16494"/>
                        <a:pt x="32649" y="94"/>
                        <a:pt x="43484" y="1"/>
                      </a:cubicBezTo>
                      <a:cubicBezTo>
                        <a:pt x="51167" y="-63"/>
                        <a:pt x="58415" y="2868"/>
                        <a:pt x="63893" y="8247"/>
                      </a:cubicBezTo>
                      <a:cubicBezTo>
                        <a:pt x="69372" y="13633"/>
                        <a:pt x="72424" y="20829"/>
                        <a:pt x="72494" y="28512"/>
                      </a:cubicBezTo>
                      <a:cubicBezTo>
                        <a:pt x="72546" y="35023"/>
                        <a:pt x="70480" y="41180"/>
                        <a:pt x="66510" y="46322"/>
                      </a:cubicBezTo>
                      <a:cubicBezTo>
                        <a:pt x="61073" y="53361"/>
                        <a:pt x="52861" y="57447"/>
                        <a:pt x="43977" y="57522"/>
                      </a:cubicBezTo>
                      <a:cubicBezTo>
                        <a:pt x="33119" y="57609"/>
                        <a:pt x="12849" y="41552"/>
                        <a:pt x="0" y="29133"/>
                      </a:cubicBezTo>
                      <a:close/>
                    </a:path>
                  </a:pathLst>
                </a:custGeom>
                <a:solidFill>
                  <a:srgbClr val="FFFFFF"/>
                </a:solidFill>
                <a:ln w="5794"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693F2C4B-8AA3-488B-8E02-91A6BBD7F1E4}"/>
                    </a:ext>
                  </a:extLst>
                </p:cNvPr>
                <p:cNvSpPr/>
                <p:nvPr/>
              </p:nvSpPr>
              <p:spPr>
                <a:xfrm>
                  <a:off x="6780659" y="1446672"/>
                  <a:ext cx="56300" cy="66831"/>
                </a:xfrm>
                <a:custGeom>
                  <a:avLst/>
                  <a:gdLst>
                    <a:gd name="connsiteX0" fmla="*/ 5984 w 56300"/>
                    <a:gd name="connsiteY0" fmla="*/ 66832 h 66831"/>
                    <a:gd name="connsiteX1" fmla="*/ 2496 w 56300"/>
                    <a:gd name="connsiteY1" fmla="*/ 14609 h 66831"/>
                    <a:gd name="connsiteX2" fmla="*/ 19842 w 56300"/>
                    <a:gd name="connsiteY2" fmla="*/ 1058 h 66831"/>
                    <a:gd name="connsiteX3" fmla="*/ 41691 w 56300"/>
                    <a:gd name="connsiteY3" fmla="*/ 3745 h 66831"/>
                    <a:gd name="connsiteX4" fmla="*/ 54122 w 56300"/>
                    <a:gd name="connsiteY4" fmla="*/ 17830 h 66831"/>
                    <a:gd name="connsiteX5" fmla="*/ 52555 w 56300"/>
                    <a:gd name="connsiteY5" fmla="*/ 42940 h 66831"/>
                    <a:gd name="connsiteX6" fmla="*/ 5984 w 56300"/>
                    <a:gd name="connsiteY6" fmla="*/ 66832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984" y="66832"/>
                      </a:moveTo>
                      <a:cubicBezTo>
                        <a:pt x="1359" y="49562"/>
                        <a:pt x="-2842" y="24039"/>
                        <a:pt x="2496" y="14609"/>
                      </a:cubicBezTo>
                      <a:cubicBezTo>
                        <a:pt x="6280" y="7924"/>
                        <a:pt x="12443" y="3113"/>
                        <a:pt x="19842" y="1058"/>
                      </a:cubicBezTo>
                      <a:cubicBezTo>
                        <a:pt x="27247" y="-996"/>
                        <a:pt x="35006" y="-38"/>
                        <a:pt x="41691" y="3745"/>
                      </a:cubicBezTo>
                      <a:cubicBezTo>
                        <a:pt x="47355" y="6954"/>
                        <a:pt x="51655" y="11823"/>
                        <a:pt x="54122" y="17830"/>
                      </a:cubicBezTo>
                      <a:cubicBezTo>
                        <a:pt x="57499" y="26059"/>
                        <a:pt x="56930" y="35210"/>
                        <a:pt x="52555" y="42940"/>
                      </a:cubicBezTo>
                      <a:cubicBezTo>
                        <a:pt x="47204" y="52388"/>
                        <a:pt x="23167" y="61917"/>
                        <a:pt x="5984" y="66832"/>
                      </a:cubicBezTo>
                      <a:close/>
                    </a:path>
                  </a:pathLst>
                </a:custGeom>
                <a:solidFill>
                  <a:srgbClr val="FFFFFF"/>
                </a:solidFill>
                <a:ln w="5794"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4970568D-0EAC-48FB-9303-C78C06EE6308}"/>
                    </a:ext>
                  </a:extLst>
                </p:cNvPr>
                <p:cNvSpPr/>
                <p:nvPr/>
              </p:nvSpPr>
              <p:spPr>
                <a:xfrm>
                  <a:off x="6718970" y="1447251"/>
                  <a:ext cx="56301" cy="66449"/>
                </a:xfrm>
                <a:custGeom>
                  <a:avLst/>
                  <a:gdLst>
                    <a:gd name="connsiteX0" fmla="*/ 50960 w 56301"/>
                    <a:gd name="connsiteY0" fmla="*/ 66450 h 66449"/>
                    <a:gd name="connsiteX1" fmla="*/ 3989 w 56301"/>
                    <a:gd name="connsiteY1" fmla="*/ 43359 h 66449"/>
                    <a:gd name="connsiteX2" fmla="*/ 931 w 56301"/>
                    <a:gd name="connsiteY2" fmla="*/ 21562 h 66449"/>
                    <a:gd name="connsiteX3" fmla="*/ 14180 w 56301"/>
                    <a:gd name="connsiteY3" fmla="*/ 3984 h 66449"/>
                    <a:gd name="connsiteX4" fmla="*/ 32593 w 56301"/>
                    <a:gd name="connsiteY4" fmla="*/ 264 h 66449"/>
                    <a:gd name="connsiteX5" fmla="*/ 53554 w 56301"/>
                    <a:gd name="connsiteY5" fmla="*/ 14181 h 66449"/>
                    <a:gd name="connsiteX6" fmla="*/ 50960 w 56301"/>
                    <a:gd name="connsiteY6" fmla="*/ 6645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1" h="66449">
                      <a:moveTo>
                        <a:pt x="50960" y="66450"/>
                      </a:moveTo>
                      <a:cubicBezTo>
                        <a:pt x="33696" y="61819"/>
                        <a:pt x="9485" y="52696"/>
                        <a:pt x="3989" y="43359"/>
                      </a:cubicBezTo>
                      <a:cubicBezTo>
                        <a:pt x="89" y="36738"/>
                        <a:pt x="-996" y="28996"/>
                        <a:pt x="931" y="21562"/>
                      </a:cubicBezTo>
                      <a:cubicBezTo>
                        <a:pt x="2858" y="14122"/>
                        <a:pt x="7564" y="7884"/>
                        <a:pt x="14180" y="3984"/>
                      </a:cubicBezTo>
                      <a:cubicBezTo>
                        <a:pt x="19791" y="682"/>
                        <a:pt x="26157" y="-606"/>
                        <a:pt x="32593" y="264"/>
                      </a:cubicBezTo>
                      <a:cubicBezTo>
                        <a:pt x="41408" y="1454"/>
                        <a:pt x="49051" y="6526"/>
                        <a:pt x="53554" y="14181"/>
                      </a:cubicBezTo>
                      <a:cubicBezTo>
                        <a:pt x="59061" y="23529"/>
                        <a:pt x="55290" y="49116"/>
                        <a:pt x="50960" y="66450"/>
                      </a:cubicBezTo>
                      <a:close/>
                    </a:path>
                  </a:pathLst>
                </a:custGeom>
                <a:solidFill>
                  <a:srgbClr val="FFFFFF"/>
                </a:solidFill>
                <a:ln w="5794"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B8BDDB57-B434-4011-BCDC-114762A0422C}"/>
                    </a:ext>
                  </a:extLst>
                </p:cNvPr>
                <p:cNvSpPr/>
                <p:nvPr/>
              </p:nvSpPr>
              <p:spPr>
                <a:xfrm>
                  <a:off x="6689224" y="1498879"/>
                  <a:ext cx="73968" cy="58689"/>
                </a:xfrm>
                <a:custGeom>
                  <a:avLst/>
                  <a:gdLst>
                    <a:gd name="connsiteX0" fmla="*/ 73969 w 73968"/>
                    <a:gd name="connsiteY0" fmla="*/ 28958 h 58689"/>
                    <a:gd name="connsiteX1" fmla="*/ 29597 w 73968"/>
                    <a:gd name="connsiteY1" fmla="*/ 58688 h 58689"/>
                    <a:gd name="connsiteX2" fmla="*/ 8776 w 73968"/>
                    <a:gd name="connsiteY2" fmla="*/ 50273 h 58689"/>
                    <a:gd name="connsiteX3" fmla="*/ 1 w 73968"/>
                    <a:gd name="connsiteY3" fmla="*/ 29597 h 58689"/>
                    <a:gd name="connsiteX4" fmla="*/ 6106 w 73968"/>
                    <a:gd name="connsiteY4" fmla="*/ 11427 h 58689"/>
                    <a:gd name="connsiteX5" fmla="*/ 29098 w 73968"/>
                    <a:gd name="connsiteY5" fmla="*/ 0 h 58689"/>
                    <a:gd name="connsiteX6" fmla="*/ 73969 w 73968"/>
                    <a:gd name="connsiteY6" fmla="*/ 28958 h 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8" h="58689">
                      <a:moveTo>
                        <a:pt x="73969" y="28958"/>
                      </a:moveTo>
                      <a:cubicBezTo>
                        <a:pt x="61068" y="41853"/>
                        <a:pt x="40658" y="58589"/>
                        <a:pt x="29597" y="58688"/>
                      </a:cubicBezTo>
                      <a:cubicBezTo>
                        <a:pt x="21757" y="58752"/>
                        <a:pt x="14364" y="55763"/>
                        <a:pt x="8776" y="50273"/>
                      </a:cubicBezTo>
                      <a:cubicBezTo>
                        <a:pt x="3187" y="44778"/>
                        <a:pt x="71" y="37431"/>
                        <a:pt x="1" y="29597"/>
                      </a:cubicBezTo>
                      <a:cubicBezTo>
                        <a:pt x="-57" y="22952"/>
                        <a:pt x="2056" y="16667"/>
                        <a:pt x="6106" y="11427"/>
                      </a:cubicBezTo>
                      <a:cubicBezTo>
                        <a:pt x="11654" y="4243"/>
                        <a:pt x="20034" y="76"/>
                        <a:pt x="29098" y="0"/>
                      </a:cubicBezTo>
                      <a:cubicBezTo>
                        <a:pt x="40171" y="-98"/>
                        <a:pt x="60859" y="16284"/>
                        <a:pt x="73969" y="28958"/>
                      </a:cubicBezTo>
                      <a:close/>
                    </a:path>
                  </a:pathLst>
                </a:custGeom>
                <a:solidFill>
                  <a:srgbClr val="FFFFFF"/>
                </a:solidFill>
                <a:ln w="5794"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F338BC3D-E872-4674-A614-EE17A69AA663}"/>
                    </a:ext>
                  </a:extLst>
                </p:cNvPr>
                <p:cNvSpPr/>
                <p:nvPr/>
              </p:nvSpPr>
              <p:spPr>
                <a:xfrm>
                  <a:off x="6719979" y="1541759"/>
                  <a:ext cx="56300" cy="66831"/>
                </a:xfrm>
                <a:custGeom>
                  <a:avLst/>
                  <a:gdLst>
                    <a:gd name="connsiteX0" fmla="*/ 50316 w 56300"/>
                    <a:gd name="connsiteY0" fmla="*/ 0 h 66831"/>
                    <a:gd name="connsiteX1" fmla="*/ 53804 w 56300"/>
                    <a:gd name="connsiteY1" fmla="*/ 52223 h 66831"/>
                    <a:gd name="connsiteX2" fmla="*/ 36459 w 56300"/>
                    <a:gd name="connsiteY2" fmla="*/ 65773 h 66831"/>
                    <a:gd name="connsiteX3" fmla="*/ 14610 w 56300"/>
                    <a:gd name="connsiteY3" fmla="*/ 63087 h 66831"/>
                    <a:gd name="connsiteX4" fmla="*/ 2179 w 56300"/>
                    <a:gd name="connsiteY4" fmla="*/ 49002 h 66831"/>
                    <a:gd name="connsiteX5" fmla="*/ 3746 w 56300"/>
                    <a:gd name="connsiteY5" fmla="*/ 23892 h 66831"/>
                    <a:gd name="connsiteX6" fmla="*/ 50316 w 56300"/>
                    <a:gd name="connsiteY6" fmla="*/ 0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0316" y="0"/>
                      </a:moveTo>
                      <a:cubicBezTo>
                        <a:pt x="54942" y="17270"/>
                        <a:pt x="59143" y="42793"/>
                        <a:pt x="53804" y="52223"/>
                      </a:cubicBezTo>
                      <a:cubicBezTo>
                        <a:pt x="50021" y="58908"/>
                        <a:pt x="43858" y="63719"/>
                        <a:pt x="36459" y="65773"/>
                      </a:cubicBezTo>
                      <a:cubicBezTo>
                        <a:pt x="29054" y="67828"/>
                        <a:pt x="21295" y="66870"/>
                        <a:pt x="14610" y="63087"/>
                      </a:cubicBezTo>
                      <a:cubicBezTo>
                        <a:pt x="8946" y="59877"/>
                        <a:pt x="4645" y="55009"/>
                        <a:pt x="2179" y="49002"/>
                      </a:cubicBezTo>
                      <a:cubicBezTo>
                        <a:pt x="-1198" y="40773"/>
                        <a:pt x="-630" y="31622"/>
                        <a:pt x="3746" y="23892"/>
                      </a:cubicBezTo>
                      <a:cubicBezTo>
                        <a:pt x="9097" y="14444"/>
                        <a:pt x="33139" y="4915"/>
                        <a:pt x="50316" y="0"/>
                      </a:cubicBezTo>
                      <a:close/>
                    </a:path>
                  </a:pathLst>
                </a:custGeom>
                <a:solidFill>
                  <a:srgbClr val="FFFFFF"/>
                </a:solidFill>
                <a:ln w="5794"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0CD1697F-6B5D-4940-A750-0618736A877E}"/>
                    </a:ext>
                  </a:extLst>
                </p:cNvPr>
                <p:cNvSpPr/>
                <p:nvPr/>
              </p:nvSpPr>
              <p:spPr>
                <a:xfrm>
                  <a:off x="6781672" y="1541556"/>
                  <a:ext cx="56302" cy="66449"/>
                </a:xfrm>
                <a:custGeom>
                  <a:avLst/>
                  <a:gdLst>
                    <a:gd name="connsiteX0" fmla="*/ 5343 w 56302"/>
                    <a:gd name="connsiteY0" fmla="*/ 0 h 66449"/>
                    <a:gd name="connsiteX1" fmla="*/ 52314 w 56302"/>
                    <a:gd name="connsiteY1" fmla="*/ 23091 h 66449"/>
                    <a:gd name="connsiteX2" fmla="*/ 55372 w 56302"/>
                    <a:gd name="connsiteY2" fmla="*/ 44888 h 66449"/>
                    <a:gd name="connsiteX3" fmla="*/ 42123 w 56302"/>
                    <a:gd name="connsiteY3" fmla="*/ 62466 h 66449"/>
                    <a:gd name="connsiteX4" fmla="*/ 23710 w 56302"/>
                    <a:gd name="connsiteY4" fmla="*/ 66185 h 66449"/>
                    <a:gd name="connsiteX5" fmla="*/ 2749 w 56302"/>
                    <a:gd name="connsiteY5" fmla="*/ 52269 h 66449"/>
                    <a:gd name="connsiteX6" fmla="*/ 5343 w 56302"/>
                    <a:gd name="connsiteY6" fmla="*/ 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2" h="66449">
                      <a:moveTo>
                        <a:pt x="5343" y="0"/>
                      </a:moveTo>
                      <a:cubicBezTo>
                        <a:pt x="22607" y="4631"/>
                        <a:pt x="46818" y="13754"/>
                        <a:pt x="52314" y="23091"/>
                      </a:cubicBezTo>
                      <a:cubicBezTo>
                        <a:pt x="56213" y="29712"/>
                        <a:pt x="57299" y="37454"/>
                        <a:pt x="55372" y="44888"/>
                      </a:cubicBezTo>
                      <a:cubicBezTo>
                        <a:pt x="53445" y="52327"/>
                        <a:pt x="48739" y="58566"/>
                        <a:pt x="42123" y="62466"/>
                      </a:cubicBezTo>
                      <a:cubicBezTo>
                        <a:pt x="36511" y="65768"/>
                        <a:pt x="30145" y="67056"/>
                        <a:pt x="23710" y="66185"/>
                      </a:cubicBezTo>
                      <a:cubicBezTo>
                        <a:pt x="14895" y="64996"/>
                        <a:pt x="7252" y="59924"/>
                        <a:pt x="2749" y="52269"/>
                      </a:cubicBezTo>
                      <a:cubicBezTo>
                        <a:pt x="-2759" y="42920"/>
                        <a:pt x="1008" y="17340"/>
                        <a:pt x="5343" y="0"/>
                      </a:cubicBezTo>
                      <a:close/>
                    </a:path>
                  </a:pathLst>
                </a:custGeom>
                <a:solidFill>
                  <a:srgbClr val="FFFFFF"/>
                </a:solidFill>
                <a:ln w="5794"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645CC24F-FC01-4C50-904E-8A8F8F46BE85}"/>
                    </a:ext>
                  </a:extLst>
                </p:cNvPr>
                <p:cNvSpPr/>
                <p:nvPr/>
              </p:nvSpPr>
              <p:spPr>
                <a:xfrm>
                  <a:off x="6720610" y="1471835"/>
                  <a:ext cx="115712" cy="111599"/>
                </a:xfrm>
                <a:custGeom>
                  <a:avLst/>
                  <a:gdLst>
                    <a:gd name="connsiteX0" fmla="*/ 39605 w 115712"/>
                    <a:gd name="connsiteY0" fmla="*/ 111139 h 111599"/>
                    <a:gd name="connsiteX1" fmla="*/ 50886 w 115712"/>
                    <a:gd name="connsiteY1" fmla="*/ 75676 h 111599"/>
                    <a:gd name="connsiteX2" fmla="*/ 57862 w 115712"/>
                    <a:gd name="connsiteY2" fmla="*/ 76947 h 111599"/>
                    <a:gd name="connsiteX3" fmla="*/ 64837 w 115712"/>
                    <a:gd name="connsiteY3" fmla="*/ 75676 h 111599"/>
                    <a:gd name="connsiteX4" fmla="*/ 76119 w 115712"/>
                    <a:gd name="connsiteY4" fmla="*/ 111139 h 111599"/>
                    <a:gd name="connsiteX5" fmla="*/ 76902 w 115712"/>
                    <a:gd name="connsiteY5" fmla="*/ 111580 h 111599"/>
                    <a:gd name="connsiteX6" fmla="*/ 77384 w 115712"/>
                    <a:gd name="connsiteY6" fmla="*/ 110785 h 111599"/>
                    <a:gd name="connsiteX7" fmla="*/ 68342 w 115712"/>
                    <a:gd name="connsiteY7" fmla="*/ 74068 h 111599"/>
                    <a:gd name="connsiteX8" fmla="*/ 68441 w 115712"/>
                    <a:gd name="connsiteY8" fmla="*/ 74016 h 111599"/>
                    <a:gd name="connsiteX9" fmla="*/ 95716 w 115712"/>
                    <a:gd name="connsiteY9" fmla="*/ 100200 h 111599"/>
                    <a:gd name="connsiteX10" fmla="*/ 96616 w 115712"/>
                    <a:gd name="connsiteY10" fmla="*/ 100212 h 111599"/>
                    <a:gd name="connsiteX11" fmla="*/ 96656 w 115712"/>
                    <a:gd name="connsiteY11" fmla="*/ 99283 h 111599"/>
                    <a:gd name="connsiteX12" fmla="*/ 71581 w 115712"/>
                    <a:gd name="connsiteY12" fmla="*/ 71776 h 111599"/>
                    <a:gd name="connsiteX13" fmla="*/ 78614 w 115712"/>
                    <a:gd name="connsiteY13" fmla="*/ 59717 h 111599"/>
                    <a:gd name="connsiteX14" fmla="*/ 114913 w 115712"/>
                    <a:gd name="connsiteY14" fmla="*/ 67667 h 111599"/>
                    <a:gd name="connsiteX15" fmla="*/ 115685 w 115712"/>
                    <a:gd name="connsiteY15" fmla="*/ 67209 h 111599"/>
                    <a:gd name="connsiteX16" fmla="*/ 115238 w 115712"/>
                    <a:gd name="connsiteY16" fmla="*/ 66391 h 111599"/>
                    <a:gd name="connsiteX17" fmla="*/ 79003 w 115712"/>
                    <a:gd name="connsiteY17" fmla="*/ 55881 h 111599"/>
                    <a:gd name="connsiteX18" fmla="*/ 79009 w 115712"/>
                    <a:gd name="connsiteY18" fmla="*/ 55800 h 111599"/>
                    <a:gd name="connsiteX19" fmla="*/ 79003 w 115712"/>
                    <a:gd name="connsiteY19" fmla="*/ 55719 h 111599"/>
                    <a:gd name="connsiteX20" fmla="*/ 115238 w 115712"/>
                    <a:gd name="connsiteY20" fmla="*/ 45209 h 111599"/>
                    <a:gd name="connsiteX21" fmla="*/ 115696 w 115712"/>
                    <a:gd name="connsiteY21" fmla="*/ 44437 h 111599"/>
                    <a:gd name="connsiteX22" fmla="*/ 114913 w 115712"/>
                    <a:gd name="connsiteY22" fmla="*/ 43932 h 111599"/>
                    <a:gd name="connsiteX23" fmla="*/ 78614 w 115712"/>
                    <a:gd name="connsiteY23" fmla="*/ 51883 h 111599"/>
                    <a:gd name="connsiteX24" fmla="*/ 71581 w 115712"/>
                    <a:gd name="connsiteY24" fmla="*/ 39824 h 111599"/>
                    <a:gd name="connsiteX25" fmla="*/ 96656 w 115712"/>
                    <a:gd name="connsiteY25" fmla="*/ 12317 h 111599"/>
                    <a:gd name="connsiteX26" fmla="*/ 96645 w 115712"/>
                    <a:gd name="connsiteY26" fmla="*/ 11417 h 111599"/>
                    <a:gd name="connsiteX27" fmla="*/ 95710 w 115712"/>
                    <a:gd name="connsiteY27" fmla="*/ 11400 h 111599"/>
                    <a:gd name="connsiteX28" fmla="*/ 68435 w 115712"/>
                    <a:gd name="connsiteY28" fmla="*/ 37584 h 111599"/>
                    <a:gd name="connsiteX29" fmla="*/ 68337 w 115712"/>
                    <a:gd name="connsiteY29" fmla="*/ 37531 h 111599"/>
                    <a:gd name="connsiteX30" fmla="*/ 77378 w 115712"/>
                    <a:gd name="connsiteY30" fmla="*/ 815 h 111599"/>
                    <a:gd name="connsiteX31" fmla="*/ 76937 w 115712"/>
                    <a:gd name="connsiteY31" fmla="*/ 31 h 111599"/>
                    <a:gd name="connsiteX32" fmla="*/ 76107 w 115712"/>
                    <a:gd name="connsiteY32" fmla="*/ 461 h 111599"/>
                    <a:gd name="connsiteX33" fmla="*/ 64826 w 115712"/>
                    <a:gd name="connsiteY33" fmla="*/ 35924 h 111599"/>
                    <a:gd name="connsiteX34" fmla="*/ 57850 w 115712"/>
                    <a:gd name="connsiteY34" fmla="*/ 34653 h 111599"/>
                    <a:gd name="connsiteX35" fmla="*/ 50875 w 115712"/>
                    <a:gd name="connsiteY35" fmla="*/ 35924 h 111599"/>
                    <a:gd name="connsiteX36" fmla="*/ 39594 w 115712"/>
                    <a:gd name="connsiteY36" fmla="*/ 461 h 111599"/>
                    <a:gd name="connsiteX37" fmla="*/ 38810 w 115712"/>
                    <a:gd name="connsiteY37" fmla="*/ 20 h 111599"/>
                    <a:gd name="connsiteX38" fmla="*/ 38328 w 115712"/>
                    <a:gd name="connsiteY38" fmla="*/ 815 h 111599"/>
                    <a:gd name="connsiteX39" fmla="*/ 47370 w 115712"/>
                    <a:gd name="connsiteY39" fmla="*/ 37531 h 111599"/>
                    <a:gd name="connsiteX40" fmla="*/ 47271 w 115712"/>
                    <a:gd name="connsiteY40" fmla="*/ 37584 h 111599"/>
                    <a:gd name="connsiteX41" fmla="*/ 19996 w 115712"/>
                    <a:gd name="connsiteY41" fmla="*/ 11400 h 111599"/>
                    <a:gd name="connsiteX42" fmla="*/ 19096 w 115712"/>
                    <a:gd name="connsiteY42" fmla="*/ 11388 h 111599"/>
                    <a:gd name="connsiteX43" fmla="*/ 19056 w 115712"/>
                    <a:gd name="connsiteY43" fmla="*/ 12317 h 111599"/>
                    <a:gd name="connsiteX44" fmla="*/ 44132 w 115712"/>
                    <a:gd name="connsiteY44" fmla="*/ 39824 h 111599"/>
                    <a:gd name="connsiteX45" fmla="*/ 37098 w 115712"/>
                    <a:gd name="connsiteY45" fmla="*/ 51883 h 111599"/>
                    <a:gd name="connsiteX46" fmla="*/ 799 w 115712"/>
                    <a:gd name="connsiteY46" fmla="*/ 43932 h 111599"/>
                    <a:gd name="connsiteX47" fmla="*/ 27 w 115712"/>
                    <a:gd name="connsiteY47" fmla="*/ 44391 h 111599"/>
                    <a:gd name="connsiteX48" fmla="*/ 474 w 115712"/>
                    <a:gd name="connsiteY48" fmla="*/ 45209 h 111599"/>
                    <a:gd name="connsiteX49" fmla="*/ 36709 w 115712"/>
                    <a:gd name="connsiteY49" fmla="*/ 55719 h 111599"/>
                    <a:gd name="connsiteX50" fmla="*/ 36703 w 115712"/>
                    <a:gd name="connsiteY50" fmla="*/ 55800 h 111599"/>
                    <a:gd name="connsiteX51" fmla="*/ 36709 w 115712"/>
                    <a:gd name="connsiteY51" fmla="*/ 55881 h 111599"/>
                    <a:gd name="connsiteX52" fmla="*/ 474 w 115712"/>
                    <a:gd name="connsiteY52" fmla="*/ 66391 h 111599"/>
                    <a:gd name="connsiteX53" fmla="*/ 16 w 115712"/>
                    <a:gd name="connsiteY53" fmla="*/ 67163 h 111599"/>
                    <a:gd name="connsiteX54" fmla="*/ 799 w 115712"/>
                    <a:gd name="connsiteY54" fmla="*/ 67667 h 111599"/>
                    <a:gd name="connsiteX55" fmla="*/ 37098 w 115712"/>
                    <a:gd name="connsiteY55" fmla="*/ 59717 h 111599"/>
                    <a:gd name="connsiteX56" fmla="*/ 44132 w 115712"/>
                    <a:gd name="connsiteY56" fmla="*/ 71776 h 111599"/>
                    <a:gd name="connsiteX57" fmla="*/ 19056 w 115712"/>
                    <a:gd name="connsiteY57" fmla="*/ 99283 h 111599"/>
                    <a:gd name="connsiteX58" fmla="*/ 19068 w 115712"/>
                    <a:gd name="connsiteY58" fmla="*/ 100183 h 111599"/>
                    <a:gd name="connsiteX59" fmla="*/ 20002 w 115712"/>
                    <a:gd name="connsiteY59" fmla="*/ 100200 h 111599"/>
                    <a:gd name="connsiteX60" fmla="*/ 47277 w 115712"/>
                    <a:gd name="connsiteY60" fmla="*/ 74016 h 111599"/>
                    <a:gd name="connsiteX61" fmla="*/ 47376 w 115712"/>
                    <a:gd name="connsiteY61" fmla="*/ 74068 h 111599"/>
                    <a:gd name="connsiteX62" fmla="*/ 38334 w 115712"/>
                    <a:gd name="connsiteY62" fmla="*/ 110785 h 111599"/>
                    <a:gd name="connsiteX63" fmla="*/ 38775 w 115712"/>
                    <a:gd name="connsiteY63" fmla="*/ 111569 h 111599"/>
                    <a:gd name="connsiteX64" fmla="*/ 39605 w 115712"/>
                    <a:gd name="connsiteY64" fmla="*/ 111139 h 11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5712" h="111599">
                      <a:moveTo>
                        <a:pt x="39605" y="111139"/>
                      </a:moveTo>
                      <a:lnTo>
                        <a:pt x="50886" y="75676"/>
                      </a:lnTo>
                      <a:cubicBezTo>
                        <a:pt x="53080" y="76448"/>
                        <a:pt x="55401" y="76947"/>
                        <a:pt x="57862" y="76947"/>
                      </a:cubicBezTo>
                      <a:cubicBezTo>
                        <a:pt x="60317" y="76947"/>
                        <a:pt x="62644" y="76448"/>
                        <a:pt x="64837" y="75676"/>
                      </a:cubicBezTo>
                      <a:lnTo>
                        <a:pt x="76119" y="111139"/>
                      </a:lnTo>
                      <a:cubicBezTo>
                        <a:pt x="76223" y="111464"/>
                        <a:pt x="76566" y="111661"/>
                        <a:pt x="76902" y="111580"/>
                      </a:cubicBezTo>
                      <a:cubicBezTo>
                        <a:pt x="77256" y="111493"/>
                        <a:pt x="77471" y="111133"/>
                        <a:pt x="77384" y="110785"/>
                      </a:cubicBezTo>
                      <a:lnTo>
                        <a:pt x="68342" y="74068"/>
                      </a:lnTo>
                      <a:cubicBezTo>
                        <a:pt x="68377" y="74051"/>
                        <a:pt x="68412" y="74034"/>
                        <a:pt x="68441" y="74016"/>
                      </a:cubicBezTo>
                      <a:lnTo>
                        <a:pt x="95716" y="100200"/>
                      </a:lnTo>
                      <a:cubicBezTo>
                        <a:pt x="95966" y="100438"/>
                        <a:pt x="96360" y="100444"/>
                        <a:pt x="96616" y="100212"/>
                      </a:cubicBezTo>
                      <a:cubicBezTo>
                        <a:pt x="96883" y="99968"/>
                        <a:pt x="96906" y="99550"/>
                        <a:pt x="96656" y="99283"/>
                      </a:cubicBezTo>
                      <a:lnTo>
                        <a:pt x="71581" y="71776"/>
                      </a:lnTo>
                      <a:cubicBezTo>
                        <a:pt x="75149" y="68706"/>
                        <a:pt x="77709" y="64528"/>
                        <a:pt x="78614" y="59717"/>
                      </a:cubicBezTo>
                      <a:lnTo>
                        <a:pt x="114913" y="67667"/>
                      </a:lnTo>
                      <a:cubicBezTo>
                        <a:pt x="115250" y="67737"/>
                        <a:pt x="115592" y="67540"/>
                        <a:pt x="115685" y="67209"/>
                      </a:cubicBezTo>
                      <a:cubicBezTo>
                        <a:pt x="115784" y="66861"/>
                        <a:pt x="115586" y="66495"/>
                        <a:pt x="115238" y="66391"/>
                      </a:cubicBezTo>
                      <a:lnTo>
                        <a:pt x="79003" y="55881"/>
                      </a:lnTo>
                      <a:cubicBezTo>
                        <a:pt x="79003" y="55852"/>
                        <a:pt x="79009" y="55829"/>
                        <a:pt x="79009" y="55800"/>
                      </a:cubicBezTo>
                      <a:cubicBezTo>
                        <a:pt x="79009" y="55771"/>
                        <a:pt x="79003" y="55748"/>
                        <a:pt x="79003" y="55719"/>
                      </a:cubicBezTo>
                      <a:lnTo>
                        <a:pt x="115238" y="45209"/>
                      </a:lnTo>
                      <a:cubicBezTo>
                        <a:pt x="115569" y="45110"/>
                        <a:pt x="115772" y="44774"/>
                        <a:pt x="115696" y="44437"/>
                      </a:cubicBezTo>
                      <a:cubicBezTo>
                        <a:pt x="115621" y="44083"/>
                        <a:pt x="115267" y="43857"/>
                        <a:pt x="114913" y="43932"/>
                      </a:cubicBezTo>
                      <a:lnTo>
                        <a:pt x="78614" y="51883"/>
                      </a:lnTo>
                      <a:cubicBezTo>
                        <a:pt x="77709" y="47072"/>
                        <a:pt x="75149" y="42894"/>
                        <a:pt x="71581" y="39824"/>
                      </a:cubicBezTo>
                      <a:lnTo>
                        <a:pt x="96656" y="12317"/>
                      </a:lnTo>
                      <a:cubicBezTo>
                        <a:pt x="96888" y="12061"/>
                        <a:pt x="96888" y="11667"/>
                        <a:pt x="96645" y="11417"/>
                      </a:cubicBezTo>
                      <a:cubicBezTo>
                        <a:pt x="96395" y="11156"/>
                        <a:pt x="95977" y="11144"/>
                        <a:pt x="95710" y="11400"/>
                      </a:cubicBezTo>
                      <a:lnTo>
                        <a:pt x="68435" y="37584"/>
                      </a:lnTo>
                      <a:cubicBezTo>
                        <a:pt x="68401" y="37566"/>
                        <a:pt x="68366" y="37549"/>
                        <a:pt x="68337" y="37531"/>
                      </a:cubicBezTo>
                      <a:lnTo>
                        <a:pt x="77378" y="815"/>
                      </a:lnTo>
                      <a:cubicBezTo>
                        <a:pt x="77459" y="484"/>
                        <a:pt x="77268" y="136"/>
                        <a:pt x="76937" y="31"/>
                      </a:cubicBezTo>
                      <a:cubicBezTo>
                        <a:pt x="76589" y="-79"/>
                        <a:pt x="76217" y="112"/>
                        <a:pt x="76107" y="461"/>
                      </a:cubicBezTo>
                      <a:lnTo>
                        <a:pt x="64826" y="35924"/>
                      </a:lnTo>
                      <a:cubicBezTo>
                        <a:pt x="62632" y="35152"/>
                        <a:pt x="60311" y="34653"/>
                        <a:pt x="57850" y="34653"/>
                      </a:cubicBezTo>
                      <a:cubicBezTo>
                        <a:pt x="55390" y="34653"/>
                        <a:pt x="53068" y="35152"/>
                        <a:pt x="50875" y="35924"/>
                      </a:cubicBezTo>
                      <a:lnTo>
                        <a:pt x="39594" y="461"/>
                      </a:lnTo>
                      <a:cubicBezTo>
                        <a:pt x="39489" y="136"/>
                        <a:pt x="39147" y="-62"/>
                        <a:pt x="38810" y="20"/>
                      </a:cubicBezTo>
                      <a:cubicBezTo>
                        <a:pt x="38456" y="107"/>
                        <a:pt x="38241" y="461"/>
                        <a:pt x="38328" y="815"/>
                      </a:cubicBezTo>
                      <a:lnTo>
                        <a:pt x="47370" y="37531"/>
                      </a:lnTo>
                      <a:cubicBezTo>
                        <a:pt x="47335" y="37549"/>
                        <a:pt x="47300" y="37566"/>
                        <a:pt x="47271" y="37584"/>
                      </a:cubicBezTo>
                      <a:lnTo>
                        <a:pt x="19996" y="11400"/>
                      </a:lnTo>
                      <a:cubicBezTo>
                        <a:pt x="19746" y="11162"/>
                        <a:pt x="19352" y="11156"/>
                        <a:pt x="19096" y="11388"/>
                      </a:cubicBezTo>
                      <a:cubicBezTo>
                        <a:pt x="18830" y="11632"/>
                        <a:pt x="18806" y="12050"/>
                        <a:pt x="19056" y="12317"/>
                      </a:cubicBezTo>
                      <a:lnTo>
                        <a:pt x="44132" y="39824"/>
                      </a:lnTo>
                      <a:cubicBezTo>
                        <a:pt x="40563" y="42894"/>
                        <a:pt x="38004" y="47072"/>
                        <a:pt x="37098" y="51883"/>
                      </a:cubicBezTo>
                      <a:lnTo>
                        <a:pt x="799" y="43932"/>
                      </a:lnTo>
                      <a:cubicBezTo>
                        <a:pt x="462" y="43857"/>
                        <a:pt x="120" y="44060"/>
                        <a:pt x="27" y="44391"/>
                      </a:cubicBezTo>
                      <a:cubicBezTo>
                        <a:pt x="-71" y="44739"/>
                        <a:pt x="126" y="45105"/>
                        <a:pt x="474" y="45209"/>
                      </a:cubicBezTo>
                      <a:lnTo>
                        <a:pt x="36709" y="55719"/>
                      </a:lnTo>
                      <a:cubicBezTo>
                        <a:pt x="36709" y="55748"/>
                        <a:pt x="36703" y="55771"/>
                        <a:pt x="36703" y="55800"/>
                      </a:cubicBezTo>
                      <a:cubicBezTo>
                        <a:pt x="36703" y="55829"/>
                        <a:pt x="36709" y="55852"/>
                        <a:pt x="36709" y="55881"/>
                      </a:cubicBezTo>
                      <a:lnTo>
                        <a:pt x="474" y="66391"/>
                      </a:lnTo>
                      <a:cubicBezTo>
                        <a:pt x="143" y="66489"/>
                        <a:pt x="-60" y="66826"/>
                        <a:pt x="16" y="67163"/>
                      </a:cubicBezTo>
                      <a:cubicBezTo>
                        <a:pt x="91" y="67517"/>
                        <a:pt x="445" y="67743"/>
                        <a:pt x="799" y="67667"/>
                      </a:cubicBezTo>
                      <a:lnTo>
                        <a:pt x="37098" y="59717"/>
                      </a:lnTo>
                      <a:cubicBezTo>
                        <a:pt x="38004" y="64528"/>
                        <a:pt x="40563" y="68706"/>
                        <a:pt x="44132" y="71776"/>
                      </a:cubicBezTo>
                      <a:lnTo>
                        <a:pt x="19056" y="99283"/>
                      </a:lnTo>
                      <a:cubicBezTo>
                        <a:pt x="18824" y="99539"/>
                        <a:pt x="18824" y="99933"/>
                        <a:pt x="19068" y="100183"/>
                      </a:cubicBezTo>
                      <a:cubicBezTo>
                        <a:pt x="19317" y="100444"/>
                        <a:pt x="19735" y="100455"/>
                        <a:pt x="20002" y="100200"/>
                      </a:cubicBezTo>
                      <a:lnTo>
                        <a:pt x="47277" y="74016"/>
                      </a:lnTo>
                      <a:cubicBezTo>
                        <a:pt x="47312" y="74034"/>
                        <a:pt x="47347" y="74051"/>
                        <a:pt x="47376" y="74068"/>
                      </a:cubicBezTo>
                      <a:lnTo>
                        <a:pt x="38334" y="110785"/>
                      </a:lnTo>
                      <a:cubicBezTo>
                        <a:pt x="38253" y="111116"/>
                        <a:pt x="38445" y="111464"/>
                        <a:pt x="38775" y="111569"/>
                      </a:cubicBezTo>
                      <a:cubicBezTo>
                        <a:pt x="39124" y="111679"/>
                        <a:pt x="39495" y="111487"/>
                        <a:pt x="39605" y="111139"/>
                      </a:cubicBezTo>
                      <a:close/>
                    </a:path>
                  </a:pathLst>
                </a:custGeom>
                <a:solidFill>
                  <a:schemeClr val="accent4"/>
                </a:solidFill>
                <a:ln w="5794" cap="flat">
                  <a:noFill/>
                  <a:prstDash val="solid"/>
                  <a:miter/>
                </a:ln>
              </p:spPr>
              <p:txBody>
                <a:bodyPr rtlCol="0" anchor="ctr"/>
                <a:lstStyle/>
                <a:p>
                  <a:endParaRPr lang="en-US"/>
                </a:p>
              </p:txBody>
            </p:sp>
          </p:grpSp>
          <p:grpSp>
            <p:nvGrpSpPr>
              <p:cNvPr id="374" name="Content Placeholder 3" descr="A wreath with lemons and leaves">
                <a:extLst>
                  <a:ext uri="{FF2B5EF4-FFF2-40B4-BE49-F238E27FC236}">
                    <a16:creationId xmlns:a16="http://schemas.microsoft.com/office/drawing/2014/main" id="{564ABDB3-B7C6-4D7F-8C95-7CE0453A8FA5}"/>
                  </a:ext>
                </a:extLst>
              </p:cNvPr>
              <p:cNvGrpSpPr/>
              <p:nvPr/>
            </p:nvGrpSpPr>
            <p:grpSpPr>
              <a:xfrm>
                <a:off x="7486069" y="4104170"/>
                <a:ext cx="215881" cy="237011"/>
                <a:chOff x="7486069" y="4104170"/>
                <a:chExt cx="215881" cy="237011"/>
              </a:xfrm>
            </p:grpSpPr>
            <p:sp>
              <p:nvSpPr>
                <p:cNvPr id="375" name="Freeform: Shape 374">
                  <a:extLst>
                    <a:ext uri="{FF2B5EF4-FFF2-40B4-BE49-F238E27FC236}">
                      <a16:creationId xmlns:a16="http://schemas.microsoft.com/office/drawing/2014/main" id="{50CF83EF-9F51-43DC-ADA5-53B5E1592F67}"/>
                    </a:ext>
                  </a:extLst>
                </p:cNvPr>
                <p:cNvSpPr/>
                <p:nvPr/>
              </p:nvSpPr>
              <p:spPr>
                <a:xfrm>
                  <a:off x="7556442" y="4244528"/>
                  <a:ext cx="76696" cy="96653"/>
                </a:xfrm>
                <a:custGeom>
                  <a:avLst/>
                  <a:gdLst>
                    <a:gd name="connsiteX0" fmla="*/ 37849 w 76696"/>
                    <a:gd name="connsiteY0" fmla="*/ 0 h 96653"/>
                    <a:gd name="connsiteX1" fmla="*/ 76696 w 76696"/>
                    <a:gd name="connsiteY1" fmla="*/ 57980 h 96653"/>
                    <a:gd name="connsiteX2" fmla="*/ 65698 w 76696"/>
                    <a:gd name="connsiteY2" fmla="*/ 85191 h 96653"/>
                    <a:gd name="connsiteX3" fmla="*/ 38679 w 76696"/>
                    <a:gd name="connsiteY3" fmla="*/ 96652 h 96653"/>
                    <a:gd name="connsiteX4" fmla="*/ 14932 w 76696"/>
                    <a:gd name="connsiteY4" fmla="*/ 88673 h 96653"/>
                    <a:gd name="connsiteX5" fmla="*/ 0 w 76696"/>
                    <a:gd name="connsiteY5" fmla="*/ 58629 h 96653"/>
                    <a:gd name="connsiteX6" fmla="*/ 37849 w 76696"/>
                    <a:gd name="connsiteY6" fmla="*/ 0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7849" y="0"/>
                      </a:moveTo>
                      <a:cubicBezTo>
                        <a:pt x="54702" y="16858"/>
                        <a:pt x="76568" y="43530"/>
                        <a:pt x="76696" y="57980"/>
                      </a:cubicBezTo>
                      <a:cubicBezTo>
                        <a:pt x="76783" y="68222"/>
                        <a:pt x="72877" y="77885"/>
                        <a:pt x="65698" y="85191"/>
                      </a:cubicBezTo>
                      <a:cubicBezTo>
                        <a:pt x="58520" y="92497"/>
                        <a:pt x="48921" y="96565"/>
                        <a:pt x="38679" y="96652"/>
                      </a:cubicBezTo>
                      <a:cubicBezTo>
                        <a:pt x="29997" y="96727"/>
                        <a:pt x="21786" y="93965"/>
                        <a:pt x="14932" y="88673"/>
                      </a:cubicBezTo>
                      <a:cubicBezTo>
                        <a:pt x="5543" y="81425"/>
                        <a:pt x="105" y="70474"/>
                        <a:pt x="0" y="58629"/>
                      </a:cubicBezTo>
                      <a:cubicBezTo>
                        <a:pt x="-115" y="44157"/>
                        <a:pt x="21292" y="17131"/>
                        <a:pt x="37849" y="0"/>
                      </a:cubicBezTo>
                      <a:close/>
                    </a:path>
                  </a:pathLst>
                </a:custGeom>
                <a:solidFill>
                  <a:srgbClr val="FFFFFF"/>
                </a:solidFill>
                <a:ln w="5794"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E2BC1FDA-3E2A-4670-BDED-3551846DCD92}"/>
                    </a:ext>
                  </a:extLst>
                </p:cNvPr>
                <p:cNvSpPr/>
                <p:nvPr/>
              </p:nvSpPr>
              <p:spPr>
                <a:xfrm>
                  <a:off x="7612844" y="4226086"/>
                  <a:ext cx="89106" cy="75066"/>
                </a:xfrm>
                <a:custGeom>
                  <a:avLst/>
                  <a:gdLst>
                    <a:gd name="connsiteX0" fmla="*/ 0 w 89106"/>
                    <a:gd name="connsiteY0" fmla="*/ 7979 h 75066"/>
                    <a:gd name="connsiteX1" fmla="*/ 69633 w 89106"/>
                    <a:gd name="connsiteY1" fmla="*/ 3325 h 75066"/>
                    <a:gd name="connsiteX2" fmla="*/ 87698 w 89106"/>
                    <a:gd name="connsiteY2" fmla="*/ 26456 h 75066"/>
                    <a:gd name="connsiteX3" fmla="*/ 84117 w 89106"/>
                    <a:gd name="connsiteY3" fmla="*/ 55589 h 75066"/>
                    <a:gd name="connsiteX4" fmla="*/ 65338 w 89106"/>
                    <a:gd name="connsiteY4" fmla="*/ 72163 h 75066"/>
                    <a:gd name="connsiteX5" fmla="*/ 31854 w 89106"/>
                    <a:gd name="connsiteY5" fmla="*/ 70067 h 75066"/>
                    <a:gd name="connsiteX6" fmla="*/ 0 w 89106"/>
                    <a:gd name="connsiteY6" fmla="*/ 7979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6">
                      <a:moveTo>
                        <a:pt x="0" y="7979"/>
                      </a:moveTo>
                      <a:cubicBezTo>
                        <a:pt x="23027" y="1816"/>
                        <a:pt x="57057" y="-3790"/>
                        <a:pt x="69633" y="3325"/>
                      </a:cubicBezTo>
                      <a:cubicBezTo>
                        <a:pt x="78546" y="8374"/>
                        <a:pt x="84965" y="16585"/>
                        <a:pt x="87698" y="26456"/>
                      </a:cubicBezTo>
                      <a:cubicBezTo>
                        <a:pt x="90431" y="36328"/>
                        <a:pt x="89160" y="46675"/>
                        <a:pt x="84117" y="55589"/>
                      </a:cubicBezTo>
                      <a:cubicBezTo>
                        <a:pt x="79840" y="63144"/>
                        <a:pt x="73347" y="68878"/>
                        <a:pt x="65338" y="72163"/>
                      </a:cubicBezTo>
                      <a:cubicBezTo>
                        <a:pt x="54365" y="76666"/>
                        <a:pt x="42160" y="75905"/>
                        <a:pt x="31854" y="70067"/>
                      </a:cubicBezTo>
                      <a:cubicBezTo>
                        <a:pt x="19255" y="62941"/>
                        <a:pt x="6558" y="30884"/>
                        <a:pt x="0" y="7979"/>
                      </a:cubicBezTo>
                      <a:close/>
                    </a:path>
                  </a:pathLst>
                </a:custGeom>
                <a:solidFill>
                  <a:srgbClr val="FFFFFF"/>
                </a:solidFill>
                <a:ln w="5794"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EEAA7ABD-408A-49E2-896E-E564E832B4EC}"/>
                    </a:ext>
                  </a:extLst>
                </p:cNvPr>
                <p:cNvSpPr/>
                <p:nvPr/>
              </p:nvSpPr>
              <p:spPr>
                <a:xfrm>
                  <a:off x="7612577" y="4143829"/>
                  <a:ext cx="88601" cy="75072"/>
                </a:xfrm>
                <a:custGeom>
                  <a:avLst/>
                  <a:gdLst>
                    <a:gd name="connsiteX0" fmla="*/ 0 w 88601"/>
                    <a:gd name="connsiteY0" fmla="*/ 67946 h 75072"/>
                    <a:gd name="connsiteX1" fmla="*/ 30786 w 88601"/>
                    <a:gd name="connsiteY1" fmla="*/ 5317 h 75072"/>
                    <a:gd name="connsiteX2" fmla="*/ 59848 w 88601"/>
                    <a:gd name="connsiteY2" fmla="*/ 1238 h 75072"/>
                    <a:gd name="connsiteX3" fmla="*/ 83287 w 88601"/>
                    <a:gd name="connsiteY3" fmla="*/ 18902 h 75072"/>
                    <a:gd name="connsiteX4" fmla="*/ 88249 w 88601"/>
                    <a:gd name="connsiteY4" fmla="*/ 43456 h 75072"/>
                    <a:gd name="connsiteX5" fmla="*/ 69696 w 88601"/>
                    <a:gd name="connsiteY5" fmla="*/ 71410 h 75072"/>
                    <a:gd name="connsiteX6" fmla="*/ 0 w 88601"/>
                    <a:gd name="connsiteY6" fmla="*/ 67946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6"/>
                      </a:moveTo>
                      <a:cubicBezTo>
                        <a:pt x="6174" y="44924"/>
                        <a:pt x="18338" y="12647"/>
                        <a:pt x="30786" y="5317"/>
                      </a:cubicBezTo>
                      <a:cubicBezTo>
                        <a:pt x="39613" y="124"/>
                        <a:pt x="49936" y="-1327"/>
                        <a:pt x="59848" y="1238"/>
                      </a:cubicBezTo>
                      <a:cubicBezTo>
                        <a:pt x="69766" y="3803"/>
                        <a:pt x="78088" y="10082"/>
                        <a:pt x="83287" y="18902"/>
                      </a:cubicBezTo>
                      <a:cubicBezTo>
                        <a:pt x="87692" y="26383"/>
                        <a:pt x="89410" y="34873"/>
                        <a:pt x="88249" y="43456"/>
                      </a:cubicBezTo>
                      <a:cubicBezTo>
                        <a:pt x="86665" y="55213"/>
                        <a:pt x="79898" y="65398"/>
                        <a:pt x="69696" y="71410"/>
                      </a:cubicBezTo>
                      <a:cubicBezTo>
                        <a:pt x="57231" y="78751"/>
                        <a:pt x="23120" y="73725"/>
                        <a:pt x="0" y="67946"/>
                      </a:cubicBezTo>
                      <a:close/>
                    </a:path>
                  </a:pathLst>
                </a:custGeom>
                <a:solidFill>
                  <a:srgbClr val="FFFFFF"/>
                </a:solidFill>
                <a:ln w="5794"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C857015-C5C4-4F4A-9760-1CBABD0D9BA2}"/>
                    </a:ext>
                  </a:extLst>
                </p:cNvPr>
                <p:cNvSpPr/>
                <p:nvPr/>
              </p:nvSpPr>
              <p:spPr>
                <a:xfrm>
                  <a:off x="7554097" y="4104170"/>
                  <a:ext cx="78257" cy="98627"/>
                </a:xfrm>
                <a:custGeom>
                  <a:avLst/>
                  <a:gdLst>
                    <a:gd name="connsiteX0" fmla="*/ 39637 w 78257"/>
                    <a:gd name="connsiteY0" fmla="*/ 98627 h 98627"/>
                    <a:gd name="connsiteX1" fmla="*/ 1 w 78257"/>
                    <a:gd name="connsiteY1" fmla="*/ 39463 h 98627"/>
                    <a:gd name="connsiteX2" fmla="*/ 11225 w 78257"/>
                    <a:gd name="connsiteY2" fmla="*/ 11701 h 98627"/>
                    <a:gd name="connsiteX3" fmla="*/ 38796 w 78257"/>
                    <a:gd name="connsiteY3" fmla="*/ 1 h 98627"/>
                    <a:gd name="connsiteX4" fmla="*/ 63024 w 78257"/>
                    <a:gd name="connsiteY4" fmla="*/ 8143 h 98627"/>
                    <a:gd name="connsiteX5" fmla="*/ 78257 w 78257"/>
                    <a:gd name="connsiteY5" fmla="*/ 38802 h 98627"/>
                    <a:gd name="connsiteX6" fmla="*/ 39637 w 78257"/>
                    <a:gd name="connsiteY6" fmla="*/ 98627 h 9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7">
                      <a:moveTo>
                        <a:pt x="39637" y="98627"/>
                      </a:moveTo>
                      <a:cubicBezTo>
                        <a:pt x="22442" y="81426"/>
                        <a:pt x="123" y="54209"/>
                        <a:pt x="1" y="39463"/>
                      </a:cubicBezTo>
                      <a:cubicBezTo>
                        <a:pt x="-86" y="29012"/>
                        <a:pt x="3901" y="19152"/>
                        <a:pt x="11225" y="11701"/>
                      </a:cubicBezTo>
                      <a:cubicBezTo>
                        <a:pt x="18554" y="4244"/>
                        <a:pt x="28344" y="95"/>
                        <a:pt x="38796" y="1"/>
                      </a:cubicBezTo>
                      <a:cubicBezTo>
                        <a:pt x="47651" y="-74"/>
                        <a:pt x="56031" y="2741"/>
                        <a:pt x="63024" y="8143"/>
                      </a:cubicBezTo>
                      <a:cubicBezTo>
                        <a:pt x="72605" y="15543"/>
                        <a:pt x="78159" y="26714"/>
                        <a:pt x="78257" y="38802"/>
                      </a:cubicBezTo>
                      <a:cubicBezTo>
                        <a:pt x="78379" y="53565"/>
                        <a:pt x="56536" y="81142"/>
                        <a:pt x="39637" y="98627"/>
                      </a:cubicBezTo>
                      <a:close/>
                    </a:path>
                  </a:pathLst>
                </a:custGeom>
                <a:solidFill>
                  <a:srgbClr val="FFFFFF"/>
                </a:solidFill>
                <a:ln w="5794"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89D9D212-E894-4493-9B92-D7496D7E4A93}"/>
                    </a:ext>
                  </a:extLst>
                </p:cNvPr>
                <p:cNvSpPr/>
                <p:nvPr/>
              </p:nvSpPr>
              <p:spPr>
                <a:xfrm>
                  <a:off x="7486069" y="4145180"/>
                  <a:ext cx="89106" cy="75067"/>
                </a:xfrm>
                <a:custGeom>
                  <a:avLst/>
                  <a:gdLst>
                    <a:gd name="connsiteX0" fmla="*/ 89107 w 89106"/>
                    <a:gd name="connsiteY0" fmla="*/ 67088 h 75067"/>
                    <a:gd name="connsiteX1" fmla="*/ 19474 w 89106"/>
                    <a:gd name="connsiteY1" fmla="*/ 71742 h 75067"/>
                    <a:gd name="connsiteX2" fmla="*/ 1409 w 89106"/>
                    <a:gd name="connsiteY2" fmla="*/ 48611 h 75067"/>
                    <a:gd name="connsiteX3" fmla="*/ 4989 w 89106"/>
                    <a:gd name="connsiteY3" fmla="*/ 19479 h 75067"/>
                    <a:gd name="connsiteX4" fmla="*/ 23768 w 89106"/>
                    <a:gd name="connsiteY4" fmla="*/ 2905 h 75067"/>
                    <a:gd name="connsiteX5" fmla="*/ 57253 w 89106"/>
                    <a:gd name="connsiteY5" fmla="*/ 4994 h 75067"/>
                    <a:gd name="connsiteX6" fmla="*/ 89107 w 89106"/>
                    <a:gd name="connsiteY6" fmla="*/ 67088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89107" y="67088"/>
                      </a:moveTo>
                      <a:cubicBezTo>
                        <a:pt x="66079" y="73251"/>
                        <a:pt x="32049" y="78857"/>
                        <a:pt x="19474" y="71742"/>
                      </a:cubicBezTo>
                      <a:cubicBezTo>
                        <a:pt x="10560" y="66693"/>
                        <a:pt x="4142" y="58482"/>
                        <a:pt x="1409" y="48611"/>
                      </a:cubicBezTo>
                      <a:cubicBezTo>
                        <a:pt x="-1325" y="38739"/>
                        <a:pt x="-54" y="28393"/>
                        <a:pt x="4989" y="19479"/>
                      </a:cubicBezTo>
                      <a:cubicBezTo>
                        <a:pt x="9266" y="11923"/>
                        <a:pt x="15760" y="6190"/>
                        <a:pt x="23768" y="2905"/>
                      </a:cubicBezTo>
                      <a:cubicBezTo>
                        <a:pt x="34742" y="-1599"/>
                        <a:pt x="46946" y="-838"/>
                        <a:pt x="57253" y="4994"/>
                      </a:cubicBezTo>
                      <a:cubicBezTo>
                        <a:pt x="69846" y="12126"/>
                        <a:pt x="82549" y="44183"/>
                        <a:pt x="89107" y="67088"/>
                      </a:cubicBezTo>
                      <a:close/>
                    </a:path>
                  </a:pathLst>
                </a:custGeom>
                <a:solidFill>
                  <a:srgbClr val="FFFFFF"/>
                </a:solidFill>
                <a:ln w="5794"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CDFDF855-E25E-4234-9081-DCAF7C3CD693}"/>
                    </a:ext>
                  </a:extLst>
                </p:cNvPr>
                <p:cNvSpPr/>
                <p:nvPr/>
              </p:nvSpPr>
              <p:spPr>
                <a:xfrm>
                  <a:off x="7486835" y="4227432"/>
                  <a:ext cx="88601" cy="75070"/>
                </a:xfrm>
                <a:custGeom>
                  <a:avLst/>
                  <a:gdLst>
                    <a:gd name="connsiteX0" fmla="*/ 88602 w 88601"/>
                    <a:gd name="connsiteY0" fmla="*/ 7125 h 75070"/>
                    <a:gd name="connsiteX1" fmla="*/ 57816 w 88601"/>
                    <a:gd name="connsiteY1" fmla="*/ 69753 h 75070"/>
                    <a:gd name="connsiteX2" fmla="*/ 28753 w 88601"/>
                    <a:gd name="connsiteY2" fmla="*/ 73833 h 75070"/>
                    <a:gd name="connsiteX3" fmla="*/ 5314 w 88601"/>
                    <a:gd name="connsiteY3" fmla="*/ 56168 h 75070"/>
                    <a:gd name="connsiteX4" fmla="*/ 353 w 88601"/>
                    <a:gd name="connsiteY4" fmla="*/ 31615 h 75070"/>
                    <a:gd name="connsiteX5" fmla="*/ 18905 w 88601"/>
                    <a:gd name="connsiteY5" fmla="*/ 3661 h 75070"/>
                    <a:gd name="connsiteX6" fmla="*/ 88602 w 88601"/>
                    <a:gd name="connsiteY6" fmla="*/ 7125 h 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0">
                      <a:moveTo>
                        <a:pt x="88602" y="7125"/>
                      </a:moveTo>
                      <a:cubicBezTo>
                        <a:pt x="82427" y="30147"/>
                        <a:pt x="70264" y="62424"/>
                        <a:pt x="57816" y="69753"/>
                      </a:cubicBezTo>
                      <a:cubicBezTo>
                        <a:pt x="48989" y="74947"/>
                        <a:pt x="38665" y="76398"/>
                        <a:pt x="28753" y="73833"/>
                      </a:cubicBezTo>
                      <a:cubicBezTo>
                        <a:pt x="18836" y="71268"/>
                        <a:pt x="10514" y="64989"/>
                        <a:pt x="5314" y="56168"/>
                      </a:cubicBezTo>
                      <a:cubicBezTo>
                        <a:pt x="909" y="48688"/>
                        <a:pt x="-808" y="40198"/>
                        <a:pt x="353" y="31615"/>
                      </a:cubicBezTo>
                      <a:cubicBezTo>
                        <a:pt x="1937" y="19858"/>
                        <a:pt x="8703" y="9673"/>
                        <a:pt x="18905" y="3661"/>
                      </a:cubicBezTo>
                      <a:cubicBezTo>
                        <a:pt x="31376" y="-3680"/>
                        <a:pt x="65488" y="1351"/>
                        <a:pt x="88602" y="7125"/>
                      </a:cubicBezTo>
                      <a:close/>
                    </a:path>
                  </a:pathLst>
                </a:custGeom>
                <a:solidFill>
                  <a:srgbClr val="FFFFFF"/>
                </a:solidFill>
                <a:ln w="5794"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639A68CA-A5B3-4869-947F-69144DA972AA}"/>
                    </a:ext>
                  </a:extLst>
                </p:cNvPr>
                <p:cNvSpPr/>
                <p:nvPr/>
              </p:nvSpPr>
              <p:spPr>
                <a:xfrm>
                  <a:off x="7519602" y="4146027"/>
                  <a:ext cx="148803" cy="154283"/>
                </a:xfrm>
                <a:custGeom>
                  <a:avLst/>
                  <a:gdLst>
                    <a:gd name="connsiteX0" fmla="*/ 611 w 148803"/>
                    <a:gd name="connsiteY0" fmla="*/ 52800 h 154283"/>
                    <a:gd name="connsiteX1" fmla="*/ 47896 w 148803"/>
                    <a:gd name="connsiteY1" fmla="*/ 67842 h 154283"/>
                    <a:gd name="connsiteX2" fmla="*/ 46201 w 148803"/>
                    <a:gd name="connsiteY2" fmla="*/ 77139 h 154283"/>
                    <a:gd name="connsiteX3" fmla="*/ 47896 w 148803"/>
                    <a:gd name="connsiteY3" fmla="*/ 86436 h 154283"/>
                    <a:gd name="connsiteX4" fmla="*/ 611 w 148803"/>
                    <a:gd name="connsiteY4" fmla="*/ 101478 h 154283"/>
                    <a:gd name="connsiteX5" fmla="*/ 25 w 148803"/>
                    <a:gd name="connsiteY5" fmla="*/ 102522 h 154283"/>
                    <a:gd name="connsiteX6" fmla="*/ 1087 w 148803"/>
                    <a:gd name="connsiteY6" fmla="*/ 103166 h 154283"/>
                    <a:gd name="connsiteX7" fmla="*/ 50043 w 148803"/>
                    <a:gd name="connsiteY7" fmla="*/ 91113 h 154283"/>
                    <a:gd name="connsiteX8" fmla="*/ 50118 w 148803"/>
                    <a:gd name="connsiteY8" fmla="*/ 91247 h 154283"/>
                    <a:gd name="connsiteX9" fmla="*/ 15207 w 148803"/>
                    <a:gd name="connsiteY9" fmla="*/ 127615 h 154283"/>
                    <a:gd name="connsiteX10" fmla="*/ 15189 w 148803"/>
                    <a:gd name="connsiteY10" fmla="*/ 128816 h 154283"/>
                    <a:gd name="connsiteX11" fmla="*/ 16431 w 148803"/>
                    <a:gd name="connsiteY11" fmla="*/ 128874 h 154283"/>
                    <a:gd name="connsiteX12" fmla="*/ 53107 w 148803"/>
                    <a:gd name="connsiteY12" fmla="*/ 95436 h 154283"/>
                    <a:gd name="connsiteX13" fmla="*/ 69188 w 148803"/>
                    <a:gd name="connsiteY13" fmla="*/ 104814 h 154283"/>
                    <a:gd name="connsiteX14" fmla="*/ 58585 w 148803"/>
                    <a:gd name="connsiteY14" fmla="*/ 153213 h 154283"/>
                    <a:gd name="connsiteX15" fmla="*/ 59201 w 148803"/>
                    <a:gd name="connsiteY15" fmla="*/ 154246 h 154283"/>
                    <a:gd name="connsiteX16" fmla="*/ 60291 w 148803"/>
                    <a:gd name="connsiteY16" fmla="*/ 153648 h 154283"/>
                    <a:gd name="connsiteX17" fmla="*/ 74300 w 148803"/>
                    <a:gd name="connsiteY17" fmla="*/ 105331 h 154283"/>
                    <a:gd name="connsiteX18" fmla="*/ 74405 w 148803"/>
                    <a:gd name="connsiteY18" fmla="*/ 105343 h 154283"/>
                    <a:gd name="connsiteX19" fmla="*/ 74509 w 148803"/>
                    <a:gd name="connsiteY19" fmla="*/ 105331 h 154283"/>
                    <a:gd name="connsiteX20" fmla="*/ 88518 w 148803"/>
                    <a:gd name="connsiteY20" fmla="*/ 153648 h 154283"/>
                    <a:gd name="connsiteX21" fmla="*/ 89551 w 148803"/>
                    <a:gd name="connsiteY21" fmla="*/ 154263 h 154283"/>
                    <a:gd name="connsiteX22" fmla="*/ 90218 w 148803"/>
                    <a:gd name="connsiteY22" fmla="*/ 153219 h 154283"/>
                    <a:gd name="connsiteX23" fmla="*/ 79616 w 148803"/>
                    <a:gd name="connsiteY23" fmla="*/ 104820 h 154283"/>
                    <a:gd name="connsiteX24" fmla="*/ 95697 w 148803"/>
                    <a:gd name="connsiteY24" fmla="*/ 95442 h 154283"/>
                    <a:gd name="connsiteX25" fmla="*/ 132373 w 148803"/>
                    <a:gd name="connsiteY25" fmla="*/ 128880 h 154283"/>
                    <a:gd name="connsiteX26" fmla="*/ 133574 w 148803"/>
                    <a:gd name="connsiteY26" fmla="*/ 128863 h 154283"/>
                    <a:gd name="connsiteX27" fmla="*/ 133598 w 148803"/>
                    <a:gd name="connsiteY27" fmla="*/ 127621 h 154283"/>
                    <a:gd name="connsiteX28" fmla="*/ 98685 w 148803"/>
                    <a:gd name="connsiteY28" fmla="*/ 91252 h 154283"/>
                    <a:gd name="connsiteX29" fmla="*/ 98761 w 148803"/>
                    <a:gd name="connsiteY29" fmla="*/ 91119 h 154283"/>
                    <a:gd name="connsiteX30" fmla="*/ 147717 w 148803"/>
                    <a:gd name="connsiteY30" fmla="*/ 103172 h 154283"/>
                    <a:gd name="connsiteX31" fmla="*/ 148761 w 148803"/>
                    <a:gd name="connsiteY31" fmla="*/ 102586 h 154283"/>
                    <a:gd name="connsiteX32" fmla="*/ 148192 w 148803"/>
                    <a:gd name="connsiteY32" fmla="*/ 101483 h 154283"/>
                    <a:gd name="connsiteX33" fmla="*/ 100908 w 148803"/>
                    <a:gd name="connsiteY33" fmla="*/ 86441 h 154283"/>
                    <a:gd name="connsiteX34" fmla="*/ 102603 w 148803"/>
                    <a:gd name="connsiteY34" fmla="*/ 77145 h 154283"/>
                    <a:gd name="connsiteX35" fmla="*/ 100908 w 148803"/>
                    <a:gd name="connsiteY35" fmla="*/ 67848 h 154283"/>
                    <a:gd name="connsiteX36" fmla="*/ 148192 w 148803"/>
                    <a:gd name="connsiteY36" fmla="*/ 52806 h 154283"/>
                    <a:gd name="connsiteX37" fmla="*/ 148778 w 148803"/>
                    <a:gd name="connsiteY37" fmla="*/ 51761 h 154283"/>
                    <a:gd name="connsiteX38" fmla="*/ 147717 w 148803"/>
                    <a:gd name="connsiteY38" fmla="*/ 51118 h 154283"/>
                    <a:gd name="connsiteX39" fmla="*/ 98761 w 148803"/>
                    <a:gd name="connsiteY39" fmla="*/ 63171 h 154283"/>
                    <a:gd name="connsiteX40" fmla="*/ 98685 w 148803"/>
                    <a:gd name="connsiteY40" fmla="*/ 63037 h 154283"/>
                    <a:gd name="connsiteX41" fmla="*/ 133598 w 148803"/>
                    <a:gd name="connsiteY41" fmla="*/ 26669 h 154283"/>
                    <a:gd name="connsiteX42" fmla="*/ 133615 w 148803"/>
                    <a:gd name="connsiteY42" fmla="*/ 25467 h 154283"/>
                    <a:gd name="connsiteX43" fmla="*/ 132373 w 148803"/>
                    <a:gd name="connsiteY43" fmla="*/ 25409 h 154283"/>
                    <a:gd name="connsiteX44" fmla="*/ 95697 w 148803"/>
                    <a:gd name="connsiteY44" fmla="*/ 58847 h 154283"/>
                    <a:gd name="connsiteX45" fmla="*/ 79616 w 148803"/>
                    <a:gd name="connsiteY45" fmla="*/ 49469 h 154283"/>
                    <a:gd name="connsiteX46" fmla="*/ 90218 w 148803"/>
                    <a:gd name="connsiteY46" fmla="*/ 1071 h 154283"/>
                    <a:gd name="connsiteX47" fmla="*/ 89604 w 148803"/>
                    <a:gd name="connsiteY47" fmla="*/ 38 h 154283"/>
                    <a:gd name="connsiteX48" fmla="*/ 88512 w 148803"/>
                    <a:gd name="connsiteY48" fmla="*/ 635 h 154283"/>
                    <a:gd name="connsiteX49" fmla="*/ 74503 w 148803"/>
                    <a:gd name="connsiteY49" fmla="*/ 48953 h 154283"/>
                    <a:gd name="connsiteX50" fmla="*/ 74399 w 148803"/>
                    <a:gd name="connsiteY50" fmla="*/ 48941 h 154283"/>
                    <a:gd name="connsiteX51" fmla="*/ 74295 w 148803"/>
                    <a:gd name="connsiteY51" fmla="*/ 48953 h 154283"/>
                    <a:gd name="connsiteX52" fmla="*/ 60286 w 148803"/>
                    <a:gd name="connsiteY52" fmla="*/ 635 h 154283"/>
                    <a:gd name="connsiteX53" fmla="*/ 59253 w 148803"/>
                    <a:gd name="connsiteY53" fmla="*/ 20 h 154283"/>
                    <a:gd name="connsiteX54" fmla="*/ 58585 w 148803"/>
                    <a:gd name="connsiteY54" fmla="*/ 1065 h 154283"/>
                    <a:gd name="connsiteX55" fmla="*/ 69188 w 148803"/>
                    <a:gd name="connsiteY55" fmla="*/ 49463 h 154283"/>
                    <a:gd name="connsiteX56" fmla="*/ 53107 w 148803"/>
                    <a:gd name="connsiteY56" fmla="*/ 58842 h 154283"/>
                    <a:gd name="connsiteX57" fmla="*/ 16431 w 148803"/>
                    <a:gd name="connsiteY57" fmla="*/ 25403 h 154283"/>
                    <a:gd name="connsiteX58" fmla="*/ 15230 w 148803"/>
                    <a:gd name="connsiteY58" fmla="*/ 25421 h 154283"/>
                    <a:gd name="connsiteX59" fmla="*/ 15207 w 148803"/>
                    <a:gd name="connsiteY59" fmla="*/ 26663 h 154283"/>
                    <a:gd name="connsiteX60" fmla="*/ 50118 w 148803"/>
                    <a:gd name="connsiteY60" fmla="*/ 63031 h 154283"/>
                    <a:gd name="connsiteX61" fmla="*/ 50043 w 148803"/>
                    <a:gd name="connsiteY61" fmla="*/ 63165 h 154283"/>
                    <a:gd name="connsiteX62" fmla="*/ 1087 w 148803"/>
                    <a:gd name="connsiteY62" fmla="*/ 51112 h 154283"/>
                    <a:gd name="connsiteX63" fmla="*/ 43 w 148803"/>
                    <a:gd name="connsiteY63" fmla="*/ 51698 h 154283"/>
                    <a:gd name="connsiteX64" fmla="*/ 611 w 148803"/>
                    <a:gd name="connsiteY64" fmla="*/ 52800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03" h="154283">
                      <a:moveTo>
                        <a:pt x="611" y="52800"/>
                      </a:moveTo>
                      <a:lnTo>
                        <a:pt x="47896" y="67842"/>
                      </a:lnTo>
                      <a:cubicBezTo>
                        <a:pt x="46869" y="70767"/>
                        <a:pt x="46201" y="73866"/>
                        <a:pt x="46201" y="77139"/>
                      </a:cubicBezTo>
                      <a:cubicBezTo>
                        <a:pt x="46201" y="80412"/>
                        <a:pt x="46869" y="83511"/>
                        <a:pt x="47896" y="86436"/>
                      </a:cubicBezTo>
                      <a:lnTo>
                        <a:pt x="611" y="101478"/>
                      </a:lnTo>
                      <a:cubicBezTo>
                        <a:pt x="176" y="101617"/>
                        <a:pt x="-85" y="102075"/>
                        <a:pt x="25" y="102522"/>
                      </a:cubicBezTo>
                      <a:cubicBezTo>
                        <a:pt x="141" y="102992"/>
                        <a:pt x="617" y="103282"/>
                        <a:pt x="1087" y="103166"/>
                      </a:cubicBezTo>
                      <a:lnTo>
                        <a:pt x="50043" y="91113"/>
                      </a:lnTo>
                      <a:cubicBezTo>
                        <a:pt x="50066" y="91159"/>
                        <a:pt x="50089" y="91206"/>
                        <a:pt x="50118" y="91247"/>
                      </a:cubicBezTo>
                      <a:lnTo>
                        <a:pt x="15207" y="127615"/>
                      </a:lnTo>
                      <a:cubicBezTo>
                        <a:pt x="14887" y="127946"/>
                        <a:pt x="14876" y="128474"/>
                        <a:pt x="15189" y="128816"/>
                      </a:cubicBezTo>
                      <a:cubicBezTo>
                        <a:pt x="15514" y="129176"/>
                        <a:pt x="16071" y="129199"/>
                        <a:pt x="16431" y="128874"/>
                      </a:cubicBezTo>
                      <a:lnTo>
                        <a:pt x="53107" y="95436"/>
                      </a:lnTo>
                      <a:cubicBezTo>
                        <a:pt x="57198" y="100195"/>
                        <a:pt x="62769" y="103613"/>
                        <a:pt x="69188" y="104814"/>
                      </a:cubicBezTo>
                      <a:lnTo>
                        <a:pt x="58585" y="153213"/>
                      </a:lnTo>
                      <a:cubicBezTo>
                        <a:pt x="58487" y="153660"/>
                        <a:pt x="58754" y="154118"/>
                        <a:pt x="59201" y="154246"/>
                      </a:cubicBezTo>
                      <a:cubicBezTo>
                        <a:pt x="59665" y="154379"/>
                        <a:pt x="60152" y="154113"/>
                        <a:pt x="60291" y="153648"/>
                      </a:cubicBezTo>
                      <a:lnTo>
                        <a:pt x="74300" y="105331"/>
                      </a:lnTo>
                      <a:cubicBezTo>
                        <a:pt x="74335" y="105331"/>
                        <a:pt x="74370" y="105343"/>
                        <a:pt x="74405" y="105343"/>
                      </a:cubicBezTo>
                      <a:cubicBezTo>
                        <a:pt x="74440" y="105343"/>
                        <a:pt x="74474" y="105331"/>
                        <a:pt x="74509" y="105331"/>
                      </a:cubicBezTo>
                      <a:lnTo>
                        <a:pt x="88518" y="153648"/>
                      </a:lnTo>
                      <a:cubicBezTo>
                        <a:pt x="88646" y="154089"/>
                        <a:pt x="89098" y="154362"/>
                        <a:pt x="89551" y="154263"/>
                      </a:cubicBezTo>
                      <a:cubicBezTo>
                        <a:pt x="90027" y="154159"/>
                        <a:pt x="90323" y="153689"/>
                        <a:pt x="90218" y="153219"/>
                      </a:cubicBezTo>
                      <a:lnTo>
                        <a:pt x="79616" y="104820"/>
                      </a:lnTo>
                      <a:cubicBezTo>
                        <a:pt x="86034" y="103619"/>
                        <a:pt x="91605" y="100201"/>
                        <a:pt x="95697" y="95442"/>
                      </a:cubicBezTo>
                      <a:lnTo>
                        <a:pt x="132373" y="128880"/>
                      </a:lnTo>
                      <a:cubicBezTo>
                        <a:pt x="132710" y="129188"/>
                        <a:pt x="133238" y="129188"/>
                        <a:pt x="133574" y="128863"/>
                      </a:cubicBezTo>
                      <a:cubicBezTo>
                        <a:pt x="133922" y="128526"/>
                        <a:pt x="133934" y="127969"/>
                        <a:pt x="133598" y="127621"/>
                      </a:cubicBezTo>
                      <a:lnTo>
                        <a:pt x="98685" y="91252"/>
                      </a:lnTo>
                      <a:cubicBezTo>
                        <a:pt x="98709" y="91206"/>
                        <a:pt x="98732" y="91165"/>
                        <a:pt x="98761" y="91119"/>
                      </a:cubicBezTo>
                      <a:lnTo>
                        <a:pt x="147717" y="103172"/>
                      </a:lnTo>
                      <a:cubicBezTo>
                        <a:pt x="148163" y="103282"/>
                        <a:pt x="148622" y="103027"/>
                        <a:pt x="148761" y="102586"/>
                      </a:cubicBezTo>
                      <a:cubicBezTo>
                        <a:pt x="148906" y="102122"/>
                        <a:pt x="148651" y="101628"/>
                        <a:pt x="148192" y="101483"/>
                      </a:cubicBezTo>
                      <a:lnTo>
                        <a:pt x="100908" y="86441"/>
                      </a:lnTo>
                      <a:cubicBezTo>
                        <a:pt x="101935" y="83516"/>
                        <a:pt x="102603" y="80418"/>
                        <a:pt x="102603" y="77145"/>
                      </a:cubicBezTo>
                      <a:cubicBezTo>
                        <a:pt x="102603" y="73872"/>
                        <a:pt x="101935" y="70773"/>
                        <a:pt x="100908" y="67848"/>
                      </a:cubicBezTo>
                      <a:lnTo>
                        <a:pt x="148192" y="52806"/>
                      </a:lnTo>
                      <a:cubicBezTo>
                        <a:pt x="148628" y="52667"/>
                        <a:pt x="148889" y="52208"/>
                        <a:pt x="148778" y="51761"/>
                      </a:cubicBezTo>
                      <a:cubicBezTo>
                        <a:pt x="148663" y="51291"/>
                        <a:pt x="148187" y="51001"/>
                        <a:pt x="147717" y="51118"/>
                      </a:cubicBezTo>
                      <a:lnTo>
                        <a:pt x="98761" y="63171"/>
                      </a:lnTo>
                      <a:cubicBezTo>
                        <a:pt x="98738" y="63124"/>
                        <a:pt x="98714" y="63078"/>
                        <a:pt x="98685" y="63037"/>
                      </a:cubicBezTo>
                      <a:lnTo>
                        <a:pt x="133598" y="26669"/>
                      </a:lnTo>
                      <a:cubicBezTo>
                        <a:pt x="133911" y="26338"/>
                        <a:pt x="133928" y="25810"/>
                        <a:pt x="133615" y="25467"/>
                      </a:cubicBezTo>
                      <a:cubicBezTo>
                        <a:pt x="133290" y="25107"/>
                        <a:pt x="132733" y="25084"/>
                        <a:pt x="132373" y="25409"/>
                      </a:cubicBezTo>
                      <a:lnTo>
                        <a:pt x="95697" y="58847"/>
                      </a:lnTo>
                      <a:cubicBezTo>
                        <a:pt x="91605" y="54089"/>
                        <a:pt x="86034" y="50671"/>
                        <a:pt x="79616" y="49469"/>
                      </a:cubicBezTo>
                      <a:lnTo>
                        <a:pt x="90218" y="1071"/>
                      </a:lnTo>
                      <a:cubicBezTo>
                        <a:pt x="90317" y="624"/>
                        <a:pt x="90050" y="165"/>
                        <a:pt x="89604" y="38"/>
                      </a:cubicBezTo>
                      <a:cubicBezTo>
                        <a:pt x="89139" y="-96"/>
                        <a:pt x="88652" y="171"/>
                        <a:pt x="88512" y="635"/>
                      </a:cubicBezTo>
                      <a:lnTo>
                        <a:pt x="74503" y="48953"/>
                      </a:lnTo>
                      <a:cubicBezTo>
                        <a:pt x="74469" y="48953"/>
                        <a:pt x="74434" y="48941"/>
                        <a:pt x="74399" y="48941"/>
                      </a:cubicBezTo>
                      <a:cubicBezTo>
                        <a:pt x="74364" y="48941"/>
                        <a:pt x="74329" y="48953"/>
                        <a:pt x="74295" y="48953"/>
                      </a:cubicBezTo>
                      <a:lnTo>
                        <a:pt x="60286" y="635"/>
                      </a:lnTo>
                      <a:cubicBezTo>
                        <a:pt x="60158" y="194"/>
                        <a:pt x="59705" y="-78"/>
                        <a:pt x="59253" y="20"/>
                      </a:cubicBezTo>
                      <a:cubicBezTo>
                        <a:pt x="58777" y="125"/>
                        <a:pt x="58481" y="595"/>
                        <a:pt x="58585" y="1065"/>
                      </a:cubicBezTo>
                      <a:lnTo>
                        <a:pt x="69188" y="49463"/>
                      </a:lnTo>
                      <a:cubicBezTo>
                        <a:pt x="62769" y="50665"/>
                        <a:pt x="57198" y="54083"/>
                        <a:pt x="53107" y="58842"/>
                      </a:cubicBezTo>
                      <a:lnTo>
                        <a:pt x="16431" y="25403"/>
                      </a:lnTo>
                      <a:cubicBezTo>
                        <a:pt x="16094" y="25096"/>
                        <a:pt x="15566" y="25096"/>
                        <a:pt x="15230" y="25421"/>
                      </a:cubicBezTo>
                      <a:cubicBezTo>
                        <a:pt x="14881" y="25757"/>
                        <a:pt x="14870" y="26314"/>
                        <a:pt x="15207" y="26663"/>
                      </a:cubicBezTo>
                      <a:lnTo>
                        <a:pt x="50118" y="63031"/>
                      </a:lnTo>
                      <a:cubicBezTo>
                        <a:pt x="50095" y="63078"/>
                        <a:pt x="50072" y="63119"/>
                        <a:pt x="50043" y="63165"/>
                      </a:cubicBezTo>
                      <a:lnTo>
                        <a:pt x="1087" y="51112"/>
                      </a:lnTo>
                      <a:cubicBezTo>
                        <a:pt x="640" y="51001"/>
                        <a:pt x="182" y="51257"/>
                        <a:pt x="43" y="51698"/>
                      </a:cubicBezTo>
                      <a:cubicBezTo>
                        <a:pt x="-102" y="52162"/>
                        <a:pt x="153" y="52655"/>
                        <a:pt x="611" y="52800"/>
                      </a:cubicBezTo>
                      <a:close/>
                    </a:path>
                  </a:pathLst>
                </a:custGeom>
                <a:solidFill>
                  <a:schemeClr val="accent4"/>
                </a:solidFill>
                <a:ln w="5794" cap="flat">
                  <a:noFill/>
                  <a:prstDash val="solid"/>
                  <a:miter/>
                </a:ln>
              </p:spPr>
              <p:txBody>
                <a:bodyPr rtlCol="0" anchor="ctr"/>
                <a:lstStyle/>
                <a:p>
                  <a:endParaRPr lang="en-US"/>
                </a:p>
              </p:txBody>
            </p:sp>
          </p:grpSp>
          <p:grpSp>
            <p:nvGrpSpPr>
              <p:cNvPr id="382" name="Content Placeholder 3" descr="A wreath with lemons and leaves">
                <a:extLst>
                  <a:ext uri="{FF2B5EF4-FFF2-40B4-BE49-F238E27FC236}">
                    <a16:creationId xmlns:a16="http://schemas.microsoft.com/office/drawing/2014/main" id="{2872AAE0-C372-4DCE-89BD-2BDA3DD0091F}"/>
                  </a:ext>
                </a:extLst>
              </p:cNvPr>
              <p:cNvGrpSpPr/>
              <p:nvPr/>
            </p:nvGrpSpPr>
            <p:grpSpPr>
              <a:xfrm>
                <a:off x="7400182" y="3867156"/>
                <a:ext cx="215887" cy="237016"/>
                <a:chOff x="7400182" y="3867156"/>
                <a:chExt cx="215887" cy="237016"/>
              </a:xfrm>
            </p:grpSpPr>
            <p:sp>
              <p:nvSpPr>
                <p:cNvPr id="383" name="Freeform: Shape 382">
                  <a:extLst>
                    <a:ext uri="{FF2B5EF4-FFF2-40B4-BE49-F238E27FC236}">
                      <a16:creationId xmlns:a16="http://schemas.microsoft.com/office/drawing/2014/main" id="{1AC9E0EA-358B-4B65-8339-2FE4C3E79BDB}"/>
                    </a:ext>
                  </a:extLst>
                </p:cNvPr>
                <p:cNvSpPr/>
                <p:nvPr/>
              </p:nvSpPr>
              <p:spPr>
                <a:xfrm>
                  <a:off x="7470560" y="4007514"/>
                  <a:ext cx="76696" cy="96659"/>
                </a:xfrm>
                <a:custGeom>
                  <a:avLst/>
                  <a:gdLst>
                    <a:gd name="connsiteX0" fmla="*/ 37849 w 76696"/>
                    <a:gd name="connsiteY0" fmla="*/ 0 h 96659"/>
                    <a:gd name="connsiteX1" fmla="*/ 76696 w 76696"/>
                    <a:gd name="connsiteY1" fmla="*/ 57980 h 96659"/>
                    <a:gd name="connsiteX2" fmla="*/ 65699 w 76696"/>
                    <a:gd name="connsiteY2" fmla="*/ 85191 h 96659"/>
                    <a:gd name="connsiteX3" fmla="*/ 38679 w 76696"/>
                    <a:gd name="connsiteY3" fmla="*/ 96658 h 96659"/>
                    <a:gd name="connsiteX4" fmla="*/ 14932 w 76696"/>
                    <a:gd name="connsiteY4" fmla="*/ 88678 h 96659"/>
                    <a:gd name="connsiteX5" fmla="*/ 1 w 76696"/>
                    <a:gd name="connsiteY5" fmla="*/ 58636 h 96659"/>
                    <a:gd name="connsiteX6" fmla="*/ 37849 w 76696"/>
                    <a:gd name="connsiteY6" fmla="*/ 0 h 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9">
                      <a:moveTo>
                        <a:pt x="37849" y="0"/>
                      </a:moveTo>
                      <a:cubicBezTo>
                        <a:pt x="54702" y="16858"/>
                        <a:pt x="76568" y="43530"/>
                        <a:pt x="76696" y="57980"/>
                      </a:cubicBezTo>
                      <a:cubicBezTo>
                        <a:pt x="76783" y="68222"/>
                        <a:pt x="72877" y="77884"/>
                        <a:pt x="65699" y="85191"/>
                      </a:cubicBezTo>
                      <a:cubicBezTo>
                        <a:pt x="58520" y="92497"/>
                        <a:pt x="48922" y="96565"/>
                        <a:pt x="38679" y="96658"/>
                      </a:cubicBezTo>
                      <a:cubicBezTo>
                        <a:pt x="29997" y="96733"/>
                        <a:pt x="21786" y="93971"/>
                        <a:pt x="14932" y="88678"/>
                      </a:cubicBezTo>
                      <a:cubicBezTo>
                        <a:pt x="5543" y="81430"/>
                        <a:pt x="105" y="70480"/>
                        <a:pt x="1" y="58636"/>
                      </a:cubicBezTo>
                      <a:cubicBezTo>
                        <a:pt x="-121" y="44162"/>
                        <a:pt x="21287" y="17131"/>
                        <a:pt x="37849" y="0"/>
                      </a:cubicBezTo>
                      <a:close/>
                    </a:path>
                  </a:pathLst>
                </a:custGeom>
                <a:solidFill>
                  <a:srgbClr val="FFFFFF"/>
                </a:solidFill>
                <a:ln w="5794"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05BA2300-8B89-4EA9-8AF6-EF7C74AF104B}"/>
                    </a:ext>
                  </a:extLst>
                </p:cNvPr>
                <p:cNvSpPr/>
                <p:nvPr/>
              </p:nvSpPr>
              <p:spPr>
                <a:xfrm>
                  <a:off x="7526962" y="3989077"/>
                  <a:ext cx="89106" cy="75067"/>
                </a:xfrm>
                <a:custGeom>
                  <a:avLst/>
                  <a:gdLst>
                    <a:gd name="connsiteX0" fmla="*/ 0 w 89106"/>
                    <a:gd name="connsiteY0" fmla="*/ 7979 h 75067"/>
                    <a:gd name="connsiteX1" fmla="*/ 69633 w 89106"/>
                    <a:gd name="connsiteY1" fmla="*/ 3325 h 75067"/>
                    <a:gd name="connsiteX2" fmla="*/ 87698 w 89106"/>
                    <a:gd name="connsiteY2" fmla="*/ 26456 h 75067"/>
                    <a:gd name="connsiteX3" fmla="*/ 84118 w 89106"/>
                    <a:gd name="connsiteY3" fmla="*/ 55589 h 75067"/>
                    <a:gd name="connsiteX4" fmla="*/ 65338 w 89106"/>
                    <a:gd name="connsiteY4" fmla="*/ 72163 h 75067"/>
                    <a:gd name="connsiteX5" fmla="*/ 31854 w 89106"/>
                    <a:gd name="connsiteY5" fmla="*/ 70073 h 75067"/>
                    <a:gd name="connsiteX6" fmla="*/ 0 w 89106"/>
                    <a:gd name="connsiteY6" fmla="*/ 7979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0" y="7979"/>
                      </a:moveTo>
                      <a:cubicBezTo>
                        <a:pt x="23027" y="1816"/>
                        <a:pt x="57057" y="-3790"/>
                        <a:pt x="69633" y="3325"/>
                      </a:cubicBezTo>
                      <a:cubicBezTo>
                        <a:pt x="78546" y="8374"/>
                        <a:pt x="84965" y="16585"/>
                        <a:pt x="87698" y="26456"/>
                      </a:cubicBezTo>
                      <a:cubicBezTo>
                        <a:pt x="90431" y="36328"/>
                        <a:pt x="89160" y="46675"/>
                        <a:pt x="84118" y="55589"/>
                      </a:cubicBezTo>
                      <a:cubicBezTo>
                        <a:pt x="79841" y="63144"/>
                        <a:pt x="73347" y="68878"/>
                        <a:pt x="65338" y="72163"/>
                      </a:cubicBezTo>
                      <a:cubicBezTo>
                        <a:pt x="54365" y="76666"/>
                        <a:pt x="42160" y="75905"/>
                        <a:pt x="31854" y="70073"/>
                      </a:cubicBezTo>
                      <a:cubicBezTo>
                        <a:pt x="19255" y="62941"/>
                        <a:pt x="6552" y="30884"/>
                        <a:pt x="0" y="7979"/>
                      </a:cubicBezTo>
                      <a:close/>
                    </a:path>
                  </a:pathLst>
                </a:custGeom>
                <a:solidFill>
                  <a:srgbClr val="FFFFFF"/>
                </a:solidFill>
                <a:ln w="5794"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9C0E2414-F06D-4789-AF49-C2BEFE0A7897}"/>
                    </a:ext>
                  </a:extLst>
                </p:cNvPr>
                <p:cNvSpPr/>
                <p:nvPr/>
              </p:nvSpPr>
              <p:spPr>
                <a:xfrm>
                  <a:off x="7526695" y="3906821"/>
                  <a:ext cx="88601" cy="75070"/>
                </a:xfrm>
                <a:custGeom>
                  <a:avLst/>
                  <a:gdLst>
                    <a:gd name="connsiteX0" fmla="*/ 0 w 88601"/>
                    <a:gd name="connsiteY0" fmla="*/ 67946 h 75070"/>
                    <a:gd name="connsiteX1" fmla="*/ 30786 w 88601"/>
                    <a:gd name="connsiteY1" fmla="*/ 5318 h 75070"/>
                    <a:gd name="connsiteX2" fmla="*/ 59848 w 88601"/>
                    <a:gd name="connsiteY2" fmla="*/ 1238 h 75070"/>
                    <a:gd name="connsiteX3" fmla="*/ 83287 w 88601"/>
                    <a:gd name="connsiteY3" fmla="*/ 18902 h 75070"/>
                    <a:gd name="connsiteX4" fmla="*/ 88249 w 88601"/>
                    <a:gd name="connsiteY4" fmla="*/ 43456 h 75070"/>
                    <a:gd name="connsiteX5" fmla="*/ 69696 w 88601"/>
                    <a:gd name="connsiteY5" fmla="*/ 71410 h 75070"/>
                    <a:gd name="connsiteX6" fmla="*/ 0 w 88601"/>
                    <a:gd name="connsiteY6" fmla="*/ 67946 h 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0">
                      <a:moveTo>
                        <a:pt x="0" y="67946"/>
                      </a:moveTo>
                      <a:cubicBezTo>
                        <a:pt x="6174" y="44924"/>
                        <a:pt x="18338" y="12647"/>
                        <a:pt x="30786" y="5318"/>
                      </a:cubicBezTo>
                      <a:cubicBezTo>
                        <a:pt x="39613" y="124"/>
                        <a:pt x="49936" y="-1327"/>
                        <a:pt x="59848" y="1238"/>
                      </a:cubicBezTo>
                      <a:cubicBezTo>
                        <a:pt x="69766" y="3803"/>
                        <a:pt x="78088" y="10082"/>
                        <a:pt x="83287" y="18902"/>
                      </a:cubicBezTo>
                      <a:cubicBezTo>
                        <a:pt x="87692" y="26383"/>
                        <a:pt x="89410" y="34873"/>
                        <a:pt x="88249" y="43456"/>
                      </a:cubicBezTo>
                      <a:cubicBezTo>
                        <a:pt x="86665" y="55213"/>
                        <a:pt x="79898" y="65398"/>
                        <a:pt x="69696" y="71410"/>
                      </a:cubicBezTo>
                      <a:cubicBezTo>
                        <a:pt x="57225" y="78751"/>
                        <a:pt x="23114" y="73720"/>
                        <a:pt x="0" y="67946"/>
                      </a:cubicBezTo>
                      <a:close/>
                    </a:path>
                  </a:pathLst>
                </a:custGeom>
                <a:solidFill>
                  <a:srgbClr val="FFFFFF"/>
                </a:solidFill>
                <a:ln w="5794"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F87D6E73-1DB9-45D3-8904-5BB455A39605}"/>
                    </a:ext>
                  </a:extLst>
                </p:cNvPr>
                <p:cNvSpPr/>
                <p:nvPr/>
              </p:nvSpPr>
              <p:spPr>
                <a:xfrm>
                  <a:off x="7468215" y="3867156"/>
                  <a:ext cx="78257" cy="98626"/>
                </a:xfrm>
                <a:custGeom>
                  <a:avLst/>
                  <a:gdLst>
                    <a:gd name="connsiteX0" fmla="*/ 39637 w 78257"/>
                    <a:gd name="connsiteY0" fmla="*/ 98627 h 98626"/>
                    <a:gd name="connsiteX1" fmla="*/ 1 w 78257"/>
                    <a:gd name="connsiteY1" fmla="*/ 39463 h 98626"/>
                    <a:gd name="connsiteX2" fmla="*/ 11225 w 78257"/>
                    <a:gd name="connsiteY2" fmla="*/ 11701 h 98626"/>
                    <a:gd name="connsiteX3" fmla="*/ 38796 w 78257"/>
                    <a:gd name="connsiteY3" fmla="*/ 1 h 98626"/>
                    <a:gd name="connsiteX4" fmla="*/ 63024 w 78257"/>
                    <a:gd name="connsiteY4" fmla="*/ 8143 h 98626"/>
                    <a:gd name="connsiteX5" fmla="*/ 78257 w 78257"/>
                    <a:gd name="connsiteY5" fmla="*/ 38802 h 98626"/>
                    <a:gd name="connsiteX6" fmla="*/ 39637 w 78257"/>
                    <a:gd name="connsiteY6" fmla="*/ 98627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9637" y="98627"/>
                      </a:moveTo>
                      <a:cubicBezTo>
                        <a:pt x="22442" y="81426"/>
                        <a:pt x="123" y="54209"/>
                        <a:pt x="1" y="39463"/>
                      </a:cubicBezTo>
                      <a:cubicBezTo>
                        <a:pt x="-86" y="29012"/>
                        <a:pt x="3901" y="19152"/>
                        <a:pt x="11225" y="11701"/>
                      </a:cubicBezTo>
                      <a:cubicBezTo>
                        <a:pt x="18554" y="4244"/>
                        <a:pt x="28344" y="94"/>
                        <a:pt x="38796" y="1"/>
                      </a:cubicBezTo>
                      <a:cubicBezTo>
                        <a:pt x="47651" y="-74"/>
                        <a:pt x="56031" y="2740"/>
                        <a:pt x="63024" y="8143"/>
                      </a:cubicBezTo>
                      <a:cubicBezTo>
                        <a:pt x="72605" y="15543"/>
                        <a:pt x="78159" y="26719"/>
                        <a:pt x="78257" y="38802"/>
                      </a:cubicBezTo>
                      <a:cubicBezTo>
                        <a:pt x="78380" y="53571"/>
                        <a:pt x="56536" y="81148"/>
                        <a:pt x="39637" y="98627"/>
                      </a:cubicBezTo>
                      <a:close/>
                    </a:path>
                  </a:pathLst>
                </a:custGeom>
                <a:solidFill>
                  <a:srgbClr val="FFFFFF"/>
                </a:solidFill>
                <a:ln w="5794"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FE9508A8-EFBB-405B-A227-6BB0078FBF4D}"/>
                    </a:ext>
                  </a:extLst>
                </p:cNvPr>
                <p:cNvSpPr/>
                <p:nvPr/>
              </p:nvSpPr>
              <p:spPr>
                <a:xfrm>
                  <a:off x="7400182" y="3908172"/>
                  <a:ext cx="89106" cy="75066"/>
                </a:xfrm>
                <a:custGeom>
                  <a:avLst/>
                  <a:gdLst>
                    <a:gd name="connsiteX0" fmla="*/ 89107 w 89106"/>
                    <a:gd name="connsiteY0" fmla="*/ 67088 h 75066"/>
                    <a:gd name="connsiteX1" fmla="*/ 19474 w 89106"/>
                    <a:gd name="connsiteY1" fmla="*/ 71742 h 75066"/>
                    <a:gd name="connsiteX2" fmla="*/ 1409 w 89106"/>
                    <a:gd name="connsiteY2" fmla="*/ 48610 h 75066"/>
                    <a:gd name="connsiteX3" fmla="*/ 4989 w 89106"/>
                    <a:gd name="connsiteY3" fmla="*/ 19478 h 75066"/>
                    <a:gd name="connsiteX4" fmla="*/ 23768 w 89106"/>
                    <a:gd name="connsiteY4" fmla="*/ 2904 h 75066"/>
                    <a:gd name="connsiteX5" fmla="*/ 57253 w 89106"/>
                    <a:gd name="connsiteY5" fmla="*/ 4999 h 75066"/>
                    <a:gd name="connsiteX6" fmla="*/ 89107 w 89106"/>
                    <a:gd name="connsiteY6" fmla="*/ 67088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6">
                      <a:moveTo>
                        <a:pt x="89107" y="67088"/>
                      </a:moveTo>
                      <a:cubicBezTo>
                        <a:pt x="66079" y="73251"/>
                        <a:pt x="32049" y="78857"/>
                        <a:pt x="19474" y="71742"/>
                      </a:cubicBezTo>
                      <a:cubicBezTo>
                        <a:pt x="10560" y="66693"/>
                        <a:pt x="4142" y="58482"/>
                        <a:pt x="1409" y="48610"/>
                      </a:cubicBezTo>
                      <a:cubicBezTo>
                        <a:pt x="-1325" y="38739"/>
                        <a:pt x="-54" y="28392"/>
                        <a:pt x="4989" y="19478"/>
                      </a:cubicBezTo>
                      <a:cubicBezTo>
                        <a:pt x="9266" y="11923"/>
                        <a:pt x="15760" y="6189"/>
                        <a:pt x="23768" y="2904"/>
                      </a:cubicBezTo>
                      <a:cubicBezTo>
                        <a:pt x="34742" y="-1599"/>
                        <a:pt x="46946" y="-839"/>
                        <a:pt x="57253" y="4999"/>
                      </a:cubicBezTo>
                      <a:cubicBezTo>
                        <a:pt x="69851" y="12125"/>
                        <a:pt x="82555" y="44183"/>
                        <a:pt x="89107" y="67088"/>
                      </a:cubicBezTo>
                      <a:close/>
                    </a:path>
                  </a:pathLst>
                </a:custGeom>
                <a:solidFill>
                  <a:srgbClr val="FFFFFF"/>
                </a:solidFill>
                <a:ln w="5794"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C0B36266-75A1-4F6A-809F-F88239790C24}"/>
                    </a:ext>
                  </a:extLst>
                </p:cNvPr>
                <p:cNvSpPr/>
                <p:nvPr/>
              </p:nvSpPr>
              <p:spPr>
                <a:xfrm>
                  <a:off x="7400953" y="3990423"/>
                  <a:ext cx="88601" cy="75072"/>
                </a:xfrm>
                <a:custGeom>
                  <a:avLst/>
                  <a:gdLst>
                    <a:gd name="connsiteX0" fmla="*/ 88602 w 88601"/>
                    <a:gd name="connsiteY0" fmla="*/ 7127 h 75072"/>
                    <a:gd name="connsiteX1" fmla="*/ 57816 w 88601"/>
                    <a:gd name="connsiteY1" fmla="*/ 69755 h 75072"/>
                    <a:gd name="connsiteX2" fmla="*/ 28753 w 88601"/>
                    <a:gd name="connsiteY2" fmla="*/ 73834 h 75072"/>
                    <a:gd name="connsiteX3" fmla="*/ 5314 w 88601"/>
                    <a:gd name="connsiteY3" fmla="*/ 56169 h 75072"/>
                    <a:gd name="connsiteX4" fmla="*/ 353 w 88601"/>
                    <a:gd name="connsiteY4" fmla="*/ 31616 h 75072"/>
                    <a:gd name="connsiteX5" fmla="*/ 18905 w 88601"/>
                    <a:gd name="connsiteY5" fmla="*/ 3662 h 75072"/>
                    <a:gd name="connsiteX6" fmla="*/ 88602 w 88601"/>
                    <a:gd name="connsiteY6" fmla="*/ 7127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88602" y="7127"/>
                      </a:moveTo>
                      <a:cubicBezTo>
                        <a:pt x="82427" y="30148"/>
                        <a:pt x="70264" y="62425"/>
                        <a:pt x="57816" y="69755"/>
                      </a:cubicBezTo>
                      <a:cubicBezTo>
                        <a:pt x="48989" y="74949"/>
                        <a:pt x="38665" y="76400"/>
                        <a:pt x="28753" y="73834"/>
                      </a:cubicBezTo>
                      <a:cubicBezTo>
                        <a:pt x="18836" y="71270"/>
                        <a:pt x="10514" y="64990"/>
                        <a:pt x="5314" y="56169"/>
                      </a:cubicBezTo>
                      <a:cubicBezTo>
                        <a:pt x="910" y="48689"/>
                        <a:pt x="-808" y="40199"/>
                        <a:pt x="353" y="31616"/>
                      </a:cubicBezTo>
                      <a:cubicBezTo>
                        <a:pt x="1937" y="19859"/>
                        <a:pt x="8703" y="9674"/>
                        <a:pt x="18905" y="3662"/>
                      </a:cubicBezTo>
                      <a:cubicBezTo>
                        <a:pt x="31377" y="-3679"/>
                        <a:pt x="65488" y="1347"/>
                        <a:pt x="88602" y="7127"/>
                      </a:cubicBezTo>
                      <a:close/>
                    </a:path>
                  </a:pathLst>
                </a:custGeom>
                <a:solidFill>
                  <a:srgbClr val="FFFFFF"/>
                </a:solidFill>
                <a:ln w="5794"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57A86-2E99-498F-9AD9-4DCAD75EC67F}"/>
                    </a:ext>
                  </a:extLst>
                </p:cNvPr>
                <p:cNvSpPr/>
                <p:nvPr/>
              </p:nvSpPr>
              <p:spPr>
                <a:xfrm>
                  <a:off x="7433717" y="3909019"/>
                  <a:ext cx="148807" cy="154283"/>
                </a:xfrm>
                <a:custGeom>
                  <a:avLst/>
                  <a:gdLst>
                    <a:gd name="connsiteX0" fmla="*/ 615 w 148807"/>
                    <a:gd name="connsiteY0" fmla="*/ 52800 h 154283"/>
                    <a:gd name="connsiteX1" fmla="*/ 47900 w 148807"/>
                    <a:gd name="connsiteY1" fmla="*/ 67842 h 154283"/>
                    <a:gd name="connsiteX2" fmla="*/ 46205 w 148807"/>
                    <a:gd name="connsiteY2" fmla="*/ 77139 h 154283"/>
                    <a:gd name="connsiteX3" fmla="*/ 47900 w 148807"/>
                    <a:gd name="connsiteY3" fmla="*/ 86436 h 154283"/>
                    <a:gd name="connsiteX4" fmla="*/ 615 w 148807"/>
                    <a:gd name="connsiteY4" fmla="*/ 101478 h 154283"/>
                    <a:gd name="connsiteX5" fmla="*/ 29 w 148807"/>
                    <a:gd name="connsiteY5" fmla="*/ 102522 h 154283"/>
                    <a:gd name="connsiteX6" fmla="*/ 1091 w 148807"/>
                    <a:gd name="connsiteY6" fmla="*/ 103166 h 154283"/>
                    <a:gd name="connsiteX7" fmla="*/ 50047 w 148807"/>
                    <a:gd name="connsiteY7" fmla="*/ 91113 h 154283"/>
                    <a:gd name="connsiteX8" fmla="*/ 50117 w 148807"/>
                    <a:gd name="connsiteY8" fmla="*/ 91247 h 154283"/>
                    <a:gd name="connsiteX9" fmla="*/ 15204 w 148807"/>
                    <a:gd name="connsiteY9" fmla="*/ 127615 h 154283"/>
                    <a:gd name="connsiteX10" fmla="*/ 15187 w 148807"/>
                    <a:gd name="connsiteY10" fmla="*/ 128816 h 154283"/>
                    <a:gd name="connsiteX11" fmla="*/ 16429 w 148807"/>
                    <a:gd name="connsiteY11" fmla="*/ 128874 h 154283"/>
                    <a:gd name="connsiteX12" fmla="*/ 53105 w 148807"/>
                    <a:gd name="connsiteY12" fmla="*/ 95436 h 154283"/>
                    <a:gd name="connsiteX13" fmla="*/ 69186 w 148807"/>
                    <a:gd name="connsiteY13" fmla="*/ 104814 h 154283"/>
                    <a:gd name="connsiteX14" fmla="*/ 58583 w 148807"/>
                    <a:gd name="connsiteY14" fmla="*/ 153213 h 154283"/>
                    <a:gd name="connsiteX15" fmla="*/ 59199 w 148807"/>
                    <a:gd name="connsiteY15" fmla="*/ 154246 h 154283"/>
                    <a:gd name="connsiteX16" fmla="*/ 60290 w 148807"/>
                    <a:gd name="connsiteY16" fmla="*/ 153648 h 154283"/>
                    <a:gd name="connsiteX17" fmla="*/ 74299 w 148807"/>
                    <a:gd name="connsiteY17" fmla="*/ 105331 h 154283"/>
                    <a:gd name="connsiteX18" fmla="*/ 74403 w 148807"/>
                    <a:gd name="connsiteY18" fmla="*/ 105343 h 154283"/>
                    <a:gd name="connsiteX19" fmla="*/ 74507 w 148807"/>
                    <a:gd name="connsiteY19" fmla="*/ 105331 h 154283"/>
                    <a:gd name="connsiteX20" fmla="*/ 88516 w 148807"/>
                    <a:gd name="connsiteY20" fmla="*/ 153648 h 154283"/>
                    <a:gd name="connsiteX21" fmla="*/ 89549 w 148807"/>
                    <a:gd name="connsiteY21" fmla="*/ 154263 h 154283"/>
                    <a:gd name="connsiteX22" fmla="*/ 90217 w 148807"/>
                    <a:gd name="connsiteY22" fmla="*/ 153219 h 154283"/>
                    <a:gd name="connsiteX23" fmla="*/ 79614 w 148807"/>
                    <a:gd name="connsiteY23" fmla="*/ 104820 h 154283"/>
                    <a:gd name="connsiteX24" fmla="*/ 95695 w 148807"/>
                    <a:gd name="connsiteY24" fmla="*/ 95442 h 154283"/>
                    <a:gd name="connsiteX25" fmla="*/ 132371 w 148807"/>
                    <a:gd name="connsiteY25" fmla="*/ 128880 h 154283"/>
                    <a:gd name="connsiteX26" fmla="*/ 133572 w 148807"/>
                    <a:gd name="connsiteY26" fmla="*/ 128863 h 154283"/>
                    <a:gd name="connsiteX27" fmla="*/ 133595 w 148807"/>
                    <a:gd name="connsiteY27" fmla="*/ 127621 h 154283"/>
                    <a:gd name="connsiteX28" fmla="*/ 98683 w 148807"/>
                    <a:gd name="connsiteY28" fmla="*/ 91252 h 154283"/>
                    <a:gd name="connsiteX29" fmla="*/ 98759 w 148807"/>
                    <a:gd name="connsiteY29" fmla="*/ 91119 h 154283"/>
                    <a:gd name="connsiteX30" fmla="*/ 147715 w 148807"/>
                    <a:gd name="connsiteY30" fmla="*/ 103172 h 154283"/>
                    <a:gd name="connsiteX31" fmla="*/ 148765 w 148807"/>
                    <a:gd name="connsiteY31" fmla="*/ 102586 h 154283"/>
                    <a:gd name="connsiteX32" fmla="*/ 148196 w 148807"/>
                    <a:gd name="connsiteY32" fmla="*/ 101483 h 154283"/>
                    <a:gd name="connsiteX33" fmla="*/ 100912 w 148807"/>
                    <a:gd name="connsiteY33" fmla="*/ 86441 h 154283"/>
                    <a:gd name="connsiteX34" fmla="*/ 102606 w 148807"/>
                    <a:gd name="connsiteY34" fmla="*/ 77145 h 154283"/>
                    <a:gd name="connsiteX35" fmla="*/ 100912 w 148807"/>
                    <a:gd name="connsiteY35" fmla="*/ 67848 h 154283"/>
                    <a:gd name="connsiteX36" fmla="*/ 148196 w 148807"/>
                    <a:gd name="connsiteY36" fmla="*/ 52806 h 154283"/>
                    <a:gd name="connsiteX37" fmla="*/ 148782 w 148807"/>
                    <a:gd name="connsiteY37" fmla="*/ 51761 h 154283"/>
                    <a:gd name="connsiteX38" fmla="*/ 147720 w 148807"/>
                    <a:gd name="connsiteY38" fmla="*/ 51118 h 154283"/>
                    <a:gd name="connsiteX39" fmla="*/ 98765 w 148807"/>
                    <a:gd name="connsiteY39" fmla="*/ 63171 h 154283"/>
                    <a:gd name="connsiteX40" fmla="*/ 98689 w 148807"/>
                    <a:gd name="connsiteY40" fmla="*/ 63037 h 154283"/>
                    <a:gd name="connsiteX41" fmla="*/ 133601 w 148807"/>
                    <a:gd name="connsiteY41" fmla="*/ 26669 h 154283"/>
                    <a:gd name="connsiteX42" fmla="*/ 133619 w 148807"/>
                    <a:gd name="connsiteY42" fmla="*/ 25467 h 154283"/>
                    <a:gd name="connsiteX43" fmla="*/ 132377 w 148807"/>
                    <a:gd name="connsiteY43" fmla="*/ 25409 h 154283"/>
                    <a:gd name="connsiteX44" fmla="*/ 95701 w 148807"/>
                    <a:gd name="connsiteY44" fmla="*/ 58847 h 154283"/>
                    <a:gd name="connsiteX45" fmla="*/ 79620 w 148807"/>
                    <a:gd name="connsiteY45" fmla="*/ 49469 h 154283"/>
                    <a:gd name="connsiteX46" fmla="*/ 90222 w 148807"/>
                    <a:gd name="connsiteY46" fmla="*/ 1071 h 154283"/>
                    <a:gd name="connsiteX47" fmla="*/ 89607 w 148807"/>
                    <a:gd name="connsiteY47" fmla="*/ 38 h 154283"/>
                    <a:gd name="connsiteX48" fmla="*/ 88516 w 148807"/>
                    <a:gd name="connsiteY48" fmla="*/ 635 h 154283"/>
                    <a:gd name="connsiteX49" fmla="*/ 74507 w 148807"/>
                    <a:gd name="connsiteY49" fmla="*/ 48953 h 154283"/>
                    <a:gd name="connsiteX50" fmla="*/ 74403 w 148807"/>
                    <a:gd name="connsiteY50" fmla="*/ 48941 h 154283"/>
                    <a:gd name="connsiteX51" fmla="*/ 74299 w 148807"/>
                    <a:gd name="connsiteY51" fmla="*/ 48953 h 154283"/>
                    <a:gd name="connsiteX52" fmla="*/ 60290 w 148807"/>
                    <a:gd name="connsiteY52" fmla="*/ 635 h 154283"/>
                    <a:gd name="connsiteX53" fmla="*/ 59256 w 148807"/>
                    <a:gd name="connsiteY53" fmla="*/ 20 h 154283"/>
                    <a:gd name="connsiteX54" fmla="*/ 58583 w 148807"/>
                    <a:gd name="connsiteY54" fmla="*/ 1065 h 154283"/>
                    <a:gd name="connsiteX55" fmla="*/ 69186 w 148807"/>
                    <a:gd name="connsiteY55" fmla="*/ 49463 h 154283"/>
                    <a:gd name="connsiteX56" fmla="*/ 53105 w 148807"/>
                    <a:gd name="connsiteY56" fmla="*/ 58842 h 154283"/>
                    <a:gd name="connsiteX57" fmla="*/ 16429 w 148807"/>
                    <a:gd name="connsiteY57" fmla="*/ 25403 h 154283"/>
                    <a:gd name="connsiteX58" fmla="*/ 15228 w 148807"/>
                    <a:gd name="connsiteY58" fmla="*/ 25421 h 154283"/>
                    <a:gd name="connsiteX59" fmla="*/ 15204 w 148807"/>
                    <a:gd name="connsiteY59" fmla="*/ 26663 h 154283"/>
                    <a:gd name="connsiteX60" fmla="*/ 50117 w 148807"/>
                    <a:gd name="connsiteY60" fmla="*/ 63031 h 154283"/>
                    <a:gd name="connsiteX61" fmla="*/ 50047 w 148807"/>
                    <a:gd name="connsiteY61" fmla="*/ 63165 h 154283"/>
                    <a:gd name="connsiteX62" fmla="*/ 1091 w 148807"/>
                    <a:gd name="connsiteY62" fmla="*/ 51112 h 154283"/>
                    <a:gd name="connsiteX63" fmla="*/ 41 w 148807"/>
                    <a:gd name="connsiteY63" fmla="*/ 51698 h 154283"/>
                    <a:gd name="connsiteX64" fmla="*/ 615 w 148807"/>
                    <a:gd name="connsiteY64" fmla="*/ 52800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07" h="154283">
                      <a:moveTo>
                        <a:pt x="615" y="52800"/>
                      </a:moveTo>
                      <a:lnTo>
                        <a:pt x="47900" y="67842"/>
                      </a:lnTo>
                      <a:cubicBezTo>
                        <a:pt x="46873" y="70767"/>
                        <a:pt x="46205" y="73866"/>
                        <a:pt x="46205" y="77139"/>
                      </a:cubicBezTo>
                      <a:cubicBezTo>
                        <a:pt x="46205" y="80412"/>
                        <a:pt x="46873" y="83511"/>
                        <a:pt x="47900" y="86436"/>
                      </a:cubicBezTo>
                      <a:lnTo>
                        <a:pt x="615" y="101478"/>
                      </a:lnTo>
                      <a:cubicBezTo>
                        <a:pt x="180" y="101617"/>
                        <a:pt x="-81" y="102075"/>
                        <a:pt x="29" y="102522"/>
                      </a:cubicBezTo>
                      <a:cubicBezTo>
                        <a:pt x="145" y="102992"/>
                        <a:pt x="621" y="103282"/>
                        <a:pt x="1091" y="103166"/>
                      </a:cubicBezTo>
                      <a:lnTo>
                        <a:pt x="50047" y="91113"/>
                      </a:lnTo>
                      <a:cubicBezTo>
                        <a:pt x="50070" y="91159"/>
                        <a:pt x="50093" y="91206"/>
                        <a:pt x="50117" y="91247"/>
                      </a:cubicBezTo>
                      <a:lnTo>
                        <a:pt x="15204" y="127615"/>
                      </a:lnTo>
                      <a:cubicBezTo>
                        <a:pt x="14885" y="127946"/>
                        <a:pt x="14874" y="128474"/>
                        <a:pt x="15187" y="128816"/>
                      </a:cubicBezTo>
                      <a:cubicBezTo>
                        <a:pt x="15512" y="129176"/>
                        <a:pt x="16069" y="129199"/>
                        <a:pt x="16429" y="128874"/>
                      </a:cubicBezTo>
                      <a:lnTo>
                        <a:pt x="53105" y="95436"/>
                      </a:lnTo>
                      <a:cubicBezTo>
                        <a:pt x="57196" y="100195"/>
                        <a:pt x="62768" y="103613"/>
                        <a:pt x="69186" y="104814"/>
                      </a:cubicBezTo>
                      <a:lnTo>
                        <a:pt x="58583" y="153213"/>
                      </a:lnTo>
                      <a:cubicBezTo>
                        <a:pt x="58485" y="153660"/>
                        <a:pt x="58752" y="154118"/>
                        <a:pt x="59199" y="154246"/>
                      </a:cubicBezTo>
                      <a:cubicBezTo>
                        <a:pt x="59663" y="154379"/>
                        <a:pt x="60150" y="154113"/>
                        <a:pt x="60290" y="153648"/>
                      </a:cubicBezTo>
                      <a:lnTo>
                        <a:pt x="74299" y="105331"/>
                      </a:lnTo>
                      <a:cubicBezTo>
                        <a:pt x="74333" y="105331"/>
                        <a:pt x="74368" y="105343"/>
                        <a:pt x="74403" y="105343"/>
                      </a:cubicBezTo>
                      <a:cubicBezTo>
                        <a:pt x="74438" y="105343"/>
                        <a:pt x="74472" y="105331"/>
                        <a:pt x="74507" y="105331"/>
                      </a:cubicBezTo>
                      <a:lnTo>
                        <a:pt x="88516" y="153648"/>
                      </a:lnTo>
                      <a:cubicBezTo>
                        <a:pt x="88644" y="154089"/>
                        <a:pt x="89097" y="154362"/>
                        <a:pt x="89549" y="154263"/>
                      </a:cubicBezTo>
                      <a:cubicBezTo>
                        <a:pt x="90025" y="154159"/>
                        <a:pt x="90321" y="153689"/>
                        <a:pt x="90217" y="153219"/>
                      </a:cubicBezTo>
                      <a:lnTo>
                        <a:pt x="79614" y="104820"/>
                      </a:lnTo>
                      <a:cubicBezTo>
                        <a:pt x="86032" y="103619"/>
                        <a:pt x="91604" y="100201"/>
                        <a:pt x="95695" y="95442"/>
                      </a:cubicBezTo>
                      <a:lnTo>
                        <a:pt x="132371" y="128880"/>
                      </a:lnTo>
                      <a:cubicBezTo>
                        <a:pt x="132708" y="129188"/>
                        <a:pt x="133236" y="129188"/>
                        <a:pt x="133572" y="128863"/>
                      </a:cubicBezTo>
                      <a:cubicBezTo>
                        <a:pt x="133920" y="128526"/>
                        <a:pt x="133932" y="127969"/>
                        <a:pt x="133595" y="127621"/>
                      </a:cubicBezTo>
                      <a:lnTo>
                        <a:pt x="98683" y="91252"/>
                      </a:lnTo>
                      <a:cubicBezTo>
                        <a:pt x="98707" y="91206"/>
                        <a:pt x="98730" y="91159"/>
                        <a:pt x="98759" y="91119"/>
                      </a:cubicBezTo>
                      <a:lnTo>
                        <a:pt x="147715" y="103172"/>
                      </a:lnTo>
                      <a:cubicBezTo>
                        <a:pt x="148161" y="103282"/>
                        <a:pt x="148620" y="103027"/>
                        <a:pt x="148765" y="102586"/>
                      </a:cubicBezTo>
                      <a:cubicBezTo>
                        <a:pt x="148910" y="102122"/>
                        <a:pt x="148655" y="101628"/>
                        <a:pt x="148196" y="101483"/>
                      </a:cubicBezTo>
                      <a:lnTo>
                        <a:pt x="100912" y="86441"/>
                      </a:lnTo>
                      <a:cubicBezTo>
                        <a:pt x="101939" y="83516"/>
                        <a:pt x="102606" y="80418"/>
                        <a:pt x="102606" y="77145"/>
                      </a:cubicBezTo>
                      <a:cubicBezTo>
                        <a:pt x="102606" y="73872"/>
                        <a:pt x="101939" y="70773"/>
                        <a:pt x="100912" y="67848"/>
                      </a:cubicBezTo>
                      <a:lnTo>
                        <a:pt x="148196" y="52806"/>
                      </a:lnTo>
                      <a:cubicBezTo>
                        <a:pt x="148631" y="52667"/>
                        <a:pt x="148893" y="52208"/>
                        <a:pt x="148782" y="51761"/>
                      </a:cubicBezTo>
                      <a:cubicBezTo>
                        <a:pt x="148666" y="51291"/>
                        <a:pt x="148190" y="51001"/>
                        <a:pt x="147720" y="51118"/>
                      </a:cubicBezTo>
                      <a:lnTo>
                        <a:pt x="98765" y="63171"/>
                      </a:lnTo>
                      <a:cubicBezTo>
                        <a:pt x="98741" y="63124"/>
                        <a:pt x="98718" y="63078"/>
                        <a:pt x="98689" y="63037"/>
                      </a:cubicBezTo>
                      <a:lnTo>
                        <a:pt x="133601" y="26669"/>
                      </a:lnTo>
                      <a:cubicBezTo>
                        <a:pt x="133920" y="26338"/>
                        <a:pt x="133932" y="25810"/>
                        <a:pt x="133619" y="25467"/>
                      </a:cubicBezTo>
                      <a:cubicBezTo>
                        <a:pt x="133294" y="25108"/>
                        <a:pt x="132737" y="25084"/>
                        <a:pt x="132377" y="25409"/>
                      </a:cubicBezTo>
                      <a:lnTo>
                        <a:pt x="95701" y="58847"/>
                      </a:lnTo>
                      <a:cubicBezTo>
                        <a:pt x="91609" y="54089"/>
                        <a:pt x="86038" y="50671"/>
                        <a:pt x="79620" y="49469"/>
                      </a:cubicBezTo>
                      <a:lnTo>
                        <a:pt x="90222" y="1071"/>
                      </a:lnTo>
                      <a:cubicBezTo>
                        <a:pt x="90321" y="624"/>
                        <a:pt x="90054" y="165"/>
                        <a:pt x="89607" y="38"/>
                      </a:cubicBezTo>
                      <a:cubicBezTo>
                        <a:pt x="89143" y="-96"/>
                        <a:pt x="88656" y="171"/>
                        <a:pt x="88516" y="635"/>
                      </a:cubicBezTo>
                      <a:lnTo>
                        <a:pt x="74507" y="48953"/>
                      </a:lnTo>
                      <a:cubicBezTo>
                        <a:pt x="74472" y="48953"/>
                        <a:pt x="74438" y="48941"/>
                        <a:pt x="74403" y="48941"/>
                      </a:cubicBezTo>
                      <a:cubicBezTo>
                        <a:pt x="74368" y="48941"/>
                        <a:pt x="74333" y="48953"/>
                        <a:pt x="74299" y="48953"/>
                      </a:cubicBezTo>
                      <a:lnTo>
                        <a:pt x="60290" y="635"/>
                      </a:lnTo>
                      <a:cubicBezTo>
                        <a:pt x="60162" y="194"/>
                        <a:pt x="59709" y="-78"/>
                        <a:pt x="59256" y="20"/>
                      </a:cubicBezTo>
                      <a:cubicBezTo>
                        <a:pt x="58781" y="125"/>
                        <a:pt x="58485" y="595"/>
                        <a:pt x="58583" y="1065"/>
                      </a:cubicBezTo>
                      <a:lnTo>
                        <a:pt x="69186" y="49463"/>
                      </a:lnTo>
                      <a:cubicBezTo>
                        <a:pt x="62768" y="50665"/>
                        <a:pt x="57196" y="54083"/>
                        <a:pt x="53105" y="58842"/>
                      </a:cubicBezTo>
                      <a:lnTo>
                        <a:pt x="16429" y="25403"/>
                      </a:lnTo>
                      <a:cubicBezTo>
                        <a:pt x="16092" y="25096"/>
                        <a:pt x="15564" y="25096"/>
                        <a:pt x="15228" y="25421"/>
                      </a:cubicBezTo>
                      <a:cubicBezTo>
                        <a:pt x="14880" y="25758"/>
                        <a:pt x="14868" y="26314"/>
                        <a:pt x="15204" y="26663"/>
                      </a:cubicBezTo>
                      <a:lnTo>
                        <a:pt x="50117" y="63031"/>
                      </a:lnTo>
                      <a:cubicBezTo>
                        <a:pt x="50093" y="63078"/>
                        <a:pt x="50070" y="63119"/>
                        <a:pt x="50047" y="63165"/>
                      </a:cubicBezTo>
                      <a:lnTo>
                        <a:pt x="1091" y="51112"/>
                      </a:lnTo>
                      <a:cubicBezTo>
                        <a:pt x="644" y="51001"/>
                        <a:pt x="186" y="51257"/>
                        <a:pt x="41" y="51698"/>
                      </a:cubicBezTo>
                      <a:cubicBezTo>
                        <a:pt x="-105" y="52156"/>
                        <a:pt x="151" y="52649"/>
                        <a:pt x="615" y="52800"/>
                      </a:cubicBezTo>
                      <a:close/>
                    </a:path>
                  </a:pathLst>
                </a:custGeom>
                <a:solidFill>
                  <a:schemeClr val="accent4"/>
                </a:solidFill>
                <a:ln w="5794" cap="flat">
                  <a:noFill/>
                  <a:prstDash val="solid"/>
                  <a:miter/>
                </a:ln>
              </p:spPr>
              <p:txBody>
                <a:bodyPr rtlCol="0" anchor="ctr"/>
                <a:lstStyle/>
                <a:p>
                  <a:endParaRPr lang="en-US"/>
                </a:p>
              </p:txBody>
            </p:sp>
          </p:grpSp>
          <p:grpSp>
            <p:nvGrpSpPr>
              <p:cNvPr id="390" name="Content Placeholder 3" descr="A wreath with lemons and leaves">
                <a:extLst>
                  <a:ext uri="{FF2B5EF4-FFF2-40B4-BE49-F238E27FC236}">
                    <a16:creationId xmlns:a16="http://schemas.microsoft.com/office/drawing/2014/main" id="{BBDA1FD0-65ED-4A68-B350-C3257C549D38}"/>
                  </a:ext>
                </a:extLst>
              </p:cNvPr>
              <p:cNvGrpSpPr/>
              <p:nvPr/>
            </p:nvGrpSpPr>
            <p:grpSpPr>
              <a:xfrm>
                <a:off x="7392399" y="4712862"/>
                <a:ext cx="215887" cy="237016"/>
                <a:chOff x="7392399" y="4712862"/>
                <a:chExt cx="215887" cy="237016"/>
              </a:xfrm>
            </p:grpSpPr>
            <p:sp>
              <p:nvSpPr>
                <p:cNvPr id="391" name="Freeform: Shape 390">
                  <a:extLst>
                    <a:ext uri="{FF2B5EF4-FFF2-40B4-BE49-F238E27FC236}">
                      <a16:creationId xmlns:a16="http://schemas.microsoft.com/office/drawing/2014/main" id="{76C468CD-B509-41AB-947D-3551E01579CE}"/>
                    </a:ext>
                  </a:extLst>
                </p:cNvPr>
                <p:cNvSpPr/>
                <p:nvPr/>
              </p:nvSpPr>
              <p:spPr>
                <a:xfrm>
                  <a:off x="7462778" y="4853219"/>
                  <a:ext cx="76696" cy="96659"/>
                </a:xfrm>
                <a:custGeom>
                  <a:avLst/>
                  <a:gdLst>
                    <a:gd name="connsiteX0" fmla="*/ 37849 w 76696"/>
                    <a:gd name="connsiteY0" fmla="*/ 0 h 96659"/>
                    <a:gd name="connsiteX1" fmla="*/ 76696 w 76696"/>
                    <a:gd name="connsiteY1" fmla="*/ 57980 h 96659"/>
                    <a:gd name="connsiteX2" fmla="*/ 65699 w 76696"/>
                    <a:gd name="connsiteY2" fmla="*/ 85191 h 96659"/>
                    <a:gd name="connsiteX3" fmla="*/ 38679 w 76696"/>
                    <a:gd name="connsiteY3" fmla="*/ 96658 h 96659"/>
                    <a:gd name="connsiteX4" fmla="*/ 14932 w 76696"/>
                    <a:gd name="connsiteY4" fmla="*/ 88679 h 96659"/>
                    <a:gd name="connsiteX5" fmla="*/ 1 w 76696"/>
                    <a:gd name="connsiteY5" fmla="*/ 58636 h 96659"/>
                    <a:gd name="connsiteX6" fmla="*/ 37849 w 76696"/>
                    <a:gd name="connsiteY6" fmla="*/ 0 h 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9">
                      <a:moveTo>
                        <a:pt x="37849" y="0"/>
                      </a:moveTo>
                      <a:cubicBezTo>
                        <a:pt x="54702" y="16858"/>
                        <a:pt x="76568" y="43530"/>
                        <a:pt x="76696" y="57980"/>
                      </a:cubicBezTo>
                      <a:cubicBezTo>
                        <a:pt x="76783" y="68223"/>
                        <a:pt x="72877" y="77885"/>
                        <a:pt x="65699" y="85191"/>
                      </a:cubicBezTo>
                      <a:cubicBezTo>
                        <a:pt x="58520" y="92497"/>
                        <a:pt x="48922" y="96565"/>
                        <a:pt x="38679" y="96658"/>
                      </a:cubicBezTo>
                      <a:cubicBezTo>
                        <a:pt x="29997" y="96733"/>
                        <a:pt x="21786" y="93971"/>
                        <a:pt x="14932" y="88679"/>
                      </a:cubicBezTo>
                      <a:cubicBezTo>
                        <a:pt x="5543" y="81431"/>
                        <a:pt x="105" y="70480"/>
                        <a:pt x="1" y="58636"/>
                      </a:cubicBezTo>
                      <a:cubicBezTo>
                        <a:pt x="-121" y="44157"/>
                        <a:pt x="21287" y="17131"/>
                        <a:pt x="37849" y="0"/>
                      </a:cubicBezTo>
                      <a:close/>
                    </a:path>
                  </a:pathLst>
                </a:custGeom>
                <a:solidFill>
                  <a:srgbClr val="FFFFFF"/>
                </a:solidFill>
                <a:ln w="5794"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864936D3-BCC8-4312-9B90-5D5D2F4F2DA6}"/>
                    </a:ext>
                  </a:extLst>
                </p:cNvPr>
                <p:cNvSpPr/>
                <p:nvPr/>
              </p:nvSpPr>
              <p:spPr>
                <a:xfrm>
                  <a:off x="7519180" y="4834777"/>
                  <a:ext cx="89106" cy="75066"/>
                </a:xfrm>
                <a:custGeom>
                  <a:avLst/>
                  <a:gdLst>
                    <a:gd name="connsiteX0" fmla="*/ 0 w 89106"/>
                    <a:gd name="connsiteY0" fmla="*/ 7979 h 75066"/>
                    <a:gd name="connsiteX1" fmla="*/ 69632 w 89106"/>
                    <a:gd name="connsiteY1" fmla="*/ 3325 h 75066"/>
                    <a:gd name="connsiteX2" fmla="*/ 87698 w 89106"/>
                    <a:gd name="connsiteY2" fmla="*/ 26457 h 75066"/>
                    <a:gd name="connsiteX3" fmla="*/ 84117 w 89106"/>
                    <a:gd name="connsiteY3" fmla="*/ 55589 h 75066"/>
                    <a:gd name="connsiteX4" fmla="*/ 65338 w 89106"/>
                    <a:gd name="connsiteY4" fmla="*/ 72163 h 75066"/>
                    <a:gd name="connsiteX5" fmla="*/ 31853 w 89106"/>
                    <a:gd name="connsiteY5" fmla="*/ 70067 h 75066"/>
                    <a:gd name="connsiteX6" fmla="*/ 0 w 89106"/>
                    <a:gd name="connsiteY6" fmla="*/ 7979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6">
                      <a:moveTo>
                        <a:pt x="0" y="7979"/>
                      </a:moveTo>
                      <a:cubicBezTo>
                        <a:pt x="23027" y="1816"/>
                        <a:pt x="57057" y="-3790"/>
                        <a:pt x="69632" y="3325"/>
                      </a:cubicBezTo>
                      <a:cubicBezTo>
                        <a:pt x="78546" y="8374"/>
                        <a:pt x="84965" y="16585"/>
                        <a:pt x="87698" y="26457"/>
                      </a:cubicBezTo>
                      <a:cubicBezTo>
                        <a:pt x="90431" y="36328"/>
                        <a:pt x="89160" y="46675"/>
                        <a:pt x="84117" y="55589"/>
                      </a:cubicBezTo>
                      <a:cubicBezTo>
                        <a:pt x="79840" y="63144"/>
                        <a:pt x="73346" y="68878"/>
                        <a:pt x="65338" y="72163"/>
                      </a:cubicBezTo>
                      <a:cubicBezTo>
                        <a:pt x="54364" y="76666"/>
                        <a:pt x="42160" y="75906"/>
                        <a:pt x="31853" y="70067"/>
                      </a:cubicBezTo>
                      <a:cubicBezTo>
                        <a:pt x="19255" y="62941"/>
                        <a:pt x="6552" y="30885"/>
                        <a:pt x="0" y="7979"/>
                      </a:cubicBezTo>
                      <a:close/>
                    </a:path>
                  </a:pathLst>
                </a:custGeom>
                <a:solidFill>
                  <a:srgbClr val="FFFFFF"/>
                </a:solidFill>
                <a:ln w="5794"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A1C1ECD0-21B9-4B12-B5EF-59ED4F2F7A90}"/>
                    </a:ext>
                  </a:extLst>
                </p:cNvPr>
                <p:cNvSpPr/>
                <p:nvPr/>
              </p:nvSpPr>
              <p:spPr>
                <a:xfrm>
                  <a:off x="7518913" y="4752520"/>
                  <a:ext cx="88601" cy="75072"/>
                </a:xfrm>
                <a:custGeom>
                  <a:avLst/>
                  <a:gdLst>
                    <a:gd name="connsiteX0" fmla="*/ 0 w 88601"/>
                    <a:gd name="connsiteY0" fmla="*/ 67946 h 75072"/>
                    <a:gd name="connsiteX1" fmla="*/ 30786 w 88601"/>
                    <a:gd name="connsiteY1" fmla="*/ 5318 h 75072"/>
                    <a:gd name="connsiteX2" fmla="*/ 59848 w 88601"/>
                    <a:gd name="connsiteY2" fmla="*/ 1238 h 75072"/>
                    <a:gd name="connsiteX3" fmla="*/ 83287 w 88601"/>
                    <a:gd name="connsiteY3" fmla="*/ 18903 h 75072"/>
                    <a:gd name="connsiteX4" fmla="*/ 88249 w 88601"/>
                    <a:gd name="connsiteY4" fmla="*/ 43456 h 75072"/>
                    <a:gd name="connsiteX5" fmla="*/ 69696 w 88601"/>
                    <a:gd name="connsiteY5" fmla="*/ 71410 h 75072"/>
                    <a:gd name="connsiteX6" fmla="*/ 0 w 88601"/>
                    <a:gd name="connsiteY6" fmla="*/ 67946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6"/>
                      </a:moveTo>
                      <a:cubicBezTo>
                        <a:pt x="6174" y="44924"/>
                        <a:pt x="18338" y="12647"/>
                        <a:pt x="30786" y="5318"/>
                      </a:cubicBezTo>
                      <a:cubicBezTo>
                        <a:pt x="39613" y="124"/>
                        <a:pt x="49936"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5"/>
                        <a:pt x="0" y="67946"/>
                      </a:cubicBezTo>
                      <a:close/>
                    </a:path>
                  </a:pathLst>
                </a:custGeom>
                <a:solidFill>
                  <a:srgbClr val="FFFFFF"/>
                </a:solidFill>
                <a:ln w="5794"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29873DF5-302C-49B9-B6F5-3DD45F6ABB14}"/>
                    </a:ext>
                  </a:extLst>
                </p:cNvPr>
                <p:cNvSpPr/>
                <p:nvPr/>
              </p:nvSpPr>
              <p:spPr>
                <a:xfrm>
                  <a:off x="7460433" y="4712862"/>
                  <a:ext cx="78258" cy="98626"/>
                </a:xfrm>
                <a:custGeom>
                  <a:avLst/>
                  <a:gdLst>
                    <a:gd name="connsiteX0" fmla="*/ 39637 w 78258"/>
                    <a:gd name="connsiteY0" fmla="*/ 98627 h 98626"/>
                    <a:gd name="connsiteX1" fmla="*/ 1 w 78258"/>
                    <a:gd name="connsiteY1" fmla="*/ 39463 h 98626"/>
                    <a:gd name="connsiteX2" fmla="*/ 11225 w 78258"/>
                    <a:gd name="connsiteY2" fmla="*/ 11701 h 98626"/>
                    <a:gd name="connsiteX3" fmla="*/ 38796 w 78258"/>
                    <a:gd name="connsiteY3" fmla="*/ 1 h 98626"/>
                    <a:gd name="connsiteX4" fmla="*/ 63024 w 78258"/>
                    <a:gd name="connsiteY4" fmla="*/ 8143 h 98626"/>
                    <a:gd name="connsiteX5" fmla="*/ 78258 w 78258"/>
                    <a:gd name="connsiteY5" fmla="*/ 38801 h 98626"/>
                    <a:gd name="connsiteX6" fmla="*/ 39637 w 78258"/>
                    <a:gd name="connsiteY6" fmla="*/ 98627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8" h="98626">
                      <a:moveTo>
                        <a:pt x="39637" y="98627"/>
                      </a:moveTo>
                      <a:cubicBezTo>
                        <a:pt x="22442" y="81426"/>
                        <a:pt x="123" y="54209"/>
                        <a:pt x="1" y="39463"/>
                      </a:cubicBezTo>
                      <a:cubicBezTo>
                        <a:pt x="-85" y="29011"/>
                        <a:pt x="3901" y="19152"/>
                        <a:pt x="11225" y="11701"/>
                      </a:cubicBezTo>
                      <a:cubicBezTo>
                        <a:pt x="18554" y="4244"/>
                        <a:pt x="28344" y="94"/>
                        <a:pt x="38796" y="1"/>
                      </a:cubicBezTo>
                      <a:cubicBezTo>
                        <a:pt x="47651" y="-74"/>
                        <a:pt x="56031" y="2740"/>
                        <a:pt x="63024" y="8143"/>
                      </a:cubicBezTo>
                      <a:cubicBezTo>
                        <a:pt x="72605" y="15542"/>
                        <a:pt x="78153" y="26719"/>
                        <a:pt x="78258" y="38801"/>
                      </a:cubicBezTo>
                      <a:cubicBezTo>
                        <a:pt x="78380" y="53565"/>
                        <a:pt x="56530" y="81142"/>
                        <a:pt x="39637" y="98627"/>
                      </a:cubicBezTo>
                      <a:close/>
                    </a:path>
                  </a:pathLst>
                </a:custGeom>
                <a:solidFill>
                  <a:srgbClr val="FFFFFF"/>
                </a:solidFill>
                <a:ln w="5794"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D9769E06-FB63-4D19-8E53-C1D1EFAE64ED}"/>
                    </a:ext>
                  </a:extLst>
                </p:cNvPr>
                <p:cNvSpPr/>
                <p:nvPr/>
              </p:nvSpPr>
              <p:spPr>
                <a:xfrm>
                  <a:off x="7392399" y="4753872"/>
                  <a:ext cx="89106" cy="75066"/>
                </a:xfrm>
                <a:custGeom>
                  <a:avLst/>
                  <a:gdLst>
                    <a:gd name="connsiteX0" fmla="*/ 89107 w 89106"/>
                    <a:gd name="connsiteY0" fmla="*/ 67088 h 75066"/>
                    <a:gd name="connsiteX1" fmla="*/ 19474 w 89106"/>
                    <a:gd name="connsiteY1" fmla="*/ 71742 h 75066"/>
                    <a:gd name="connsiteX2" fmla="*/ 1409 w 89106"/>
                    <a:gd name="connsiteY2" fmla="*/ 48610 h 75066"/>
                    <a:gd name="connsiteX3" fmla="*/ 4989 w 89106"/>
                    <a:gd name="connsiteY3" fmla="*/ 19478 h 75066"/>
                    <a:gd name="connsiteX4" fmla="*/ 23768 w 89106"/>
                    <a:gd name="connsiteY4" fmla="*/ 2904 h 75066"/>
                    <a:gd name="connsiteX5" fmla="*/ 57253 w 89106"/>
                    <a:gd name="connsiteY5" fmla="*/ 4999 h 75066"/>
                    <a:gd name="connsiteX6" fmla="*/ 89107 w 89106"/>
                    <a:gd name="connsiteY6" fmla="*/ 67088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6">
                      <a:moveTo>
                        <a:pt x="89107" y="67088"/>
                      </a:moveTo>
                      <a:cubicBezTo>
                        <a:pt x="66079" y="73250"/>
                        <a:pt x="32049" y="78856"/>
                        <a:pt x="19474" y="71742"/>
                      </a:cubicBezTo>
                      <a:cubicBezTo>
                        <a:pt x="10560" y="66693"/>
                        <a:pt x="4142" y="58481"/>
                        <a:pt x="1409" y="48610"/>
                      </a:cubicBezTo>
                      <a:cubicBezTo>
                        <a:pt x="-1325" y="38739"/>
                        <a:pt x="-54" y="28392"/>
                        <a:pt x="4989" y="19478"/>
                      </a:cubicBezTo>
                      <a:cubicBezTo>
                        <a:pt x="9266" y="11922"/>
                        <a:pt x="15760" y="6189"/>
                        <a:pt x="23768" y="2904"/>
                      </a:cubicBezTo>
                      <a:cubicBezTo>
                        <a:pt x="34742" y="-1599"/>
                        <a:pt x="46946" y="-839"/>
                        <a:pt x="57253" y="4999"/>
                      </a:cubicBezTo>
                      <a:cubicBezTo>
                        <a:pt x="69852" y="12126"/>
                        <a:pt x="82555" y="44182"/>
                        <a:pt x="89107" y="67088"/>
                      </a:cubicBezTo>
                      <a:close/>
                    </a:path>
                  </a:pathLst>
                </a:custGeom>
                <a:solidFill>
                  <a:srgbClr val="FFFFFF"/>
                </a:solidFill>
                <a:ln w="5794"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946FB205-FA32-47E0-AF7D-4D9F53CDAABE}"/>
                    </a:ext>
                  </a:extLst>
                </p:cNvPr>
                <p:cNvSpPr/>
                <p:nvPr/>
              </p:nvSpPr>
              <p:spPr>
                <a:xfrm>
                  <a:off x="7393171" y="4836124"/>
                  <a:ext cx="88601" cy="75070"/>
                </a:xfrm>
                <a:custGeom>
                  <a:avLst/>
                  <a:gdLst>
                    <a:gd name="connsiteX0" fmla="*/ 88602 w 88601"/>
                    <a:gd name="connsiteY0" fmla="*/ 7126 h 75070"/>
                    <a:gd name="connsiteX1" fmla="*/ 57816 w 88601"/>
                    <a:gd name="connsiteY1" fmla="*/ 69754 h 75070"/>
                    <a:gd name="connsiteX2" fmla="*/ 28753 w 88601"/>
                    <a:gd name="connsiteY2" fmla="*/ 73833 h 75070"/>
                    <a:gd name="connsiteX3" fmla="*/ 5314 w 88601"/>
                    <a:gd name="connsiteY3" fmla="*/ 56168 h 75070"/>
                    <a:gd name="connsiteX4" fmla="*/ 353 w 88601"/>
                    <a:gd name="connsiteY4" fmla="*/ 31615 h 75070"/>
                    <a:gd name="connsiteX5" fmla="*/ 18905 w 88601"/>
                    <a:gd name="connsiteY5" fmla="*/ 3661 h 75070"/>
                    <a:gd name="connsiteX6" fmla="*/ 88602 w 88601"/>
                    <a:gd name="connsiteY6" fmla="*/ 7126 h 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0">
                      <a:moveTo>
                        <a:pt x="88602" y="7126"/>
                      </a:moveTo>
                      <a:cubicBezTo>
                        <a:pt x="82427" y="30147"/>
                        <a:pt x="70264" y="62424"/>
                        <a:pt x="57816" y="69754"/>
                      </a:cubicBezTo>
                      <a:cubicBezTo>
                        <a:pt x="48989" y="74947"/>
                        <a:pt x="38665" y="76398"/>
                        <a:pt x="28753" y="73833"/>
                      </a:cubicBezTo>
                      <a:cubicBezTo>
                        <a:pt x="18836" y="71268"/>
                        <a:pt x="10514" y="64989"/>
                        <a:pt x="5314" y="56168"/>
                      </a:cubicBezTo>
                      <a:cubicBezTo>
                        <a:pt x="910" y="48688"/>
                        <a:pt x="-808" y="40198"/>
                        <a:pt x="353" y="31615"/>
                      </a:cubicBezTo>
                      <a:cubicBezTo>
                        <a:pt x="1937" y="19858"/>
                        <a:pt x="8703" y="9673"/>
                        <a:pt x="18905" y="3661"/>
                      </a:cubicBezTo>
                      <a:cubicBezTo>
                        <a:pt x="31371" y="-3680"/>
                        <a:pt x="65488" y="1351"/>
                        <a:pt x="88602" y="7126"/>
                      </a:cubicBezTo>
                      <a:close/>
                    </a:path>
                  </a:pathLst>
                </a:custGeom>
                <a:solidFill>
                  <a:srgbClr val="FFFFFF"/>
                </a:solidFill>
                <a:ln w="5794"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EAF1AA49-4B4D-474F-A644-367B93A20140}"/>
                    </a:ext>
                  </a:extLst>
                </p:cNvPr>
                <p:cNvSpPr/>
                <p:nvPr/>
              </p:nvSpPr>
              <p:spPr>
                <a:xfrm>
                  <a:off x="7425938" y="4754719"/>
                  <a:ext cx="148804" cy="154289"/>
                </a:xfrm>
                <a:custGeom>
                  <a:avLst/>
                  <a:gdLst>
                    <a:gd name="connsiteX0" fmla="*/ 612 w 148804"/>
                    <a:gd name="connsiteY0" fmla="*/ 52800 h 154289"/>
                    <a:gd name="connsiteX1" fmla="*/ 47896 w 148804"/>
                    <a:gd name="connsiteY1" fmla="*/ 67842 h 154289"/>
                    <a:gd name="connsiteX2" fmla="*/ 46202 w 148804"/>
                    <a:gd name="connsiteY2" fmla="*/ 77139 h 154289"/>
                    <a:gd name="connsiteX3" fmla="*/ 47896 w 148804"/>
                    <a:gd name="connsiteY3" fmla="*/ 86436 h 154289"/>
                    <a:gd name="connsiteX4" fmla="*/ 612 w 148804"/>
                    <a:gd name="connsiteY4" fmla="*/ 101477 h 154289"/>
                    <a:gd name="connsiteX5" fmla="*/ 26 w 148804"/>
                    <a:gd name="connsiteY5" fmla="*/ 102528 h 154289"/>
                    <a:gd name="connsiteX6" fmla="*/ 1088 w 148804"/>
                    <a:gd name="connsiteY6" fmla="*/ 103172 h 154289"/>
                    <a:gd name="connsiteX7" fmla="*/ 50044 w 148804"/>
                    <a:gd name="connsiteY7" fmla="*/ 91119 h 154289"/>
                    <a:gd name="connsiteX8" fmla="*/ 50119 w 148804"/>
                    <a:gd name="connsiteY8" fmla="*/ 91252 h 154289"/>
                    <a:gd name="connsiteX9" fmla="*/ 15207 w 148804"/>
                    <a:gd name="connsiteY9" fmla="*/ 127621 h 154289"/>
                    <a:gd name="connsiteX10" fmla="*/ 15190 w 148804"/>
                    <a:gd name="connsiteY10" fmla="*/ 128822 h 154289"/>
                    <a:gd name="connsiteX11" fmla="*/ 16431 w 148804"/>
                    <a:gd name="connsiteY11" fmla="*/ 128880 h 154289"/>
                    <a:gd name="connsiteX12" fmla="*/ 53108 w 148804"/>
                    <a:gd name="connsiteY12" fmla="*/ 95442 h 154289"/>
                    <a:gd name="connsiteX13" fmla="*/ 69188 w 148804"/>
                    <a:gd name="connsiteY13" fmla="*/ 104820 h 154289"/>
                    <a:gd name="connsiteX14" fmla="*/ 58586 w 148804"/>
                    <a:gd name="connsiteY14" fmla="*/ 153219 h 154289"/>
                    <a:gd name="connsiteX15" fmla="*/ 59201 w 148804"/>
                    <a:gd name="connsiteY15" fmla="*/ 154252 h 154289"/>
                    <a:gd name="connsiteX16" fmla="*/ 60292 w 148804"/>
                    <a:gd name="connsiteY16" fmla="*/ 153654 h 154289"/>
                    <a:gd name="connsiteX17" fmla="*/ 74301 w 148804"/>
                    <a:gd name="connsiteY17" fmla="*/ 105337 h 154289"/>
                    <a:gd name="connsiteX18" fmla="*/ 74405 w 148804"/>
                    <a:gd name="connsiteY18" fmla="*/ 105348 h 154289"/>
                    <a:gd name="connsiteX19" fmla="*/ 74510 w 148804"/>
                    <a:gd name="connsiteY19" fmla="*/ 105337 h 154289"/>
                    <a:gd name="connsiteX20" fmla="*/ 88519 w 148804"/>
                    <a:gd name="connsiteY20" fmla="*/ 153654 h 154289"/>
                    <a:gd name="connsiteX21" fmla="*/ 89552 w 148804"/>
                    <a:gd name="connsiteY21" fmla="*/ 154269 h 154289"/>
                    <a:gd name="connsiteX22" fmla="*/ 90219 w 148804"/>
                    <a:gd name="connsiteY22" fmla="*/ 153224 h 154289"/>
                    <a:gd name="connsiteX23" fmla="*/ 79617 w 148804"/>
                    <a:gd name="connsiteY23" fmla="*/ 104826 h 154289"/>
                    <a:gd name="connsiteX24" fmla="*/ 95697 w 148804"/>
                    <a:gd name="connsiteY24" fmla="*/ 95448 h 154289"/>
                    <a:gd name="connsiteX25" fmla="*/ 132374 w 148804"/>
                    <a:gd name="connsiteY25" fmla="*/ 128886 h 154289"/>
                    <a:gd name="connsiteX26" fmla="*/ 133575 w 148804"/>
                    <a:gd name="connsiteY26" fmla="*/ 128869 h 154289"/>
                    <a:gd name="connsiteX27" fmla="*/ 133598 w 148804"/>
                    <a:gd name="connsiteY27" fmla="*/ 127627 h 154289"/>
                    <a:gd name="connsiteX28" fmla="*/ 98686 w 148804"/>
                    <a:gd name="connsiteY28" fmla="*/ 91258 h 154289"/>
                    <a:gd name="connsiteX29" fmla="*/ 98761 w 148804"/>
                    <a:gd name="connsiteY29" fmla="*/ 91124 h 154289"/>
                    <a:gd name="connsiteX30" fmla="*/ 147717 w 148804"/>
                    <a:gd name="connsiteY30" fmla="*/ 103178 h 154289"/>
                    <a:gd name="connsiteX31" fmla="*/ 148762 w 148804"/>
                    <a:gd name="connsiteY31" fmla="*/ 102592 h 154289"/>
                    <a:gd name="connsiteX32" fmla="*/ 148193 w 148804"/>
                    <a:gd name="connsiteY32" fmla="*/ 101489 h 154289"/>
                    <a:gd name="connsiteX33" fmla="*/ 100909 w 148804"/>
                    <a:gd name="connsiteY33" fmla="*/ 86447 h 154289"/>
                    <a:gd name="connsiteX34" fmla="*/ 102603 w 148804"/>
                    <a:gd name="connsiteY34" fmla="*/ 77151 h 154289"/>
                    <a:gd name="connsiteX35" fmla="*/ 100909 w 148804"/>
                    <a:gd name="connsiteY35" fmla="*/ 67854 h 154289"/>
                    <a:gd name="connsiteX36" fmla="*/ 148193 w 148804"/>
                    <a:gd name="connsiteY36" fmla="*/ 52812 h 154289"/>
                    <a:gd name="connsiteX37" fmla="*/ 148779 w 148804"/>
                    <a:gd name="connsiteY37" fmla="*/ 51762 h 154289"/>
                    <a:gd name="connsiteX38" fmla="*/ 147717 w 148804"/>
                    <a:gd name="connsiteY38" fmla="*/ 51117 h 154289"/>
                    <a:gd name="connsiteX39" fmla="*/ 98761 w 148804"/>
                    <a:gd name="connsiteY39" fmla="*/ 63170 h 154289"/>
                    <a:gd name="connsiteX40" fmla="*/ 98686 w 148804"/>
                    <a:gd name="connsiteY40" fmla="*/ 63037 h 154289"/>
                    <a:gd name="connsiteX41" fmla="*/ 133598 w 148804"/>
                    <a:gd name="connsiteY41" fmla="*/ 26668 h 154289"/>
                    <a:gd name="connsiteX42" fmla="*/ 133615 w 148804"/>
                    <a:gd name="connsiteY42" fmla="*/ 25467 h 154289"/>
                    <a:gd name="connsiteX43" fmla="*/ 132374 w 148804"/>
                    <a:gd name="connsiteY43" fmla="*/ 25409 h 154289"/>
                    <a:gd name="connsiteX44" fmla="*/ 95697 w 148804"/>
                    <a:gd name="connsiteY44" fmla="*/ 58847 h 154289"/>
                    <a:gd name="connsiteX45" fmla="*/ 79617 w 148804"/>
                    <a:gd name="connsiteY45" fmla="*/ 49469 h 154289"/>
                    <a:gd name="connsiteX46" fmla="*/ 90219 w 148804"/>
                    <a:gd name="connsiteY46" fmla="*/ 1070 h 154289"/>
                    <a:gd name="connsiteX47" fmla="*/ 89604 w 148804"/>
                    <a:gd name="connsiteY47" fmla="*/ 38 h 154289"/>
                    <a:gd name="connsiteX48" fmla="*/ 88513 w 148804"/>
                    <a:gd name="connsiteY48" fmla="*/ 635 h 154289"/>
                    <a:gd name="connsiteX49" fmla="*/ 74504 w 148804"/>
                    <a:gd name="connsiteY49" fmla="*/ 48953 h 154289"/>
                    <a:gd name="connsiteX50" fmla="*/ 74400 w 148804"/>
                    <a:gd name="connsiteY50" fmla="*/ 48941 h 154289"/>
                    <a:gd name="connsiteX51" fmla="*/ 74295 w 148804"/>
                    <a:gd name="connsiteY51" fmla="*/ 48953 h 154289"/>
                    <a:gd name="connsiteX52" fmla="*/ 60286 w 148804"/>
                    <a:gd name="connsiteY52" fmla="*/ 635 h 154289"/>
                    <a:gd name="connsiteX53" fmla="*/ 59253 w 148804"/>
                    <a:gd name="connsiteY53" fmla="*/ 20 h 154289"/>
                    <a:gd name="connsiteX54" fmla="*/ 58586 w 148804"/>
                    <a:gd name="connsiteY54" fmla="*/ 1065 h 154289"/>
                    <a:gd name="connsiteX55" fmla="*/ 69188 w 148804"/>
                    <a:gd name="connsiteY55" fmla="*/ 49463 h 154289"/>
                    <a:gd name="connsiteX56" fmla="*/ 53108 w 148804"/>
                    <a:gd name="connsiteY56" fmla="*/ 58841 h 154289"/>
                    <a:gd name="connsiteX57" fmla="*/ 16431 w 148804"/>
                    <a:gd name="connsiteY57" fmla="*/ 25403 h 154289"/>
                    <a:gd name="connsiteX58" fmla="*/ 15230 w 148804"/>
                    <a:gd name="connsiteY58" fmla="*/ 25421 h 154289"/>
                    <a:gd name="connsiteX59" fmla="*/ 15207 w 148804"/>
                    <a:gd name="connsiteY59" fmla="*/ 26663 h 154289"/>
                    <a:gd name="connsiteX60" fmla="*/ 50119 w 148804"/>
                    <a:gd name="connsiteY60" fmla="*/ 63031 h 154289"/>
                    <a:gd name="connsiteX61" fmla="*/ 50044 w 148804"/>
                    <a:gd name="connsiteY61" fmla="*/ 63165 h 154289"/>
                    <a:gd name="connsiteX62" fmla="*/ 1088 w 148804"/>
                    <a:gd name="connsiteY62" fmla="*/ 51112 h 154289"/>
                    <a:gd name="connsiteX63" fmla="*/ 43 w 148804"/>
                    <a:gd name="connsiteY63" fmla="*/ 51697 h 154289"/>
                    <a:gd name="connsiteX64" fmla="*/ 612 w 148804"/>
                    <a:gd name="connsiteY64" fmla="*/ 52800 h 15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04" h="154289">
                      <a:moveTo>
                        <a:pt x="612" y="52800"/>
                      </a:moveTo>
                      <a:lnTo>
                        <a:pt x="47896" y="67842"/>
                      </a:lnTo>
                      <a:cubicBezTo>
                        <a:pt x="46869" y="70767"/>
                        <a:pt x="46202" y="73866"/>
                        <a:pt x="46202" y="77139"/>
                      </a:cubicBezTo>
                      <a:cubicBezTo>
                        <a:pt x="46202" y="80418"/>
                        <a:pt x="46869" y="83511"/>
                        <a:pt x="47896" y="86436"/>
                      </a:cubicBezTo>
                      <a:lnTo>
                        <a:pt x="612" y="101477"/>
                      </a:lnTo>
                      <a:cubicBezTo>
                        <a:pt x="177" y="101617"/>
                        <a:pt x="-84" y="102075"/>
                        <a:pt x="26" y="102528"/>
                      </a:cubicBezTo>
                      <a:cubicBezTo>
                        <a:pt x="142" y="102998"/>
                        <a:pt x="618" y="103288"/>
                        <a:pt x="1088" y="103172"/>
                      </a:cubicBezTo>
                      <a:lnTo>
                        <a:pt x="50044" y="91119"/>
                      </a:lnTo>
                      <a:cubicBezTo>
                        <a:pt x="50067" y="91165"/>
                        <a:pt x="50090" y="91212"/>
                        <a:pt x="50119" y="91252"/>
                      </a:cubicBezTo>
                      <a:lnTo>
                        <a:pt x="15207" y="127621"/>
                      </a:lnTo>
                      <a:cubicBezTo>
                        <a:pt x="14894" y="127952"/>
                        <a:pt x="14876" y="128480"/>
                        <a:pt x="15190" y="128822"/>
                      </a:cubicBezTo>
                      <a:cubicBezTo>
                        <a:pt x="15514" y="129182"/>
                        <a:pt x="16072" y="129205"/>
                        <a:pt x="16431" y="128880"/>
                      </a:cubicBezTo>
                      <a:lnTo>
                        <a:pt x="53108" y="95442"/>
                      </a:lnTo>
                      <a:cubicBezTo>
                        <a:pt x="57199" y="100201"/>
                        <a:pt x="62770" y="103613"/>
                        <a:pt x="69188" y="104820"/>
                      </a:cubicBezTo>
                      <a:lnTo>
                        <a:pt x="58586" y="153219"/>
                      </a:lnTo>
                      <a:cubicBezTo>
                        <a:pt x="58487" y="153666"/>
                        <a:pt x="58754" y="154124"/>
                        <a:pt x="59201" y="154252"/>
                      </a:cubicBezTo>
                      <a:cubicBezTo>
                        <a:pt x="59665" y="154385"/>
                        <a:pt x="60153" y="154118"/>
                        <a:pt x="60292" y="153654"/>
                      </a:cubicBezTo>
                      <a:lnTo>
                        <a:pt x="74301" y="105337"/>
                      </a:lnTo>
                      <a:cubicBezTo>
                        <a:pt x="74336" y="105337"/>
                        <a:pt x="74371" y="105348"/>
                        <a:pt x="74405" y="105348"/>
                      </a:cubicBezTo>
                      <a:cubicBezTo>
                        <a:pt x="74440" y="105348"/>
                        <a:pt x="74475" y="105337"/>
                        <a:pt x="74510" y="105337"/>
                      </a:cubicBezTo>
                      <a:lnTo>
                        <a:pt x="88519" y="153654"/>
                      </a:lnTo>
                      <a:cubicBezTo>
                        <a:pt x="88646" y="154095"/>
                        <a:pt x="89099" y="154368"/>
                        <a:pt x="89552" y="154269"/>
                      </a:cubicBezTo>
                      <a:cubicBezTo>
                        <a:pt x="90028" y="154165"/>
                        <a:pt x="90323" y="153695"/>
                        <a:pt x="90219" y="153224"/>
                      </a:cubicBezTo>
                      <a:lnTo>
                        <a:pt x="79617" y="104826"/>
                      </a:lnTo>
                      <a:cubicBezTo>
                        <a:pt x="86035" y="103624"/>
                        <a:pt x="91606" y="100206"/>
                        <a:pt x="95697" y="95448"/>
                      </a:cubicBezTo>
                      <a:lnTo>
                        <a:pt x="132374" y="128886"/>
                      </a:lnTo>
                      <a:cubicBezTo>
                        <a:pt x="132710" y="129193"/>
                        <a:pt x="133238" y="129193"/>
                        <a:pt x="133575" y="128869"/>
                      </a:cubicBezTo>
                      <a:cubicBezTo>
                        <a:pt x="133923" y="128532"/>
                        <a:pt x="133935" y="127975"/>
                        <a:pt x="133598" y="127627"/>
                      </a:cubicBezTo>
                      <a:lnTo>
                        <a:pt x="98686" y="91258"/>
                      </a:lnTo>
                      <a:cubicBezTo>
                        <a:pt x="98709" y="91212"/>
                        <a:pt x="98732" y="91171"/>
                        <a:pt x="98761" y="91124"/>
                      </a:cubicBezTo>
                      <a:lnTo>
                        <a:pt x="147717" y="103178"/>
                      </a:lnTo>
                      <a:cubicBezTo>
                        <a:pt x="148164" y="103288"/>
                        <a:pt x="148622" y="103033"/>
                        <a:pt x="148762" y="102592"/>
                      </a:cubicBezTo>
                      <a:cubicBezTo>
                        <a:pt x="148907" y="102127"/>
                        <a:pt x="148651" y="101634"/>
                        <a:pt x="148193" y="101489"/>
                      </a:cubicBezTo>
                      <a:lnTo>
                        <a:pt x="100909" y="86447"/>
                      </a:lnTo>
                      <a:cubicBezTo>
                        <a:pt x="101936" y="83522"/>
                        <a:pt x="102603" y="80423"/>
                        <a:pt x="102603" y="77151"/>
                      </a:cubicBezTo>
                      <a:cubicBezTo>
                        <a:pt x="102603" y="73872"/>
                        <a:pt x="101936" y="70779"/>
                        <a:pt x="100909" y="67854"/>
                      </a:cubicBezTo>
                      <a:lnTo>
                        <a:pt x="148193" y="52812"/>
                      </a:lnTo>
                      <a:cubicBezTo>
                        <a:pt x="148628" y="52673"/>
                        <a:pt x="148889" y="52214"/>
                        <a:pt x="148779" y="51762"/>
                      </a:cubicBezTo>
                      <a:cubicBezTo>
                        <a:pt x="148663" y="51291"/>
                        <a:pt x="148187" y="51001"/>
                        <a:pt x="147717" y="51117"/>
                      </a:cubicBezTo>
                      <a:lnTo>
                        <a:pt x="98761" y="63170"/>
                      </a:lnTo>
                      <a:cubicBezTo>
                        <a:pt x="98738" y="63124"/>
                        <a:pt x="98715" y="63078"/>
                        <a:pt x="98686" y="63037"/>
                      </a:cubicBezTo>
                      <a:lnTo>
                        <a:pt x="133598" y="26668"/>
                      </a:lnTo>
                      <a:cubicBezTo>
                        <a:pt x="133911" y="26338"/>
                        <a:pt x="133929" y="25809"/>
                        <a:pt x="133615" y="25467"/>
                      </a:cubicBezTo>
                      <a:cubicBezTo>
                        <a:pt x="133291" y="25107"/>
                        <a:pt x="132733" y="25084"/>
                        <a:pt x="132374" y="25409"/>
                      </a:cubicBezTo>
                      <a:lnTo>
                        <a:pt x="95697" y="58847"/>
                      </a:lnTo>
                      <a:cubicBezTo>
                        <a:pt x="91606" y="54089"/>
                        <a:pt x="86035" y="50670"/>
                        <a:pt x="79617" y="49469"/>
                      </a:cubicBezTo>
                      <a:lnTo>
                        <a:pt x="90219" y="1070"/>
                      </a:lnTo>
                      <a:cubicBezTo>
                        <a:pt x="90318" y="624"/>
                        <a:pt x="90051" y="165"/>
                        <a:pt x="89604" y="38"/>
                      </a:cubicBezTo>
                      <a:cubicBezTo>
                        <a:pt x="89140" y="-96"/>
                        <a:pt x="88652" y="171"/>
                        <a:pt x="88513" y="635"/>
                      </a:cubicBezTo>
                      <a:lnTo>
                        <a:pt x="74504" y="48953"/>
                      </a:lnTo>
                      <a:cubicBezTo>
                        <a:pt x="74469" y="48953"/>
                        <a:pt x="74434" y="48941"/>
                        <a:pt x="74400" y="48941"/>
                      </a:cubicBezTo>
                      <a:cubicBezTo>
                        <a:pt x="74365" y="48941"/>
                        <a:pt x="74330" y="48953"/>
                        <a:pt x="74295" y="48953"/>
                      </a:cubicBezTo>
                      <a:lnTo>
                        <a:pt x="60286" y="635"/>
                      </a:lnTo>
                      <a:cubicBezTo>
                        <a:pt x="60158" y="194"/>
                        <a:pt x="59706" y="-79"/>
                        <a:pt x="59253" y="20"/>
                      </a:cubicBezTo>
                      <a:cubicBezTo>
                        <a:pt x="58777" y="125"/>
                        <a:pt x="58481" y="595"/>
                        <a:pt x="58586" y="1065"/>
                      </a:cubicBezTo>
                      <a:lnTo>
                        <a:pt x="69188" y="49463"/>
                      </a:lnTo>
                      <a:cubicBezTo>
                        <a:pt x="62770" y="50665"/>
                        <a:pt x="57199" y="54083"/>
                        <a:pt x="53108" y="58841"/>
                      </a:cubicBezTo>
                      <a:lnTo>
                        <a:pt x="16431" y="25403"/>
                      </a:lnTo>
                      <a:cubicBezTo>
                        <a:pt x="16095" y="25096"/>
                        <a:pt x="15567" y="25096"/>
                        <a:pt x="15230" y="25421"/>
                      </a:cubicBezTo>
                      <a:cubicBezTo>
                        <a:pt x="14882" y="25757"/>
                        <a:pt x="14871" y="26315"/>
                        <a:pt x="15207" y="26663"/>
                      </a:cubicBezTo>
                      <a:lnTo>
                        <a:pt x="50119" y="63031"/>
                      </a:lnTo>
                      <a:cubicBezTo>
                        <a:pt x="50096" y="63078"/>
                        <a:pt x="50073" y="63124"/>
                        <a:pt x="50044" y="63165"/>
                      </a:cubicBezTo>
                      <a:lnTo>
                        <a:pt x="1088" y="51112"/>
                      </a:lnTo>
                      <a:cubicBezTo>
                        <a:pt x="641" y="51001"/>
                        <a:pt x="183" y="51257"/>
                        <a:pt x="43" y="51697"/>
                      </a:cubicBezTo>
                      <a:cubicBezTo>
                        <a:pt x="-107" y="52156"/>
                        <a:pt x="148" y="52655"/>
                        <a:pt x="612" y="52800"/>
                      </a:cubicBezTo>
                      <a:close/>
                    </a:path>
                  </a:pathLst>
                </a:custGeom>
                <a:solidFill>
                  <a:schemeClr val="accent4"/>
                </a:solidFill>
                <a:ln w="5794" cap="flat">
                  <a:noFill/>
                  <a:prstDash val="solid"/>
                  <a:miter/>
                </a:ln>
              </p:spPr>
              <p:txBody>
                <a:bodyPr rtlCol="0" anchor="ctr"/>
                <a:lstStyle/>
                <a:p>
                  <a:endParaRPr lang="en-US"/>
                </a:p>
              </p:txBody>
            </p:sp>
          </p:grpSp>
          <p:grpSp>
            <p:nvGrpSpPr>
              <p:cNvPr id="398" name="Content Placeholder 3" descr="A wreath with lemons and leaves">
                <a:extLst>
                  <a:ext uri="{FF2B5EF4-FFF2-40B4-BE49-F238E27FC236}">
                    <a16:creationId xmlns:a16="http://schemas.microsoft.com/office/drawing/2014/main" id="{0C2CAC7F-28EA-4A5A-B802-A3D9112C3F5A}"/>
                  </a:ext>
                </a:extLst>
              </p:cNvPr>
              <p:cNvGrpSpPr/>
              <p:nvPr/>
            </p:nvGrpSpPr>
            <p:grpSpPr>
              <a:xfrm>
                <a:off x="7203900" y="4894066"/>
                <a:ext cx="215887" cy="237017"/>
                <a:chOff x="7203900" y="4894066"/>
                <a:chExt cx="215887" cy="237017"/>
              </a:xfrm>
            </p:grpSpPr>
            <p:sp>
              <p:nvSpPr>
                <p:cNvPr id="399" name="Freeform: Shape 398">
                  <a:extLst>
                    <a:ext uri="{FF2B5EF4-FFF2-40B4-BE49-F238E27FC236}">
                      <a16:creationId xmlns:a16="http://schemas.microsoft.com/office/drawing/2014/main" id="{8FCBFD6D-6F7F-4932-9248-7326671D5EC2}"/>
                    </a:ext>
                  </a:extLst>
                </p:cNvPr>
                <p:cNvSpPr/>
                <p:nvPr/>
              </p:nvSpPr>
              <p:spPr>
                <a:xfrm>
                  <a:off x="7274279" y="5034430"/>
                  <a:ext cx="76696" cy="96653"/>
                </a:xfrm>
                <a:custGeom>
                  <a:avLst/>
                  <a:gdLst>
                    <a:gd name="connsiteX0" fmla="*/ 37849 w 76696"/>
                    <a:gd name="connsiteY0" fmla="*/ 0 h 96653"/>
                    <a:gd name="connsiteX1" fmla="*/ 76696 w 76696"/>
                    <a:gd name="connsiteY1" fmla="*/ 57980 h 96653"/>
                    <a:gd name="connsiteX2" fmla="*/ 65699 w 76696"/>
                    <a:gd name="connsiteY2" fmla="*/ 85191 h 96653"/>
                    <a:gd name="connsiteX3" fmla="*/ 38679 w 76696"/>
                    <a:gd name="connsiteY3" fmla="*/ 96652 h 96653"/>
                    <a:gd name="connsiteX4" fmla="*/ 14932 w 76696"/>
                    <a:gd name="connsiteY4" fmla="*/ 88673 h 96653"/>
                    <a:gd name="connsiteX5" fmla="*/ 1 w 76696"/>
                    <a:gd name="connsiteY5" fmla="*/ 58630 h 96653"/>
                    <a:gd name="connsiteX6" fmla="*/ 37849 w 76696"/>
                    <a:gd name="connsiteY6" fmla="*/ 0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7849" y="0"/>
                      </a:moveTo>
                      <a:cubicBezTo>
                        <a:pt x="54702" y="16858"/>
                        <a:pt x="76568" y="43530"/>
                        <a:pt x="76696" y="57980"/>
                      </a:cubicBezTo>
                      <a:cubicBezTo>
                        <a:pt x="76783" y="68222"/>
                        <a:pt x="72877" y="77885"/>
                        <a:pt x="65699" y="85191"/>
                      </a:cubicBezTo>
                      <a:cubicBezTo>
                        <a:pt x="58520" y="92497"/>
                        <a:pt x="48921" y="96565"/>
                        <a:pt x="38679" y="96652"/>
                      </a:cubicBezTo>
                      <a:cubicBezTo>
                        <a:pt x="29997" y="96728"/>
                        <a:pt x="21786" y="93965"/>
                        <a:pt x="14932" y="88673"/>
                      </a:cubicBezTo>
                      <a:cubicBezTo>
                        <a:pt x="5543" y="81425"/>
                        <a:pt x="105" y="70474"/>
                        <a:pt x="1" y="58630"/>
                      </a:cubicBezTo>
                      <a:cubicBezTo>
                        <a:pt x="-121" y="44157"/>
                        <a:pt x="21287" y="17131"/>
                        <a:pt x="37849" y="0"/>
                      </a:cubicBezTo>
                      <a:close/>
                    </a:path>
                  </a:pathLst>
                </a:custGeom>
                <a:solidFill>
                  <a:srgbClr val="FFFFFF"/>
                </a:solidFill>
                <a:ln w="5794"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E2E7988F-DB58-4188-B68D-78CA47A2DBF2}"/>
                    </a:ext>
                  </a:extLst>
                </p:cNvPr>
                <p:cNvSpPr/>
                <p:nvPr/>
              </p:nvSpPr>
              <p:spPr>
                <a:xfrm>
                  <a:off x="7330681" y="5015987"/>
                  <a:ext cx="89106" cy="75067"/>
                </a:xfrm>
                <a:custGeom>
                  <a:avLst/>
                  <a:gdLst>
                    <a:gd name="connsiteX0" fmla="*/ 0 w 89106"/>
                    <a:gd name="connsiteY0" fmla="*/ 7979 h 75067"/>
                    <a:gd name="connsiteX1" fmla="*/ 69633 w 89106"/>
                    <a:gd name="connsiteY1" fmla="*/ 3325 h 75067"/>
                    <a:gd name="connsiteX2" fmla="*/ 87698 w 89106"/>
                    <a:gd name="connsiteY2" fmla="*/ 26456 h 75067"/>
                    <a:gd name="connsiteX3" fmla="*/ 84118 w 89106"/>
                    <a:gd name="connsiteY3" fmla="*/ 55589 h 75067"/>
                    <a:gd name="connsiteX4" fmla="*/ 65338 w 89106"/>
                    <a:gd name="connsiteY4" fmla="*/ 72163 h 75067"/>
                    <a:gd name="connsiteX5" fmla="*/ 31854 w 89106"/>
                    <a:gd name="connsiteY5" fmla="*/ 70074 h 75067"/>
                    <a:gd name="connsiteX6" fmla="*/ 0 w 89106"/>
                    <a:gd name="connsiteY6" fmla="*/ 7979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0" y="7979"/>
                      </a:moveTo>
                      <a:cubicBezTo>
                        <a:pt x="23027" y="1816"/>
                        <a:pt x="57057" y="-3790"/>
                        <a:pt x="69633" y="3325"/>
                      </a:cubicBezTo>
                      <a:cubicBezTo>
                        <a:pt x="78546" y="8374"/>
                        <a:pt x="84965" y="16585"/>
                        <a:pt x="87698" y="26456"/>
                      </a:cubicBezTo>
                      <a:cubicBezTo>
                        <a:pt x="90431" y="36328"/>
                        <a:pt x="89160" y="46675"/>
                        <a:pt x="84118" y="55589"/>
                      </a:cubicBezTo>
                      <a:cubicBezTo>
                        <a:pt x="79841" y="63144"/>
                        <a:pt x="73347" y="68878"/>
                        <a:pt x="65338" y="72163"/>
                      </a:cubicBezTo>
                      <a:cubicBezTo>
                        <a:pt x="54365" y="76666"/>
                        <a:pt x="42160" y="75905"/>
                        <a:pt x="31854" y="70074"/>
                      </a:cubicBezTo>
                      <a:cubicBezTo>
                        <a:pt x="19255" y="62941"/>
                        <a:pt x="6552" y="30884"/>
                        <a:pt x="0" y="7979"/>
                      </a:cubicBezTo>
                      <a:close/>
                    </a:path>
                  </a:pathLst>
                </a:custGeom>
                <a:solidFill>
                  <a:srgbClr val="FFFFFF"/>
                </a:solidFill>
                <a:ln w="5794"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528C51F9-CBB7-4646-B417-12AB271C918B}"/>
                    </a:ext>
                  </a:extLst>
                </p:cNvPr>
                <p:cNvSpPr/>
                <p:nvPr/>
              </p:nvSpPr>
              <p:spPr>
                <a:xfrm>
                  <a:off x="7330414" y="4933731"/>
                  <a:ext cx="88601" cy="75072"/>
                </a:xfrm>
                <a:custGeom>
                  <a:avLst/>
                  <a:gdLst>
                    <a:gd name="connsiteX0" fmla="*/ 0 w 88601"/>
                    <a:gd name="connsiteY0" fmla="*/ 67946 h 75072"/>
                    <a:gd name="connsiteX1" fmla="*/ 30786 w 88601"/>
                    <a:gd name="connsiteY1" fmla="*/ 5318 h 75072"/>
                    <a:gd name="connsiteX2" fmla="*/ 59848 w 88601"/>
                    <a:gd name="connsiteY2" fmla="*/ 1238 h 75072"/>
                    <a:gd name="connsiteX3" fmla="*/ 83287 w 88601"/>
                    <a:gd name="connsiteY3" fmla="*/ 18903 h 75072"/>
                    <a:gd name="connsiteX4" fmla="*/ 88249 w 88601"/>
                    <a:gd name="connsiteY4" fmla="*/ 43456 h 75072"/>
                    <a:gd name="connsiteX5" fmla="*/ 69696 w 88601"/>
                    <a:gd name="connsiteY5" fmla="*/ 71410 h 75072"/>
                    <a:gd name="connsiteX6" fmla="*/ 0 w 88601"/>
                    <a:gd name="connsiteY6" fmla="*/ 67946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6"/>
                      </a:moveTo>
                      <a:cubicBezTo>
                        <a:pt x="6174" y="44924"/>
                        <a:pt x="18338" y="12647"/>
                        <a:pt x="30786" y="5318"/>
                      </a:cubicBezTo>
                      <a:cubicBezTo>
                        <a:pt x="39613" y="124"/>
                        <a:pt x="49936"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5"/>
                        <a:pt x="0" y="67946"/>
                      </a:cubicBezTo>
                      <a:close/>
                    </a:path>
                  </a:pathLst>
                </a:custGeom>
                <a:solidFill>
                  <a:srgbClr val="FFFFFF"/>
                </a:solidFill>
                <a:ln w="5794"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F8B2D0D2-92C3-4F5A-9271-706753CFD234}"/>
                    </a:ext>
                  </a:extLst>
                </p:cNvPr>
                <p:cNvSpPr/>
                <p:nvPr/>
              </p:nvSpPr>
              <p:spPr>
                <a:xfrm>
                  <a:off x="7271934" y="4894066"/>
                  <a:ext cx="78257" cy="98626"/>
                </a:xfrm>
                <a:custGeom>
                  <a:avLst/>
                  <a:gdLst>
                    <a:gd name="connsiteX0" fmla="*/ 39637 w 78257"/>
                    <a:gd name="connsiteY0" fmla="*/ 98627 h 98626"/>
                    <a:gd name="connsiteX1" fmla="*/ 1 w 78257"/>
                    <a:gd name="connsiteY1" fmla="*/ 39463 h 98626"/>
                    <a:gd name="connsiteX2" fmla="*/ 11225 w 78257"/>
                    <a:gd name="connsiteY2" fmla="*/ 11701 h 98626"/>
                    <a:gd name="connsiteX3" fmla="*/ 38796 w 78257"/>
                    <a:gd name="connsiteY3" fmla="*/ 1 h 98626"/>
                    <a:gd name="connsiteX4" fmla="*/ 63024 w 78257"/>
                    <a:gd name="connsiteY4" fmla="*/ 8143 h 98626"/>
                    <a:gd name="connsiteX5" fmla="*/ 78257 w 78257"/>
                    <a:gd name="connsiteY5" fmla="*/ 38802 h 98626"/>
                    <a:gd name="connsiteX6" fmla="*/ 39637 w 78257"/>
                    <a:gd name="connsiteY6" fmla="*/ 98627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9637" y="98627"/>
                      </a:moveTo>
                      <a:cubicBezTo>
                        <a:pt x="22442" y="81426"/>
                        <a:pt x="123" y="54209"/>
                        <a:pt x="1" y="39463"/>
                      </a:cubicBezTo>
                      <a:cubicBezTo>
                        <a:pt x="-86" y="29012"/>
                        <a:pt x="3901" y="19152"/>
                        <a:pt x="11225" y="11701"/>
                      </a:cubicBezTo>
                      <a:cubicBezTo>
                        <a:pt x="18554" y="4244"/>
                        <a:pt x="28344" y="94"/>
                        <a:pt x="38796" y="1"/>
                      </a:cubicBezTo>
                      <a:cubicBezTo>
                        <a:pt x="47651" y="-74"/>
                        <a:pt x="56031" y="2741"/>
                        <a:pt x="63024" y="8143"/>
                      </a:cubicBezTo>
                      <a:cubicBezTo>
                        <a:pt x="72605" y="15543"/>
                        <a:pt x="78159" y="26714"/>
                        <a:pt x="78257" y="38802"/>
                      </a:cubicBezTo>
                      <a:cubicBezTo>
                        <a:pt x="78380" y="53571"/>
                        <a:pt x="56536" y="81148"/>
                        <a:pt x="39637" y="98627"/>
                      </a:cubicBezTo>
                      <a:close/>
                    </a:path>
                  </a:pathLst>
                </a:custGeom>
                <a:solidFill>
                  <a:srgbClr val="FFFFFF"/>
                </a:solidFill>
                <a:ln w="5794"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CF6C94AB-EEBF-4E8D-9C42-BA668904BE7F}"/>
                    </a:ext>
                  </a:extLst>
                </p:cNvPr>
                <p:cNvSpPr/>
                <p:nvPr/>
              </p:nvSpPr>
              <p:spPr>
                <a:xfrm>
                  <a:off x="7203900" y="4935081"/>
                  <a:ext cx="89106" cy="75067"/>
                </a:xfrm>
                <a:custGeom>
                  <a:avLst/>
                  <a:gdLst>
                    <a:gd name="connsiteX0" fmla="*/ 89107 w 89106"/>
                    <a:gd name="connsiteY0" fmla="*/ 67088 h 75067"/>
                    <a:gd name="connsiteX1" fmla="*/ 19474 w 89106"/>
                    <a:gd name="connsiteY1" fmla="*/ 71742 h 75067"/>
                    <a:gd name="connsiteX2" fmla="*/ 1409 w 89106"/>
                    <a:gd name="connsiteY2" fmla="*/ 48611 h 75067"/>
                    <a:gd name="connsiteX3" fmla="*/ 4989 w 89106"/>
                    <a:gd name="connsiteY3" fmla="*/ 19479 h 75067"/>
                    <a:gd name="connsiteX4" fmla="*/ 23768 w 89106"/>
                    <a:gd name="connsiteY4" fmla="*/ 2905 h 75067"/>
                    <a:gd name="connsiteX5" fmla="*/ 57253 w 89106"/>
                    <a:gd name="connsiteY5" fmla="*/ 4994 h 75067"/>
                    <a:gd name="connsiteX6" fmla="*/ 89107 w 89106"/>
                    <a:gd name="connsiteY6" fmla="*/ 67088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89107" y="67088"/>
                      </a:moveTo>
                      <a:cubicBezTo>
                        <a:pt x="66079" y="73251"/>
                        <a:pt x="32049" y="78857"/>
                        <a:pt x="19474" y="71742"/>
                      </a:cubicBezTo>
                      <a:cubicBezTo>
                        <a:pt x="10560" y="66693"/>
                        <a:pt x="4142" y="58482"/>
                        <a:pt x="1409" y="48611"/>
                      </a:cubicBezTo>
                      <a:cubicBezTo>
                        <a:pt x="-1325" y="38740"/>
                        <a:pt x="-54" y="28393"/>
                        <a:pt x="4989" y="19479"/>
                      </a:cubicBezTo>
                      <a:cubicBezTo>
                        <a:pt x="9266" y="11923"/>
                        <a:pt x="15760" y="6190"/>
                        <a:pt x="23768" y="2905"/>
                      </a:cubicBezTo>
                      <a:cubicBezTo>
                        <a:pt x="34742" y="-1599"/>
                        <a:pt x="46946" y="-838"/>
                        <a:pt x="57253" y="4994"/>
                      </a:cubicBezTo>
                      <a:cubicBezTo>
                        <a:pt x="69851" y="12126"/>
                        <a:pt x="82555" y="44183"/>
                        <a:pt x="89107" y="67088"/>
                      </a:cubicBezTo>
                      <a:close/>
                    </a:path>
                  </a:pathLst>
                </a:custGeom>
                <a:solidFill>
                  <a:srgbClr val="FFFFFF"/>
                </a:solidFill>
                <a:ln w="5794"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AACFBEFA-C59D-45CA-8963-69A8037560AF}"/>
                    </a:ext>
                  </a:extLst>
                </p:cNvPr>
                <p:cNvSpPr/>
                <p:nvPr/>
              </p:nvSpPr>
              <p:spPr>
                <a:xfrm>
                  <a:off x="7204672" y="5017333"/>
                  <a:ext cx="88601" cy="75072"/>
                </a:xfrm>
                <a:custGeom>
                  <a:avLst/>
                  <a:gdLst>
                    <a:gd name="connsiteX0" fmla="*/ 88602 w 88601"/>
                    <a:gd name="connsiteY0" fmla="*/ 7127 h 75072"/>
                    <a:gd name="connsiteX1" fmla="*/ 57816 w 88601"/>
                    <a:gd name="connsiteY1" fmla="*/ 69755 h 75072"/>
                    <a:gd name="connsiteX2" fmla="*/ 28753 w 88601"/>
                    <a:gd name="connsiteY2" fmla="*/ 73834 h 75072"/>
                    <a:gd name="connsiteX3" fmla="*/ 5314 w 88601"/>
                    <a:gd name="connsiteY3" fmla="*/ 56170 h 75072"/>
                    <a:gd name="connsiteX4" fmla="*/ 353 w 88601"/>
                    <a:gd name="connsiteY4" fmla="*/ 31616 h 75072"/>
                    <a:gd name="connsiteX5" fmla="*/ 18905 w 88601"/>
                    <a:gd name="connsiteY5" fmla="*/ 3662 h 75072"/>
                    <a:gd name="connsiteX6" fmla="*/ 88602 w 88601"/>
                    <a:gd name="connsiteY6" fmla="*/ 7127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88602" y="7127"/>
                      </a:moveTo>
                      <a:cubicBezTo>
                        <a:pt x="82427" y="30148"/>
                        <a:pt x="70264" y="62425"/>
                        <a:pt x="57816" y="69755"/>
                      </a:cubicBezTo>
                      <a:cubicBezTo>
                        <a:pt x="48989" y="74949"/>
                        <a:pt x="38665" y="76400"/>
                        <a:pt x="28753" y="73834"/>
                      </a:cubicBezTo>
                      <a:cubicBezTo>
                        <a:pt x="18836" y="71270"/>
                        <a:pt x="10514" y="64990"/>
                        <a:pt x="5314" y="56170"/>
                      </a:cubicBezTo>
                      <a:cubicBezTo>
                        <a:pt x="910" y="48689"/>
                        <a:pt x="-808" y="40199"/>
                        <a:pt x="353" y="31616"/>
                      </a:cubicBezTo>
                      <a:cubicBezTo>
                        <a:pt x="1937" y="19859"/>
                        <a:pt x="8703" y="9674"/>
                        <a:pt x="18905" y="3662"/>
                      </a:cubicBezTo>
                      <a:cubicBezTo>
                        <a:pt x="31377" y="-3679"/>
                        <a:pt x="65488" y="1347"/>
                        <a:pt x="88602" y="7127"/>
                      </a:cubicBezTo>
                      <a:close/>
                    </a:path>
                  </a:pathLst>
                </a:custGeom>
                <a:solidFill>
                  <a:srgbClr val="FFFFFF"/>
                </a:solidFill>
                <a:ln w="5794"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BDB8DE0A-CFB3-43BB-A3D8-460D28DBD9BF}"/>
                    </a:ext>
                  </a:extLst>
                </p:cNvPr>
                <p:cNvSpPr/>
                <p:nvPr/>
              </p:nvSpPr>
              <p:spPr>
                <a:xfrm>
                  <a:off x="7237438" y="4935929"/>
                  <a:ext cx="148810" cy="154283"/>
                </a:xfrm>
                <a:custGeom>
                  <a:avLst/>
                  <a:gdLst>
                    <a:gd name="connsiteX0" fmla="*/ 612 w 148810"/>
                    <a:gd name="connsiteY0" fmla="*/ 52800 h 154283"/>
                    <a:gd name="connsiteX1" fmla="*/ 47897 w 148810"/>
                    <a:gd name="connsiteY1" fmla="*/ 67842 h 154283"/>
                    <a:gd name="connsiteX2" fmla="*/ 46202 w 148810"/>
                    <a:gd name="connsiteY2" fmla="*/ 77139 h 154283"/>
                    <a:gd name="connsiteX3" fmla="*/ 47897 w 148810"/>
                    <a:gd name="connsiteY3" fmla="*/ 86436 h 154283"/>
                    <a:gd name="connsiteX4" fmla="*/ 612 w 148810"/>
                    <a:gd name="connsiteY4" fmla="*/ 101477 h 154283"/>
                    <a:gd name="connsiteX5" fmla="*/ 26 w 148810"/>
                    <a:gd name="connsiteY5" fmla="*/ 102522 h 154283"/>
                    <a:gd name="connsiteX6" fmla="*/ 1088 w 148810"/>
                    <a:gd name="connsiteY6" fmla="*/ 103166 h 154283"/>
                    <a:gd name="connsiteX7" fmla="*/ 50044 w 148810"/>
                    <a:gd name="connsiteY7" fmla="*/ 91113 h 154283"/>
                    <a:gd name="connsiteX8" fmla="*/ 50119 w 148810"/>
                    <a:gd name="connsiteY8" fmla="*/ 91246 h 154283"/>
                    <a:gd name="connsiteX9" fmla="*/ 15207 w 148810"/>
                    <a:gd name="connsiteY9" fmla="*/ 127615 h 154283"/>
                    <a:gd name="connsiteX10" fmla="*/ 15190 w 148810"/>
                    <a:gd name="connsiteY10" fmla="*/ 128816 h 154283"/>
                    <a:gd name="connsiteX11" fmla="*/ 16432 w 148810"/>
                    <a:gd name="connsiteY11" fmla="*/ 128874 h 154283"/>
                    <a:gd name="connsiteX12" fmla="*/ 53108 w 148810"/>
                    <a:gd name="connsiteY12" fmla="*/ 95436 h 154283"/>
                    <a:gd name="connsiteX13" fmla="*/ 69189 w 148810"/>
                    <a:gd name="connsiteY13" fmla="*/ 104814 h 154283"/>
                    <a:gd name="connsiteX14" fmla="*/ 58586 w 148810"/>
                    <a:gd name="connsiteY14" fmla="*/ 153213 h 154283"/>
                    <a:gd name="connsiteX15" fmla="*/ 59201 w 148810"/>
                    <a:gd name="connsiteY15" fmla="*/ 154246 h 154283"/>
                    <a:gd name="connsiteX16" fmla="*/ 60292 w 148810"/>
                    <a:gd name="connsiteY16" fmla="*/ 153648 h 154283"/>
                    <a:gd name="connsiteX17" fmla="*/ 74301 w 148810"/>
                    <a:gd name="connsiteY17" fmla="*/ 105331 h 154283"/>
                    <a:gd name="connsiteX18" fmla="*/ 74406 w 148810"/>
                    <a:gd name="connsiteY18" fmla="*/ 105342 h 154283"/>
                    <a:gd name="connsiteX19" fmla="*/ 74510 w 148810"/>
                    <a:gd name="connsiteY19" fmla="*/ 105331 h 154283"/>
                    <a:gd name="connsiteX20" fmla="*/ 88519 w 148810"/>
                    <a:gd name="connsiteY20" fmla="*/ 153648 h 154283"/>
                    <a:gd name="connsiteX21" fmla="*/ 89552 w 148810"/>
                    <a:gd name="connsiteY21" fmla="*/ 154263 h 154283"/>
                    <a:gd name="connsiteX22" fmla="*/ 90225 w 148810"/>
                    <a:gd name="connsiteY22" fmla="*/ 153219 h 154283"/>
                    <a:gd name="connsiteX23" fmla="*/ 79623 w 148810"/>
                    <a:gd name="connsiteY23" fmla="*/ 104820 h 154283"/>
                    <a:gd name="connsiteX24" fmla="*/ 95703 w 148810"/>
                    <a:gd name="connsiteY24" fmla="*/ 95442 h 154283"/>
                    <a:gd name="connsiteX25" fmla="*/ 132380 w 148810"/>
                    <a:gd name="connsiteY25" fmla="*/ 128880 h 154283"/>
                    <a:gd name="connsiteX26" fmla="*/ 133581 w 148810"/>
                    <a:gd name="connsiteY26" fmla="*/ 128863 h 154283"/>
                    <a:gd name="connsiteX27" fmla="*/ 133604 w 148810"/>
                    <a:gd name="connsiteY27" fmla="*/ 127621 h 154283"/>
                    <a:gd name="connsiteX28" fmla="*/ 98692 w 148810"/>
                    <a:gd name="connsiteY28" fmla="*/ 91252 h 154283"/>
                    <a:gd name="connsiteX29" fmla="*/ 98767 w 148810"/>
                    <a:gd name="connsiteY29" fmla="*/ 91119 h 154283"/>
                    <a:gd name="connsiteX30" fmla="*/ 147723 w 148810"/>
                    <a:gd name="connsiteY30" fmla="*/ 103172 h 154283"/>
                    <a:gd name="connsiteX31" fmla="*/ 148768 w 148810"/>
                    <a:gd name="connsiteY31" fmla="*/ 102586 h 154283"/>
                    <a:gd name="connsiteX32" fmla="*/ 148199 w 148810"/>
                    <a:gd name="connsiteY32" fmla="*/ 101483 h 154283"/>
                    <a:gd name="connsiteX33" fmla="*/ 100915 w 148810"/>
                    <a:gd name="connsiteY33" fmla="*/ 86441 h 154283"/>
                    <a:gd name="connsiteX34" fmla="*/ 102609 w 148810"/>
                    <a:gd name="connsiteY34" fmla="*/ 77145 h 154283"/>
                    <a:gd name="connsiteX35" fmla="*/ 100915 w 148810"/>
                    <a:gd name="connsiteY35" fmla="*/ 67848 h 154283"/>
                    <a:gd name="connsiteX36" fmla="*/ 148199 w 148810"/>
                    <a:gd name="connsiteY36" fmla="*/ 52806 h 154283"/>
                    <a:gd name="connsiteX37" fmla="*/ 148785 w 148810"/>
                    <a:gd name="connsiteY37" fmla="*/ 51761 h 154283"/>
                    <a:gd name="connsiteX38" fmla="*/ 147723 w 148810"/>
                    <a:gd name="connsiteY38" fmla="*/ 51117 h 154283"/>
                    <a:gd name="connsiteX39" fmla="*/ 98767 w 148810"/>
                    <a:gd name="connsiteY39" fmla="*/ 63170 h 154283"/>
                    <a:gd name="connsiteX40" fmla="*/ 98692 w 148810"/>
                    <a:gd name="connsiteY40" fmla="*/ 63037 h 154283"/>
                    <a:gd name="connsiteX41" fmla="*/ 133604 w 148810"/>
                    <a:gd name="connsiteY41" fmla="*/ 26668 h 154283"/>
                    <a:gd name="connsiteX42" fmla="*/ 133621 w 148810"/>
                    <a:gd name="connsiteY42" fmla="*/ 25467 h 154283"/>
                    <a:gd name="connsiteX43" fmla="*/ 132380 w 148810"/>
                    <a:gd name="connsiteY43" fmla="*/ 25409 h 154283"/>
                    <a:gd name="connsiteX44" fmla="*/ 95703 w 148810"/>
                    <a:gd name="connsiteY44" fmla="*/ 58847 h 154283"/>
                    <a:gd name="connsiteX45" fmla="*/ 79623 w 148810"/>
                    <a:gd name="connsiteY45" fmla="*/ 49469 h 154283"/>
                    <a:gd name="connsiteX46" fmla="*/ 90225 w 148810"/>
                    <a:gd name="connsiteY46" fmla="*/ 1070 h 154283"/>
                    <a:gd name="connsiteX47" fmla="*/ 89610 w 148810"/>
                    <a:gd name="connsiteY47" fmla="*/ 38 h 154283"/>
                    <a:gd name="connsiteX48" fmla="*/ 88519 w 148810"/>
                    <a:gd name="connsiteY48" fmla="*/ 635 h 154283"/>
                    <a:gd name="connsiteX49" fmla="*/ 74510 w 148810"/>
                    <a:gd name="connsiteY49" fmla="*/ 48952 h 154283"/>
                    <a:gd name="connsiteX50" fmla="*/ 74406 w 148810"/>
                    <a:gd name="connsiteY50" fmla="*/ 48941 h 154283"/>
                    <a:gd name="connsiteX51" fmla="*/ 74301 w 148810"/>
                    <a:gd name="connsiteY51" fmla="*/ 48952 h 154283"/>
                    <a:gd name="connsiteX52" fmla="*/ 60292 w 148810"/>
                    <a:gd name="connsiteY52" fmla="*/ 635 h 154283"/>
                    <a:gd name="connsiteX53" fmla="*/ 59259 w 148810"/>
                    <a:gd name="connsiteY53" fmla="*/ 20 h 154283"/>
                    <a:gd name="connsiteX54" fmla="*/ 58592 w 148810"/>
                    <a:gd name="connsiteY54" fmla="*/ 1065 h 154283"/>
                    <a:gd name="connsiteX55" fmla="*/ 69194 w 148810"/>
                    <a:gd name="connsiteY55" fmla="*/ 49463 h 154283"/>
                    <a:gd name="connsiteX56" fmla="*/ 53114 w 148810"/>
                    <a:gd name="connsiteY56" fmla="*/ 58841 h 154283"/>
                    <a:gd name="connsiteX57" fmla="*/ 16437 w 148810"/>
                    <a:gd name="connsiteY57" fmla="*/ 25403 h 154283"/>
                    <a:gd name="connsiteX58" fmla="*/ 15236 w 148810"/>
                    <a:gd name="connsiteY58" fmla="*/ 25421 h 154283"/>
                    <a:gd name="connsiteX59" fmla="*/ 15213 w 148810"/>
                    <a:gd name="connsiteY59" fmla="*/ 26663 h 154283"/>
                    <a:gd name="connsiteX60" fmla="*/ 50125 w 148810"/>
                    <a:gd name="connsiteY60" fmla="*/ 63031 h 154283"/>
                    <a:gd name="connsiteX61" fmla="*/ 50050 w 148810"/>
                    <a:gd name="connsiteY61" fmla="*/ 63165 h 154283"/>
                    <a:gd name="connsiteX62" fmla="*/ 1094 w 148810"/>
                    <a:gd name="connsiteY62" fmla="*/ 51111 h 154283"/>
                    <a:gd name="connsiteX63" fmla="*/ 43 w 148810"/>
                    <a:gd name="connsiteY63" fmla="*/ 51697 h 154283"/>
                    <a:gd name="connsiteX64" fmla="*/ 612 w 148810"/>
                    <a:gd name="connsiteY64" fmla="*/ 52800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10" h="154283">
                      <a:moveTo>
                        <a:pt x="612" y="52800"/>
                      </a:moveTo>
                      <a:lnTo>
                        <a:pt x="47897" y="67842"/>
                      </a:lnTo>
                      <a:cubicBezTo>
                        <a:pt x="46870" y="70767"/>
                        <a:pt x="46202" y="73866"/>
                        <a:pt x="46202" y="77139"/>
                      </a:cubicBezTo>
                      <a:cubicBezTo>
                        <a:pt x="46202" y="80412"/>
                        <a:pt x="46870" y="83511"/>
                        <a:pt x="47897" y="86436"/>
                      </a:cubicBezTo>
                      <a:lnTo>
                        <a:pt x="612" y="101477"/>
                      </a:lnTo>
                      <a:cubicBezTo>
                        <a:pt x="177" y="101617"/>
                        <a:pt x="-84" y="102075"/>
                        <a:pt x="26" y="102522"/>
                      </a:cubicBezTo>
                      <a:cubicBezTo>
                        <a:pt x="142" y="102992"/>
                        <a:pt x="618" y="103282"/>
                        <a:pt x="1088" y="103166"/>
                      </a:cubicBezTo>
                      <a:lnTo>
                        <a:pt x="50044" y="91113"/>
                      </a:lnTo>
                      <a:cubicBezTo>
                        <a:pt x="50067" y="91159"/>
                        <a:pt x="50090" y="91206"/>
                        <a:pt x="50119" y="91246"/>
                      </a:cubicBezTo>
                      <a:lnTo>
                        <a:pt x="15207" y="127615"/>
                      </a:lnTo>
                      <a:cubicBezTo>
                        <a:pt x="14894" y="127946"/>
                        <a:pt x="14877" y="128474"/>
                        <a:pt x="15190" y="128816"/>
                      </a:cubicBezTo>
                      <a:cubicBezTo>
                        <a:pt x="15515" y="129176"/>
                        <a:pt x="16072" y="129199"/>
                        <a:pt x="16432" y="128874"/>
                      </a:cubicBezTo>
                      <a:lnTo>
                        <a:pt x="53108" y="95436"/>
                      </a:lnTo>
                      <a:cubicBezTo>
                        <a:pt x="57199" y="100195"/>
                        <a:pt x="62770" y="103607"/>
                        <a:pt x="69189" y="104814"/>
                      </a:cubicBezTo>
                      <a:lnTo>
                        <a:pt x="58586" y="153213"/>
                      </a:lnTo>
                      <a:cubicBezTo>
                        <a:pt x="58488" y="153660"/>
                        <a:pt x="58754" y="154118"/>
                        <a:pt x="59201" y="154246"/>
                      </a:cubicBezTo>
                      <a:cubicBezTo>
                        <a:pt x="59666" y="154379"/>
                        <a:pt x="60153" y="154112"/>
                        <a:pt x="60292" y="153648"/>
                      </a:cubicBezTo>
                      <a:lnTo>
                        <a:pt x="74301" y="105331"/>
                      </a:lnTo>
                      <a:cubicBezTo>
                        <a:pt x="74336" y="105331"/>
                        <a:pt x="74371" y="105342"/>
                        <a:pt x="74406" y="105342"/>
                      </a:cubicBezTo>
                      <a:cubicBezTo>
                        <a:pt x="74440" y="105342"/>
                        <a:pt x="74475" y="105331"/>
                        <a:pt x="74510" y="105331"/>
                      </a:cubicBezTo>
                      <a:lnTo>
                        <a:pt x="88519" y="153648"/>
                      </a:lnTo>
                      <a:cubicBezTo>
                        <a:pt x="88647" y="154089"/>
                        <a:pt x="89099" y="154362"/>
                        <a:pt x="89552" y="154263"/>
                      </a:cubicBezTo>
                      <a:cubicBezTo>
                        <a:pt x="90028" y="154159"/>
                        <a:pt x="90324" y="153689"/>
                        <a:pt x="90225" y="153219"/>
                      </a:cubicBezTo>
                      <a:lnTo>
                        <a:pt x="79623" y="104820"/>
                      </a:lnTo>
                      <a:cubicBezTo>
                        <a:pt x="86041" y="103619"/>
                        <a:pt x="91612" y="100201"/>
                        <a:pt x="95703" y="95442"/>
                      </a:cubicBezTo>
                      <a:lnTo>
                        <a:pt x="132380" y="128880"/>
                      </a:lnTo>
                      <a:cubicBezTo>
                        <a:pt x="132716" y="129188"/>
                        <a:pt x="133244" y="129188"/>
                        <a:pt x="133581" y="128863"/>
                      </a:cubicBezTo>
                      <a:cubicBezTo>
                        <a:pt x="133929" y="128526"/>
                        <a:pt x="133940" y="127969"/>
                        <a:pt x="133604" y="127621"/>
                      </a:cubicBezTo>
                      <a:lnTo>
                        <a:pt x="98692" y="91252"/>
                      </a:lnTo>
                      <a:cubicBezTo>
                        <a:pt x="98715" y="91206"/>
                        <a:pt x="98738" y="91165"/>
                        <a:pt x="98767" y="91119"/>
                      </a:cubicBezTo>
                      <a:lnTo>
                        <a:pt x="147723" y="103172"/>
                      </a:lnTo>
                      <a:cubicBezTo>
                        <a:pt x="148170" y="103282"/>
                        <a:pt x="148628" y="103027"/>
                        <a:pt x="148768" y="102586"/>
                      </a:cubicBezTo>
                      <a:cubicBezTo>
                        <a:pt x="148913" y="102122"/>
                        <a:pt x="148657" y="101628"/>
                        <a:pt x="148199" y="101483"/>
                      </a:cubicBezTo>
                      <a:lnTo>
                        <a:pt x="100915" y="86441"/>
                      </a:lnTo>
                      <a:cubicBezTo>
                        <a:pt x="101942" y="83517"/>
                        <a:pt x="102609" y="80418"/>
                        <a:pt x="102609" y="77145"/>
                      </a:cubicBezTo>
                      <a:cubicBezTo>
                        <a:pt x="102609" y="73871"/>
                        <a:pt x="101942" y="70773"/>
                        <a:pt x="100915" y="67848"/>
                      </a:cubicBezTo>
                      <a:lnTo>
                        <a:pt x="148199" y="52806"/>
                      </a:lnTo>
                      <a:cubicBezTo>
                        <a:pt x="148634" y="52667"/>
                        <a:pt x="148895" y="52208"/>
                        <a:pt x="148785" y="51761"/>
                      </a:cubicBezTo>
                      <a:cubicBezTo>
                        <a:pt x="148669" y="51291"/>
                        <a:pt x="148193" y="51001"/>
                        <a:pt x="147723" y="51117"/>
                      </a:cubicBezTo>
                      <a:lnTo>
                        <a:pt x="98767" y="63170"/>
                      </a:lnTo>
                      <a:cubicBezTo>
                        <a:pt x="98744" y="63124"/>
                        <a:pt x="98721" y="63078"/>
                        <a:pt x="98692" y="63037"/>
                      </a:cubicBezTo>
                      <a:lnTo>
                        <a:pt x="133604" y="26668"/>
                      </a:lnTo>
                      <a:cubicBezTo>
                        <a:pt x="133917" y="26338"/>
                        <a:pt x="133935" y="25809"/>
                        <a:pt x="133621" y="25467"/>
                      </a:cubicBezTo>
                      <a:cubicBezTo>
                        <a:pt x="133297" y="25107"/>
                        <a:pt x="132739" y="25084"/>
                        <a:pt x="132380" y="25409"/>
                      </a:cubicBezTo>
                      <a:lnTo>
                        <a:pt x="95703" y="58847"/>
                      </a:lnTo>
                      <a:cubicBezTo>
                        <a:pt x="91612" y="54088"/>
                        <a:pt x="86041" y="50670"/>
                        <a:pt x="79623" y="49469"/>
                      </a:cubicBezTo>
                      <a:lnTo>
                        <a:pt x="90225" y="1070"/>
                      </a:lnTo>
                      <a:cubicBezTo>
                        <a:pt x="90324" y="624"/>
                        <a:pt x="90057" y="165"/>
                        <a:pt x="89610" y="38"/>
                      </a:cubicBezTo>
                      <a:cubicBezTo>
                        <a:pt x="89146" y="-96"/>
                        <a:pt x="88658" y="171"/>
                        <a:pt x="88519" y="635"/>
                      </a:cubicBezTo>
                      <a:lnTo>
                        <a:pt x="74510" y="48952"/>
                      </a:lnTo>
                      <a:cubicBezTo>
                        <a:pt x="74475" y="48952"/>
                        <a:pt x="74440" y="48941"/>
                        <a:pt x="74406" y="48941"/>
                      </a:cubicBezTo>
                      <a:cubicBezTo>
                        <a:pt x="74371" y="48941"/>
                        <a:pt x="74336" y="48952"/>
                        <a:pt x="74301" y="48952"/>
                      </a:cubicBezTo>
                      <a:lnTo>
                        <a:pt x="60292" y="635"/>
                      </a:lnTo>
                      <a:cubicBezTo>
                        <a:pt x="60165" y="194"/>
                        <a:pt x="59712" y="-79"/>
                        <a:pt x="59259" y="20"/>
                      </a:cubicBezTo>
                      <a:cubicBezTo>
                        <a:pt x="58783" y="124"/>
                        <a:pt x="58488" y="595"/>
                        <a:pt x="58592" y="1065"/>
                      </a:cubicBezTo>
                      <a:lnTo>
                        <a:pt x="69194" y="49463"/>
                      </a:lnTo>
                      <a:cubicBezTo>
                        <a:pt x="62776" y="50665"/>
                        <a:pt x="57205" y="54083"/>
                        <a:pt x="53114" y="58841"/>
                      </a:cubicBezTo>
                      <a:lnTo>
                        <a:pt x="16437" y="25403"/>
                      </a:lnTo>
                      <a:cubicBezTo>
                        <a:pt x="16101" y="25096"/>
                        <a:pt x="15573" y="25096"/>
                        <a:pt x="15236" y="25421"/>
                      </a:cubicBezTo>
                      <a:cubicBezTo>
                        <a:pt x="14888" y="25757"/>
                        <a:pt x="14877" y="26314"/>
                        <a:pt x="15213" y="26663"/>
                      </a:cubicBezTo>
                      <a:lnTo>
                        <a:pt x="50125" y="63031"/>
                      </a:lnTo>
                      <a:cubicBezTo>
                        <a:pt x="50102" y="63078"/>
                        <a:pt x="50079" y="63124"/>
                        <a:pt x="50050" y="63165"/>
                      </a:cubicBezTo>
                      <a:lnTo>
                        <a:pt x="1094" y="51111"/>
                      </a:lnTo>
                      <a:cubicBezTo>
                        <a:pt x="647" y="51001"/>
                        <a:pt x="189" y="51257"/>
                        <a:pt x="43" y="51697"/>
                      </a:cubicBezTo>
                      <a:cubicBezTo>
                        <a:pt x="-108" y="52156"/>
                        <a:pt x="148" y="52649"/>
                        <a:pt x="612" y="52800"/>
                      </a:cubicBezTo>
                      <a:close/>
                    </a:path>
                  </a:pathLst>
                </a:custGeom>
                <a:solidFill>
                  <a:schemeClr val="accent4"/>
                </a:solidFill>
                <a:ln w="5794" cap="flat">
                  <a:noFill/>
                  <a:prstDash val="solid"/>
                  <a:miter/>
                </a:ln>
              </p:spPr>
              <p:txBody>
                <a:bodyPr rtlCol="0" anchor="ctr"/>
                <a:lstStyle/>
                <a:p>
                  <a:endParaRPr lang="en-US"/>
                </a:p>
              </p:txBody>
            </p:sp>
          </p:grpSp>
          <p:grpSp>
            <p:nvGrpSpPr>
              <p:cNvPr id="406" name="Content Placeholder 3" descr="A wreath with lemons and leaves">
                <a:extLst>
                  <a:ext uri="{FF2B5EF4-FFF2-40B4-BE49-F238E27FC236}">
                    <a16:creationId xmlns:a16="http://schemas.microsoft.com/office/drawing/2014/main" id="{EE54FAC9-B252-4A31-AFA0-87778CE05221}"/>
                  </a:ext>
                </a:extLst>
              </p:cNvPr>
              <p:cNvGrpSpPr/>
              <p:nvPr/>
            </p:nvGrpSpPr>
            <p:grpSpPr>
              <a:xfrm>
                <a:off x="6525187" y="5190847"/>
                <a:ext cx="215887" cy="237011"/>
                <a:chOff x="6525187" y="5190847"/>
                <a:chExt cx="215887" cy="237011"/>
              </a:xfrm>
            </p:grpSpPr>
            <p:sp>
              <p:nvSpPr>
                <p:cNvPr id="407" name="Freeform: Shape 406">
                  <a:extLst>
                    <a:ext uri="{FF2B5EF4-FFF2-40B4-BE49-F238E27FC236}">
                      <a16:creationId xmlns:a16="http://schemas.microsoft.com/office/drawing/2014/main" id="{DAD3E9E1-76F9-45B2-86C5-026552A1B793}"/>
                    </a:ext>
                  </a:extLst>
                </p:cNvPr>
                <p:cNvSpPr/>
                <p:nvPr/>
              </p:nvSpPr>
              <p:spPr>
                <a:xfrm>
                  <a:off x="6595567" y="5331205"/>
                  <a:ext cx="76696" cy="96653"/>
                </a:xfrm>
                <a:custGeom>
                  <a:avLst/>
                  <a:gdLst>
                    <a:gd name="connsiteX0" fmla="*/ 37849 w 76696"/>
                    <a:gd name="connsiteY0" fmla="*/ 0 h 96653"/>
                    <a:gd name="connsiteX1" fmla="*/ 76696 w 76696"/>
                    <a:gd name="connsiteY1" fmla="*/ 57980 h 96653"/>
                    <a:gd name="connsiteX2" fmla="*/ 65698 w 76696"/>
                    <a:gd name="connsiteY2" fmla="*/ 85191 h 96653"/>
                    <a:gd name="connsiteX3" fmla="*/ 38679 w 76696"/>
                    <a:gd name="connsiteY3" fmla="*/ 96652 h 96653"/>
                    <a:gd name="connsiteX4" fmla="*/ 14932 w 76696"/>
                    <a:gd name="connsiteY4" fmla="*/ 88673 h 96653"/>
                    <a:gd name="connsiteX5" fmla="*/ 1 w 76696"/>
                    <a:gd name="connsiteY5" fmla="*/ 58629 h 96653"/>
                    <a:gd name="connsiteX6" fmla="*/ 37849 w 76696"/>
                    <a:gd name="connsiteY6" fmla="*/ 0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7849" y="0"/>
                      </a:moveTo>
                      <a:cubicBezTo>
                        <a:pt x="54701" y="16858"/>
                        <a:pt x="76568" y="43530"/>
                        <a:pt x="76696" y="57980"/>
                      </a:cubicBezTo>
                      <a:cubicBezTo>
                        <a:pt x="76782" y="68222"/>
                        <a:pt x="72877" y="77884"/>
                        <a:pt x="65698" y="85191"/>
                      </a:cubicBezTo>
                      <a:cubicBezTo>
                        <a:pt x="58520" y="92497"/>
                        <a:pt x="48921" y="96565"/>
                        <a:pt x="38679" y="96652"/>
                      </a:cubicBezTo>
                      <a:cubicBezTo>
                        <a:pt x="29997" y="96727"/>
                        <a:pt x="21786" y="93965"/>
                        <a:pt x="14932" y="88673"/>
                      </a:cubicBezTo>
                      <a:cubicBezTo>
                        <a:pt x="5542" y="81425"/>
                        <a:pt x="105" y="70474"/>
                        <a:pt x="1" y="58629"/>
                      </a:cubicBezTo>
                      <a:cubicBezTo>
                        <a:pt x="-121" y="44162"/>
                        <a:pt x="21286" y="17131"/>
                        <a:pt x="37849" y="0"/>
                      </a:cubicBezTo>
                      <a:close/>
                    </a:path>
                  </a:pathLst>
                </a:custGeom>
                <a:solidFill>
                  <a:srgbClr val="FFFFFF"/>
                </a:solidFill>
                <a:ln w="5794"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D878D76F-D749-433D-9AF9-512BFE6DCFB2}"/>
                    </a:ext>
                  </a:extLst>
                </p:cNvPr>
                <p:cNvSpPr/>
                <p:nvPr/>
              </p:nvSpPr>
              <p:spPr>
                <a:xfrm>
                  <a:off x="6651968" y="5312768"/>
                  <a:ext cx="89106" cy="75067"/>
                </a:xfrm>
                <a:custGeom>
                  <a:avLst/>
                  <a:gdLst>
                    <a:gd name="connsiteX0" fmla="*/ 0 w 89106"/>
                    <a:gd name="connsiteY0" fmla="*/ 7979 h 75067"/>
                    <a:gd name="connsiteX1" fmla="*/ 69632 w 89106"/>
                    <a:gd name="connsiteY1" fmla="*/ 3325 h 75067"/>
                    <a:gd name="connsiteX2" fmla="*/ 87698 w 89106"/>
                    <a:gd name="connsiteY2" fmla="*/ 26457 h 75067"/>
                    <a:gd name="connsiteX3" fmla="*/ 84117 w 89106"/>
                    <a:gd name="connsiteY3" fmla="*/ 55589 h 75067"/>
                    <a:gd name="connsiteX4" fmla="*/ 65338 w 89106"/>
                    <a:gd name="connsiteY4" fmla="*/ 72163 h 75067"/>
                    <a:gd name="connsiteX5" fmla="*/ 31854 w 89106"/>
                    <a:gd name="connsiteY5" fmla="*/ 70074 h 75067"/>
                    <a:gd name="connsiteX6" fmla="*/ 0 w 89106"/>
                    <a:gd name="connsiteY6" fmla="*/ 7979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0" y="7979"/>
                      </a:moveTo>
                      <a:cubicBezTo>
                        <a:pt x="23027" y="1816"/>
                        <a:pt x="57057" y="-3790"/>
                        <a:pt x="69632" y="3325"/>
                      </a:cubicBezTo>
                      <a:cubicBezTo>
                        <a:pt x="78546" y="8374"/>
                        <a:pt x="84965" y="16585"/>
                        <a:pt x="87698" y="26457"/>
                      </a:cubicBezTo>
                      <a:cubicBezTo>
                        <a:pt x="90431" y="36328"/>
                        <a:pt x="89160" y="46675"/>
                        <a:pt x="84117" y="55589"/>
                      </a:cubicBezTo>
                      <a:cubicBezTo>
                        <a:pt x="79840" y="63144"/>
                        <a:pt x="73346" y="68878"/>
                        <a:pt x="65338" y="72163"/>
                      </a:cubicBezTo>
                      <a:cubicBezTo>
                        <a:pt x="54364" y="76666"/>
                        <a:pt x="42160" y="75906"/>
                        <a:pt x="31854" y="70074"/>
                      </a:cubicBezTo>
                      <a:cubicBezTo>
                        <a:pt x="19255" y="62941"/>
                        <a:pt x="6552" y="30885"/>
                        <a:pt x="0" y="7979"/>
                      </a:cubicBezTo>
                      <a:close/>
                    </a:path>
                  </a:pathLst>
                </a:custGeom>
                <a:solidFill>
                  <a:srgbClr val="FFFFFF"/>
                </a:solidFill>
                <a:ln w="5794"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ABC3686E-D112-422A-9147-A35FC4781CFD}"/>
                    </a:ext>
                  </a:extLst>
                </p:cNvPr>
                <p:cNvSpPr/>
                <p:nvPr/>
              </p:nvSpPr>
              <p:spPr>
                <a:xfrm>
                  <a:off x="6651701" y="5230512"/>
                  <a:ext cx="88601" cy="75072"/>
                </a:xfrm>
                <a:custGeom>
                  <a:avLst/>
                  <a:gdLst>
                    <a:gd name="connsiteX0" fmla="*/ 0 w 88601"/>
                    <a:gd name="connsiteY0" fmla="*/ 67946 h 75072"/>
                    <a:gd name="connsiteX1" fmla="*/ 30786 w 88601"/>
                    <a:gd name="connsiteY1" fmla="*/ 5318 h 75072"/>
                    <a:gd name="connsiteX2" fmla="*/ 59848 w 88601"/>
                    <a:gd name="connsiteY2" fmla="*/ 1238 h 75072"/>
                    <a:gd name="connsiteX3" fmla="*/ 83287 w 88601"/>
                    <a:gd name="connsiteY3" fmla="*/ 18903 h 75072"/>
                    <a:gd name="connsiteX4" fmla="*/ 88249 w 88601"/>
                    <a:gd name="connsiteY4" fmla="*/ 43456 h 75072"/>
                    <a:gd name="connsiteX5" fmla="*/ 69696 w 88601"/>
                    <a:gd name="connsiteY5" fmla="*/ 71410 h 75072"/>
                    <a:gd name="connsiteX6" fmla="*/ 0 w 88601"/>
                    <a:gd name="connsiteY6" fmla="*/ 67946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6"/>
                      </a:moveTo>
                      <a:cubicBezTo>
                        <a:pt x="6175" y="44924"/>
                        <a:pt x="18338" y="12647"/>
                        <a:pt x="30786" y="5318"/>
                      </a:cubicBezTo>
                      <a:cubicBezTo>
                        <a:pt x="39613" y="124"/>
                        <a:pt x="49936" y="-1327"/>
                        <a:pt x="59848" y="1238"/>
                      </a:cubicBezTo>
                      <a:cubicBezTo>
                        <a:pt x="69766" y="3803"/>
                        <a:pt x="78088" y="10082"/>
                        <a:pt x="83287" y="18903"/>
                      </a:cubicBezTo>
                      <a:cubicBezTo>
                        <a:pt x="87692" y="26383"/>
                        <a:pt x="89410" y="34873"/>
                        <a:pt x="88249" y="43456"/>
                      </a:cubicBezTo>
                      <a:cubicBezTo>
                        <a:pt x="86665" y="55213"/>
                        <a:pt x="79898" y="65398"/>
                        <a:pt x="69696" y="71410"/>
                      </a:cubicBezTo>
                      <a:cubicBezTo>
                        <a:pt x="57225" y="78751"/>
                        <a:pt x="23114" y="73725"/>
                        <a:pt x="0" y="67946"/>
                      </a:cubicBezTo>
                      <a:close/>
                    </a:path>
                  </a:pathLst>
                </a:custGeom>
                <a:solidFill>
                  <a:srgbClr val="FFFFFF"/>
                </a:solidFill>
                <a:ln w="5794"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E0A49834-A28E-4E80-8E13-B387979481EB}"/>
                    </a:ext>
                  </a:extLst>
                </p:cNvPr>
                <p:cNvSpPr/>
                <p:nvPr/>
              </p:nvSpPr>
              <p:spPr>
                <a:xfrm>
                  <a:off x="6593215" y="5190847"/>
                  <a:ext cx="78257" cy="98626"/>
                </a:xfrm>
                <a:custGeom>
                  <a:avLst/>
                  <a:gdLst>
                    <a:gd name="connsiteX0" fmla="*/ 39637 w 78257"/>
                    <a:gd name="connsiteY0" fmla="*/ 98627 h 98626"/>
                    <a:gd name="connsiteX1" fmla="*/ 1 w 78257"/>
                    <a:gd name="connsiteY1" fmla="*/ 39463 h 98626"/>
                    <a:gd name="connsiteX2" fmla="*/ 11225 w 78257"/>
                    <a:gd name="connsiteY2" fmla="*/ 11701 h 98626"/>
                    <a:gd name="connsiteX3" fmla="*/ 38796 w 78257"/>
                    <a:gd name="connsiteY3" fmla="*/ 1 h 98626"/>
                    <a:gd name="connsiteX4" fmla="*/ 63024 w 78257"/>
                    <a:gd name="connsiteY4" fmla="*/ 8143 h 98626"/>
                    <a:gd name="connsiteX5" fmla="*/ 78257 w 78257"/>
                    <a:gd name="connsiteY5" fmla="*/ 38802 h 98626"/>
                    <a:gd name="connsiteX6" fmla="*/ 39637 w 78257"/>
                    <a:gd name="connsiteY6" fmla="*/ 98627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9637" y="98627"/>
                      </a:moveTo>
                      <a:cubicBezTo>
                        <a:pt x="22442" y="81426"/>
                        <a:pt x="123" y="54209"/>
                        <a:pt x="1" y="39463"/>
                      </a:cubicBezTo>
                      <a:cubicBezTo>
                        <a:pt x="-86" y="29012"/>
                        <a:pt x="3901" y="19152"/>
                        <a:pt x="11225" y="11701"/>
                      </a:cubicBezTo>
                      <a:cubicBezTo>
                        <a:pt x="18554" y="4244"/>
                        <a:pt x="28344" y="95"/>
                        <a:pt x="38796" y="1"/>
                      </a:cubicBezTo>
                      <a:cubicBezTo>
                        <a:pt x="47651" y="-74"/>
                        <a:pt x="56031" y="2741"/>
                        <a:pt x="63024" y="8143"/>
                      </a:cubicBezTo>
                      <a:cubicBezTo>
                        <a:pt x="72605" y="15543"/>
                        <a:pt x="78159" y="26714"/>
                        <a:pt x="78257" y="38802"/>
                      </a:cubicBezTo>
                      <a:cubicBezTo>
                        <a:pt x="78385" y="53571"/>
                        <a:pt x="56536" y="81148"/>
                        <a:pt x="39637" y="98627"/>
                      </a:cubicBezTo>
                      <a:close/>
                    </a:path>
                  </a:pathLst>
                </a:custGeom>
                <a:solidFill>
                  <a:srgbClr val="FFFFFF"/>
                </a:solidFill>
                <a:ln w="5794"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6A97FF1C-6850-480C-B36D-1FA738CFA6FC}"/>
                    </a:ext>
                  </a:extLst>
                </p:cNvPr>
                <p:cNvSpPr/>
                <p:nvPr/>
              </p:nvSpPr>
              <p:spPr>
                <a:xfrm>
                  <a:off x="6525187" y="5231863"/>
                  <a:ext cx="89106" cy="75067"/>
                </a:xfrm>
                <a:custGeom>
                  <a:avLst/>
                  <a:gdLst>
                    <a:gd name="connsiteX0" fmla="*/ 89107 w 89106"/>
                    <a:gd name="connsiteY0" fmla="*/ 67088 h 75067"/>
                    <a:gd name="connsiteX1" fmla="*/ 19474 w 89106"/>
                    <a:gd name="connsiteY1" fmla="*/ 71742 h 75067"/>
                    <a:gd name="connsiteX2" fmla="*/ 1409 w 89106"/>
                    <a:gd name="connsiteY2" fmla="*/ 48611 h 75067"/>
                    <a:gd name="connsiteX3" fmla="*/ 4989 w 89106"/>
                    <a:gd name="connsiteY3" fmla="*/ 19479 h 75067"/>
                    <a:gd name="connsiteX4" fmla="*/ 23768 w 89106"/>
                    <a:gd name="connsiteY4" fmla="*/ 2905 h 75067"/>
                    <a:gd name="connsiteX5" fmla="*/ 57253 w 89106"/>
                    <a:gd name="connsiteY5" fmla="*/ 4994 h 75067"/>
                    <a:gd name="connsiteX6" fmla="*/ 89107 w 89106"/>
                    <a:gd name="connsiteY6" fmla="*/ 67088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89107" y="67088"/>
                      </a:moveTo>
                      <a:cubicBezTo>
                        <a:pt x="66079" y="73251"/>
                        <a:pt x="32049" y="78857"/>
                        <a:pt x="19474" y="71742"/>
                      </a:cubicBezTo>
                      <a:cubicBezTo>
                        <a:pt x="10560" y="66693"/>
                        <a:pt x="4142" y="58482"/>
                        <a:pt x="1409" y="48611"/>
                      </a:cubicBezTo>
                      <a:cubicBezTo>
                        <a:pt x="-1325" y="38740"/>
                        <a:pt x="-54" y="28392"/>
                        <a:pt x="4989" y="19479"/>
                      </a:cubicBezTo>
                      <a:cubicBezTo>
                        <a:pt x="9266" y="11923"/>
                        <a:pt x="15760" y="6189"/>
                        <a:pt x="23768" y="2905"/>
                      </a:cubicBezTo>
                      <a:cubicBezTo>
                        <a:pt x="34742" y="-1598"/>
                        <a:pt x="46946" y="-838"/>
                        <a:pt x="57253" y="4994"/>
                      </a:cubicBezTo>
                      <a:cubicBezTo>
                        <a:pt x="69852" y="12126"/>
                        <a:pt x="82549" y="44183"/>
                        <a:pt x="89107" y="67088"/>
                      </a:cubicBezTo>
                      <a:close/>
                    </a:path>
                  </a:pathLst>
                </a:custGeom>
                <a:solidFill>
                  <a:srgbClr val="FFFFFF"/>
                </a:solidFill>
                <a:ln w="5794"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341C8FE3-64D2-49A2-9D7D-50B12BC5BBC5}"/>
                    </a:ext>
                  </a:extLst>
                </p:cNvPr>
                <p:cNvSpPr/>
                <p:nvPr/>
              </p:nvSpPr>
              <p:spPr>
                <a:xfrm>
                  <a:off x="6525959" y="5314114"/>
                  <a:ext cx="88601" cy="75072"/>
                </a:xfrm>
                <a:custGeom>
                  <a:avLst/>
                  <a:gdLst>
                    <a:gd name="connsiteX0" fmla="*/ 88602 w 88601"/>
                    <a:gd name="connsiteY0" fmla="*/ 7127 h 75072"/>
                    <a:gd name="connsiteX1" fmla="*/ 57816 w 88601"/>
                    <a:gd name="connsiteY1" fmla="*/ 69755 h 75072"/>
                    <a:gd name="connsiteX2" fmla="*/ 28753 w 88601"/>
                    <a:gd name="connsiteY2" fmla="*/ 73835 h 75072"/>
                    <a:gd name="connsiteX3" fmla="*/ 5314 w 88601"/>
                    <a:gd name="connsiteY3" fmla="*/ 56170 h 75072"/>
                    <a:gd name="connsiteX4" fmla="*/ 353 w 88601"/>
                    <a:gd name="connsiteY4" fmla="*/ 31616 h 75072"/>
                    <a:gd name="connsiteX5" fmla="*/ 18906 w 88601"/>
                    <a:gd name="connsiteY5" fmla="*/ 3662 h 75072"/>
                    <a:gd name="connsiteX6" fmla="*/ 88602 w 88601"/>
                    <a:gd name="connsiteY6" fmla="*/ 7127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88602" y="7127"/>
                      </a:moveTo>
                      <a:cubicBezTo>
                        <a:pt x="82427" y="30148"/>
                        <a:pt x="70264" y="62426"/>
                        <a:pt x="57816" y="69755"/>
                      </a:cubicBezTo>
                      <a:cubicBezTo>
                        <a:pt x="48989" y="74949"/>
                        <a:pt x="38665" y="76400"/>
                        <a:pt x="28753" y="73835"/>
                      </a:cubicBezTo>
                      <a:cubicBezTo>
                        <a:pt x="18836" y="71270"/>
                        <a:pt x="10514" y="64990"/>
                        <a:pt x="5314" y="56170"/>
                      </a:cubicBezTo>
                      <a:cubicBezTo>
                        <a:pt x="910" y="48689"/>
                        <a:pt x="-808" y="40199"/>
                        <a:pt x="353" y="31616"/>
                      </a:cubicBezTo>
                      <a:cubicBezTo>
                        <a:pt x="1937" y="19859"/>
                        <a:pt x="8704" y="9674"/>
                        <a:pt x="18906" y="3662"/>
                      </a:cubicBezTo>
                      <a:cubicBezTo>
                        <a:pt x="31371" y="-3679"/>
                        <a:pt x="65482" y="1347"/>
                        <a:pt x="88602" y="7127"/>
                      </a:cubicBezTo>
                      <a:close/>
                    </a:path>
                  </a:pathLst>
                </a:custGeom>
                <a:solidFill>
                  <a:srgbClr val="FFFFFF"/>
                </a:solidFill>
                <a:ln w="5794"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0E4A8697-20AB-48F3-9CDB-D508DB9C310C}"/>
                    </a:ext>
                  </a:extLst>
                </p:cNvPr>
                <p:cNvSpPr/>
                <p:nvPr/>
              </p:nvSpPr>
              <p:spPr>
                <a:xfrm>
                  <a:off x="6558726" y="5232710"/>
                  <a:ext cx="148810" cy="154283"/>
                </a:xfrm>
                <a:custGeom>
                  <a:avLst/>
                  <a:gdLst>
                    <a:gd name="connsiteX0" fmla="*/ 612 w 148810"/>
                    <a:gd name="connsiteY0" fmla="*/ 52800 h 154283"/>
                    <a:gd name="connsiteX1" fmla="*/ 47896 w 148810"/>
                    <a:gd name="connsiteY1" fmla="*/ 67842 h 154283"/>
                    <a:gd name="connsiteX2" fmla="*/ 46202 w 148810"/>
                    <a:gd name="connsiteY2" fmla="*/ 77139 h 154283"/>
                    <a:gd name="connsiteX3" fmla="*/ 47896 w 148810"/>
                    <a:gd name="connsiteY3" fmla="*/ 86436 h 154283"/>
                    <a:gd name="connsiteX4" fmla="*/ 612 w 148810"/>
                    <a:gd name="connsiteY4" fmla="*/ 101477 h 154283"/>
                    <a:gd name="connsiteX5" fmla="*/ 26 w 148810"/>
                    <a:gd name="connsiteY5" fmla="*/ 102522 h 154283"/>
                    <a:gd name="connsiteX6" fmla="*/ 1088 w 148810"/>
                    <a:gd name="connsiteY6" fmla="*/ 103166 h 154283"/>
                    <a:gd name="connsiteX7" fmla="*/ 50044 w 148810"/>
                    <a:gd name="connsiteY7" fmla="*/ 91113 h 154283"/>
                    <a:gd name="connsiteX8" fmla="*/ 50119 w 148810"/>
                    <a:gd name="connsiteY8" fmla="*/ 91246 h 154283"/>
                    <a:gd name="connsiteX9" fmla="*/ 15207 w 148810"/>
                    <a:gd name="connsiteY9" fmla="*/ 127615 h 154283"/>
                    <a:gd name="connsiteX10" fmla="*/ 15190 w 148810"/>
                    <a:gd name="connsiteY10" fmla="*/ 128816 h 154283"/>
                    <a:gd name="connsiteX11" fmla="*/ 16431 w 148810"/>
                    <a:gd name="connsiteY11" fmla="*/ 128874 h 154283"/>
                    <a:gd name="connsiteX12" fmla="*/ 53108 w 148810"/>
                    <a:gd name="connsiteY12" fmla="*/ 95436 h 154283"/>
                    <a:gd name="connsiteX13" fmla="*/ 69188 w 148810"/>
                    <a:gd name="connsiteY13" fmla="*/ 104814 h 154283"/>
                    <a:gd name="connsiteX14" fmla="*/ 58586 w 148810"/>
                    <a:gd name="connsiteY14" fmla="*/ 153213 h 154283"/>
                    <a:gd name="connsiteX15" fmla="*/ 59201 w 148810"/>
                    <a:gd name="connsiteY15" fmla="*/ 154246 h 154283"/>
                    <a:gd name="connsiteX16" fmla="*/ 60292 w 148810"/>
                    <a:gd name="connsiteY16" fmla="*/ 153648 h 154283"/>
                    <a:gd name="connsiteX17" fmla="*/ 74301 w 148810"/>
                    <a:gd name="connsiteY17" fmla="*/ 105331 h 154283"/>
                    <a:gd name="connsiteX18" fmla="*/ 74405 w 148810"/>
                    <a:gd name="connsiteY18" fmla="*/ 105342 h 154283"/>
                    <a:gd name="connsiteX19" fmla="*/ 74510 w 148810"/>
                    <a:gd name="connsiteY19" fmla="*/ 105331 h 154283"/>
                    <a:gd name="connsiteX20" fmla="*/ 88519 w 148810"/>
                    <a:gd name="connsiteY20" fmla="*/ 153648 h 154283"/>
                    <a:gd name="connsiteX21" fmla="*/ 89552 w 148810"/>
                    <a:gd name="connsiteY21" fmla="*/ 154263 h 154283"/>
                    <a:gd name="connsiteX22" fmla="*/ 90219 w 148810"/>
                    <a:gd name="connsiteY22" fmla="*/ 153219 h 154283"/>
                    <a:gd name="connsiteX23" fmla="*/ 79617 w 148810"/>
                    <a:gd name="connsiteY23" fmla="*/ 104820 h 154283"/>
                    <a:gd name="connsiteX24" fmla="*/ 95697 w 148810"/>
                    <a:gd name="connsiteY24" fmla="*/ 95442 h 154283"/>
                    <a:gd name="connsiteX25" fmla="*/ 132374 w 148810"/>
                    <a:gd name="connsiteY25" fmla="*/ 128880 h 154283"/>
                    <a:gd name="connsiteX26" fmla="*/ 133575 w 148810"/>
                    <a:gd name="connsiteY26" fmla="*/ 128863 h 154283"/>
                    <a:gd name="connsiteX27" fmla="*/ 133598 w 148810"/>
                    <a:gd name="connsiteY27" fmla="*/ 127621 h 154283"/>
                    <a:gd name="connsiteX28" fmla="*/ 98686 w 148810"/>
                    <a:gd name="connsiteY28" fmla="*/ 91252 h 154283"/>
                    <a:gd name="connsiteX29" fmla="*/ 98761 w 148810"/>
                    <a:gd name="connsiteY29" fmla="*/ 91119 h 154283"/>
                    <a:gd name="connsiteX30" fmla="*/ 147717 w 148810"/>
                    <a:gd name="connsiteY30" fmla="*/ 103172 h 154283"/>
                    <a:gd name="connsiteX31" fmla="*/ 148768 w 148810"/>
                    <a:gd name="connsiteY31" fmla="*/ 102586 h 154283"/>
                    <a:gd name="connsiteX32" fmla="*/ 148199 w 148810"/>
                    <a:gd name="connsiteY32" fmla="*/ 101483 h 154283"/>
                    <a:gd name="connsiteX33" fmla="*/ 100914 w 148810"/>
                    <a:gd name="connsiteY33" fmla="*/ 86441 h 154283"/>
                    <a:gd name="connsiteX34" fmla="*/ 102609 w 148810"/>
                    <a:gd name="connsiteY34" fmla="*/ 77145 h 154283"/>
                    <a:gd name="connsiteX35" fmla="*/ 100914 w 148810"/>
                    <a:gd name="connsiteY35" fmla="*/ 67848 h 154283"/>
                    <a:gd name="connsiteX36" fmla="*/ 148199 w 148810"/>
                    <a:gd name="connsiteY36" fmla="*/ 52806 h 154283"/>
                    <a:gd name="connsiteX37" fmla="*/ 148785 w 148810"/>
                    <a:gd name="connsiteY37" fmla="*/ 51761 h 154283"/>
                    <a:gd name="connsiteX38" fmla="*/ 147723 w 148810"/>
                    <a:gd name="connsiteY38" fmla="*/ 51117 h 154283"/>
                    <a:gd name="connsiteX39" fmla="*/ 98767 w 148810"/>
                    <a:gd name="connsiteY39" fmla="*/ 63170 h 154283"/>
                    <a:gd name="connsiteX40" fmla="*/ 98692 w 148810"/>
                    <a:gd name="connsiteY40" fmla="*/ 63037 h 154283"/>
                    <a:gd name="connsiteX41" fmla="*/ 133604 w 148810"/>
                    <a:gd name="connsiteY41" fmla="*/ 26668 h 154283"/>
                    <a:gd name="connsiteX42" fmla="*/ 133621 w 148810"/>
                    <a:gd name="connsiteY42" fmla="*/ 25467 h 154283"/>
                    <a:gd name="connsiteX43" fmla="*/ 132379 w 148810"/>
                    <a:gd name="connsiteY43" fmla="*/ 25409 h 154283"/>
                    <a:gd name="connsiteX44" fmla="*/ 95703 w 148810"/>
                    <a:gd name="connsiteY44" fmla="*/ 58847 h 154283"/>
                    <a:gd name="connsiteX45" fmla="*/ 79622 w 148810"/>
                    <a:gd name="connsiteY45" fmla="*/ 49469 h 154283"/>
                    <a:gd name="connsiteX46" fmla="*/ 90225 w 148810"/>
                    <a:gd name="connsiteY46" fmla="*/ 1070 h 154283"/>
                    <a:gd name="connsiteX47" fmla="*/ 89610 w 148810"/>
                    <a:gd name="connsiteY47" fmla="*/ 38 h 154283"/>
                    <a:gd name="connsiteX48" fmla="*/ 88519 w 148810"/>
                    <a:gd name="connsiteY48" fmla="*/ 635 h 154283"/>
                    <a:gd name="connsiteX49" fmla="*/ 74510 w 148810"/>
                    <a:gd name="connsiteY49" fmla="*/ 48953 h 154283"/>
                    <a:gd name="connsiteX50" fmla="*/ 74400 w 148810"/>
                    <a:gd name="connsiteY50" fmla="*/ 48941 h 154283"/>
                    <a:gd name="connsiteX51" fmla="*/ 74295 w 148810"/>
                    <a:gd name="connsiteY51" fmla="*/ 48953 h 154283"/>
                    <a:gd name="connsiteX52" fmla="*/ 60286 w 148810"/>
                    <a:gd name="connsiteY52" fmla="*/ 635 h 154283"/>
                    <a:gd name="connsiteX53" fmla="*/ 59253 w 148810"/>
                    <a:gd name="connsiteY53" fmla="*/ 20 h 154283"/>
                    <a:gd name="connsiteX54" fmla="*/ 58586 w 148810"/>
                    <a:gd name="connsiteY54" fmla="*/ 1065 h 154283"/>
                    <a:gd name="connsiteX55" fmla="*/ 69188 w 148810"/>
                    <a:gd name="connsiteY55" fmla="*/ 49463 h 154283"/>
                    <a:gd name="connsiteX56" fmla="*/ 53108 w 148810"/>
                    <a:gd name="connsiteY56" fmla="*/ 58841 h 154283"/>
                    <a:gd name="connsiteX57" fmla="*/ 16431 w 148810"/>
                    <a:gd name="connsiteY57" fmla="*/ 25403 h 154283"/>
                    <a:gd name="connsiteX58" fmla="*/ 15230 w 148810"/>
                    <a:gd name="connsiteY58" fmla="*/ 25421 h 154283"/>
                    <a:gd name="connsiteX59" fmla="*/ 15207 w 148810"/>
                    <a:gd name="connsiteY59" fmla="*/ 26663 h 154283"/>
                    <a:gd name="connsiteX60" fmla="*/ 50119 w 148810"/>
                    <a:gd name="connsiteY60" fmla="*/ 63031 h 154283"/>
                    <a:gd name="connsiteX61" fmla="*/ 50044 w 148810"/>
                    <a:gd name="connsiteY61" fmla="*/ 63165 h 154283"/>
                    <a:gd name="connsiteX62" fmla="*/ 1088 w 148810"/>
                    <a:gd name="connsiteY62" fmla="*/ 51111 h 154283"/>
                    <a:gd name="connsiteX63" fmla="*/ 43 w 148810"/>
                    <a:gd name="connsiteY63" fmla="*/ 51697 h 154283"/>
                    <a:gd name="connsiteX64" fmla="*/ 612 w 148810"/>
                    <a:gd name="connsiteY64" fmla="*/ 52800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10" h="154283">
                      <a:moveTo>
                        <a:pt x="612" y="52800"/>
                      </a:moveTo>
                      <a:lnTo>
                        <a:pt x="47896" y="67842"/>
                      </a:lnTo>
                      <a:cubicBezTo>
                        <a:pt x="46869" y="70767"/>
                        <a:pt x="46202" y="73866"/>
                        <a:pt x="46202" y="77139"/>
                      </a:cubicBezTo>
                      <a:cubicBezTo>
                        <a:pt x="46202" y="80412"/>
                        <a:pt x="46869" y="83511"/>
                        <a:pt x="47896" y="86436"/>
                      </a:cubicBezTo>
                      <a:lnTo>
                        <a:pt x="612" y="101477"/>
                      </a:lnTo>
                      <a:cubicBezTo>
                        <a:pt x="177" y="101617"/>
                        <a:pt x="-84" y="102075"/>
                        <a:pt x="26" y="102522"/>
                      </a:cubicBezTo>
                      <a:cubicBezTo>
                        <a:pt x="142" y="102992"/>
                        <a:pt x="618" y="103282"/>
                        <a:pt x="1088" y="103166"/>
                      </a:cubicBezTo>
                      <a:lnTo>
                        <a:pt x="50044" y="91113"/>
                      </a:lnTo>
                      <a:cubicBezTo>
                        <a:pt x="50067" y="91159"/>
                        <a:pt x="50090" y="91206"/>
                        <a:pt x="50119" y="91246"/>
                      </a:cubicBezTo>
                      <a:lnTo>
                        <a:pt x="15207" y="127615"/>
                      </a:lnTo>
                      <a:cubicBezTo>
                        <a:pt x="14894" y="127946"/>
                        <a:pt x="14876" y="128474"/>
                        <a:pt x="15190" y="128816"/>
                      </a:cubicBezTo>
                      <a:cubicBezTo>
                        <a:pt x="15514" y="129176"/>
                        <a:pt x="16072" y="129199"/>
                        <a:pt x="16431" y="128874"/>
                      </a:cubicBezTo>
                      <a:lnTo>
                        <a:pt x="53108" y="95436"/>
                      </a:lnTo>
                      <a:cubicBezTo>
                        <a:pt x="57199" y="100195"/>
                        <a:pt x="62770" y="103607"/>
                        <a:pt x="69188" y="104814"/>
                      </a:cubicBezTo>
                      <a:lnTo>
                        <a:pt x="58586" y="153213"/>
                      </a:lnTo>
                      <a:cubicBezTo>
                        <a:pt x="58487" y="153660"/>
                        <a:pt x="58754" y="154118"/>
                        <a:pt x="59201" y="154246"/>
                      </a:cubicBezTo>
                      <a:cubicBezTo>
                        <a:pt x="59665" y="154379"/>
                        <a:pt x="60153" y="154112"/>
                        <a:pt x="60292" y="153648"/>
                      </a:cubicBezTo>
                      <a:lnTo>
                        <a:pt x="74301" y="105331"/>
                      </a:lnTo>
                      <a:cubicBezTo>
                        <a:pt x="74336" y="105331"/>
                        <a:pt x="74371" y="105342"/>
                        <a:pt x="74405" y="105342"/>
                      </a:cubicBezTo>
                      <a:cubicBezTo>
                        <a:pt x="74440" y="105342"/>
                        <a:pt x="74475" y="105331"/>
                        <a:pt x="74510" y="105331"/>
                      </a:cubicBezTo>
                      <a:lnTo>
                        <a:pt x="88519" y="153648"/>
                      </a:lnTo>
                      <a:cubicBezTo>
                        <a:pt x="88647" y="154089"/>
                        <a:pt x="89099" y="154362"/>
                        <a:pt x="89552" y="154263"/>
                      </a:cubicBezTo>
                      <a:cubicBezTo>
                        <a:pt x="90028" y="154159"/>
                        <a:pt x="90324" y="153689"/>
                        <a:pt x="90219" y="153219"/>
                      </a:cubicBezTo>
                      <a:lnTo>
                        <a:pt x="79617" y="104820"/>
                      </a:lnTo>
                      <a:cubicBezTo>
                        <a:pt x="86035" y="103619"/>
                        <a:pt x="91606" y="100201"/>
                        <a:pt x="95697" y="95442"/>
                      </a:cubicBezTo>
                      <a:lnTo>
                        <a:pt x="132374" y="128880"/>
                      </a:lnTo>
                      <a:cubicBezTo>
                        <a:pt x="132710" y="129188"/>
                        <a:pt x="133238" y="129188"/>
                        <a:pt x="133575" y="128863"/>
                      </a:cubicBezTo>
                      <a:cubicBezTo>
                        <a:pt x="133923" y="128526"/>
                        <a:pt x="133934" y="127969"/>
                        <a:pt x="133598" y="127621"/>
                      </a:cubicBezTo>
                      <a:lnTo>
                        <a:pt x="98686" y="91252"/>
                      </a:lnTo>
                      <a:cubicBezTo>
                        <a:pt x="98709" y="91206"/>
                        <a:pt x="98732" y="91165"/>
                        <a:pt x="98761" y="91119"/>
                      </a:cubicBezTo>
                      <a:lnTo>
                        <a:pt x="147717" y="103172"/>
                      </a:lnTo>
                      <a:cubicBezTo>
                        <a:pt x="148164" y="103282"/>
                        <a:pt x="148622" y="103027"/>
                        <a:pt x="148768" y="102586"/>
                      </a:cubicBezTo>
                      <a:cubicBezTo>
                        <a:pt x="148912" y="102122"/>
                        <a:pt x="148657" y="101628"/>
                        <a:pt x="148199" y="101483"/>
                      </a:cubicBezTo>
                      <a:lnTo>
                        <a:pt x="100914" y="86441"/>
                      </a:lnTo>
                      <a:cubicBezTo>
                        <a:pt x="101941" y="83517"/>
                        <a:pt x="102609" y="80418"/>
                        <a:pt x="102609" y="77145"/>
                      </a:cubicBezTo>
                      <a:cubicBezTo>
                        <a:pt x="102609" y="73872"/>
                        <a:pt x="101941" y="70773"/>
                        <a:pt x="100914" y="67848"/>
                      </a:cubicBezTo>
                      <a:lnTo>
                        <a:pt x="148199" y="52806"/>
                      </a:lnTo>
                      <a:cubicBezTo>
                        <a:pt x="148634" y="52667"/>
                        <a:pt x="148895" y="52208"/>
                        <a:pt x="148785" y="51761"/>
                      </a:cubicBezTo>
                      <a:cubicBezTo>
                        <a:pt x="148669" y="51291"/>
                        <a:pt x="148193" y="51001"/>
                        <a:pt x="147723" y="51117"/>
                      </a:cubicBezTo>
                      <a:lnTo>
                        <a:pt x="98767" y="63170"/>
                      </a:lnTo>
                      <a:cubicBezTo>
                        <a:pt x="98744" y="63124"/>
                        <a:pt x="98721" y="63078"/>
                        <a:pt x="98692" y="63037"/>
                      </a:cubicBezTo>
                      <a:lnTo>
                        <a:pt x="133604" y="26668"/>
                      </a:lnTo>
                      <a:cubicBezTo>
                        <a:pt x="133917" y="26338"/>
                        <a:pt x="133934" y="25809"/>
                        <a:pt x="133621" y="25467"/>
                      </a:cubicBezTo>
                      <a:cubicBezTo>
                        <a:pt x="133296" y="25107"/>
                        <a:pt x="132739" y="25084"/>
                        <a:pt x="132379" y="25409"/>
                      </a:cubicBezTo>
                      <a:lnTo>
                        <a:pt x="95703" y="58847"/>
                      </a:lnTo>
                      <a:cubicBezTo>
                        <a:pt x="91612" y="54088"/>
                        <a:pt x="86041" y="50670"/>
                        <a:pt x="79622" y="49469"/>
                      </a:cubicBezTo>
                      <a:lnTo>
                        <a:pt x="90225" y="1070"/>
                      </a:lnTo>
                      <a:cubicBezTo>
                        <a:pt x="90324" y="624"/>
                        <a:pt x="90057" y="165"/>
                        <a:pt x="89610" y="38"/>
                      </a:cubicBezTo>
                      <a:cubicBezTo>
                        <a:pt x="89146" y="-96"/>
                        <a:pt x="88658" y="171"/>
                        <a:pt x="88519" y="635"/>
                      </a:cubicBezTo>
                      <a:lnTo>
                        <a:pt x="74510" y="48953"/>
                      </a:lnTo>
                      <a:cubicBezTo>
                        <a:pt x="74475" y="48953"/>
                        <a:pt x="74440" y="48941"/>
                        <a:pt x="74400" y="48941"/>
                      </a:cubicBezTo>
                      <a:cubicBezTo>
                        <a:pt x="74365" y="48941"/>
                        <a:pt x="74330" y="48953"/>
                        <a:pt x="74295" y="48953"/>
                      </a:cubicBezTo>
                      <a:lnTo>
                        <a:pt x="60286" y="635"/>
                      </a:lnTo>
                      <a:cubicBezTo>
                        <a:pt x="60159" y="194"/>
                        <a:pt x="59706" y="-79"/>
                        <a:pt x="59253" y="20"/>
                      </a:cubicBezTo>
                      <a:cubicBezTo>
                        <a:pt x="58777" y="125"/>
                        <a:pt x="58482" y="595"/>
                        <a:pt x="58586" y="1065"/>
                      </a:cubicBezTo>
                      <a:lnTo>
                        <a:pt x="69188" y="49463"/>
                      </a:lnTo>
                      <a:cubicBezTo>
                        <a:pt x="62770" y="50665"/>
                        <a:pt x="57199" y="54083"/>
                        <a:pt x="53108" y="58841"/>
                      </a:cubicBezTo>
                      <a:lnTo>
                        <a:pt x="16431" y="25403"/>
                      </a:lnTo>
                      <a:cubicBezTo>
                        <a:pt x="16095" y="25096"/>
                        <a:pt x="15567" y="25096"/>
                        <a:pt x="15230" y="25421"/>
                      </a:cubicBezTo>
                      <a:cubicBezTo>
                        <a:pt x="14882" y="25757"/>
                        <a:pt x="14871" y="26315"/>
                        <a:pt x="15207" y="26663"/>
                      </a:cubicBezTo>
                      <a:lnTo>
                        <a:pt x="50119" y="63031"/>
                      </a:lnTo>
                      <a:cubicBezTo>
                        <a:pt x="50096" y="63078"/>
                        <a:pt x="50073" y="63118"/>
                        <a:pt x="50044" y="63165"/>
                      </a:cubicBezTo>
                      <a:lnTo>
                        <a:pt x="1088" y="51111"/>
                      </a:lnTo>
                      <a:cubicBezTo>
                        <a:pt x="641" y="51001"/>
                        <a:pt x="183" y="51257"/>
                        <a:pt x="43" y="51697"/>
                      </a:cubicBezTo>
                      <a:cubicBezTo>
                        <a:pt x="-107" y="52156"/>
                        <a:pt x="148" y="52649"/>
                        <a:pt x="612" y="52800"/>
                      </a:cubicBezTo>
                      <a:close/>
                    </a:path>
                  </a:pathLst>
                </a:custGeom>
                <a:solidFill>
                  <a:schemeClr val="accent4"/>
                </a:solidFill>
                <a:ln w="5794" cap="flat">
                  <a:noFill/>
                  <a:prstDash val="solid"/>
                  <a:miter/>
                </a:ln>
              </p:spPr>
              <p:txBody>
                <a:bodyPr rtlCol="0" anchor="ctr"/>
                <a:lstStyle/>
                <a:p>
                  <a:endParaRPr lang="en-US"/>
                </a:p>
              </p:txBody>
            </p:sp>
          </p:grpSp>
          <p:grpSp>
            <p:nvGrpSpPr>
              <p:cNvPr id="414" name="Content Placeholder 3" descr="A wreath with lemons and leaves">
                <a:extLst>
                  <a:ext uri="{FF2B5EF4-FFF2-40B4-BE49-F238E27FC236}">
                    <a16:creationId xmlns:a16="http://schemas.microsoft.com/office/drawing/2014/main" id="{FB92580B-96A7-4C7B-94B3-1CB065588982}"/>
                  </a:ext>
                </a:extLst>
              </p:cNvPr>
              <p:cNvGrpSpPr/>
              <p:nvPr/>
            </p:nvGrpSpPr>
            <p:grpSpPr>
              <a:xfrm>
                <a:off x="6355719" y="5283339"/>
                <a:ext cx="161919" cy="177759"/>
                <a:chOff x="6355719" y="5283339"/>
                <a:chExt cx="161919" cy="177759"/>
              </a:xfrm>
            </p:grpSpPr>
            <p:sp>
              <p:nvSpPr>
                <p:cNvPr id="415" name="Freeform: Shape 414">
                  <a:extLst>
                    <a:ext uri="{FF2B5EF4-FFF2-40B4-BE49-F238E27FC236}">
                      <a16:creationId xmlns:a16="http://schemas.microsoft.com/office/drawing/2014/main" id="{6CC1B47D-40F0-4C4D-8A2A-1A5B960BAD7A}"/>
                    </a:ext>
                  </a:extLst>
                </p:cNvPr>
                <p:cNvSpPr/>
                <p:nvPr/>
              </p:nvSpPr>
              <p:spPr>
                <a:xfrm>
                  <a:off x="6408501" y="5388604"/>
                  <a:ext cx="57522" cy="72494"/>
                </a:xfrm>
                <a:custGeom>
                  <a:avLst/>
                  <a:gdLst>
                    <a:gd name="connsiteX0" fmla="*/ 28390 w 57522"/>
                    <a:gd name="connsiteY0" fmla="*/ 0 h 72494"/>
                    <a:gd name="connsiteX1" fmla="*/ 57522 w 57522"/>
                    <a:gd name="connsiteY1" fmla="*/ 43483 h 72494"/>
                    <a:gd name="connsiteX2" fmla="*/ 49275 w 57522"/>
                    <a:gd name="connsiteY2" fmla="*/ 63893 h 72494"/>
                    <a:gd name="connsiteX3" fmla="*/ 29011 w 57522"/>
                    <a:gd name="connsiteY3" fmla="*/ 72494 h 72494"/>
                    <a:gd name="connsiteX4" fmla="*/ 11201 w 57522"/>
                    <a:gd name="connsiteY4" fmla="*/ 66510 h 72494"/>
                    <a:gd name="connsiteX5" fmla="*/ 0 w 57522"/>
                    <a:gd name="connsiteY5" fmla="*/ 43977 h 72494"/>
                    <a:gd name="connsiteX6" fmla="*/ 28390 w 57522"/>
                    <a:gd name="connsiteY6" fmla="*/ 0 h 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2" h="72494">
                      <a:moveTo>
                        <a:pt x="28390" y="0"/>
                      </a:moveTo>
                      <a:cubicBezTo>
                        <a:pt x="41029" y="12645"/>
                        <a:pt x="57429" y="32649"/>
                        <a:pt x="57522" y="43483"/>
                      </a:cubicBezTo>
                      <a:cubicBezTo>
                        <a:pt x="57586" y="51167"/>
                        <a:pt x="54655" y="58415"/>
                        <a:pt x="49275" y="63893"/>
                      </a:cubicBezTo>
                      <a:cubicBezTo>
                        <a:pt x="43890" y="69371"/>
                        <a:pt x="36694" y="72424"/>
                        <a:pt x="29011" y="72494"/>
                      </a:cubicBezTo>
                      <a:cubicBezTo>
                        <a:pt x="22499" y="72546"/>
                        <a:pt x="16342" y="70480"/>
                        <a:pt x="11201" y="66510"/>
                      </a:cubicBezTo>
                      <a:cubicBezTo>
                        <a:pt x="4161" y="61073"/>
                        <a:pt x="76" y="52861"/>
                        <a:pt x="0" y="43977"/>
                      </a:cubicBezTo>
                      <a:cubicBezTo>
                        <a:pt x="-86" y="33119"/>
                        <a:pt x="15971" y="12848"/>
                        <a:pt x="28390" y="0"/>
                      </a:cubicBezTo>
                      <a:close/>
                    </a:path>
                  </a:pathLst>
                </a:custGeom>
                <a:solidFill>
                  <a:srgbClr val="FFFFFF"/>
                </a:solidFill>
                <a:ln w="5794"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2230217C-F303-4550-8492-28EA9FAA0997}"/>
                    </a:ext>
                  </a:extLst>
                </p:cNvPr>
                <p:cNvSpPr/>
                <p:nvPr/>
              </p:nvSpPr>
              <p:spPr>
                <a:xfrm>
                  <a:off x="6450806" y="5374774"/>
                  <a:ext cx="66831" cy="56300"/>
                </a:xfrm>
                <a:custGeom>
                  <a:avLst/>
                  <a:gdLst>
                    <a:gd name="connsiteX0" fmla="*/ 0 w 66831"/>
                    <a:gd name="connsiteY0" fmla="*/ 5984 h 56300"/>
                    <a:gd name="connsiteX1" fmla="*/ 52223 w 66831"/>
                    <a:gd name="connsiteY1" fmla="*/ 2496 h 56300"/>
                    <a:gd name="connsiteX2" fmla="*/ 65773 w 66831"/>
                    <a:gd name="connsiteY2" fmla="*/ 19842 h 56300"/>
                    <a:gd name="connsiteX3" fmla="*/ 63086 w 66831"/>
                    <a:gd name="connsiteY3" fmla="*/ 41691 h 56300"/>
                    <a:gd name="connsiteX4" fmla="*/ 49002 w 66831"/>
                    <a:gd name="connsiteY4" fmla="*/ 54122 h 56300"/>
                    <a:gd name="connsiteX5" fmla="*/ 23892 w 66831"/>
                    <a:gd name="connsiteY5" fmla="*/ 52555 h 56300"/>
                    <a:gd name="connsiteX6" fmla="*/ 0 w 66831"/>
                    <a:gd name="connsiteY6" fmla="*/ 5984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1" h="56300">
                      <a:moveTo>
                        <a:pt x="0" y="5984"/>
                      </a:moveTo>
                      <a:cubicBezTo>
                        <a:pt x="17270" y="1359"/>
                        <a:pt x="42793" y="-2842"/>
                        <a:pt x="52223" y="2496"/>
                      </a:cubicBezTo>
                      <a:cubicBezTo>
                        <a:pt x="58908" y="6280"/>
                        <a:pt x="63719" y="12443"/>
                        <a:pt x="65773" y="19842"/>
                      </a:cubicBezTo>
                      <a:cubicBezTo>
                        <a:pt x="67828" y="27247"/>
                        <a:pt x="66870" y="35006"/>
                        <a:pt x="63086" y="41691"/>
                      </a:cubicBezTo>
                      <a:cubicBezTo>
                        <a:pt x="59877" y="47355"/>
                        <a:pt x="55009" y="51655"/>
                        <a:pt x="49002" y="54122"/>
                      </a:cubicBezTo>
                      <a:cubicBezTo>
                        <a:pt x="40773" y="57499"/>
                        <a:pt x="31621" y="56930"/>
                        <a:pt x="23892" y="52555"/>
                      </a:cubicBezTo>
                      <a:cubicBezTo>
                        <a:pt x="14444" y="47210"/>
                        <a:pt x="4915" y="23167"/>
                        <a:pt x="0" y="5984"/>
                      </a:cubicBezTo>
                      <a:close/>
                    </a:path>
                  </a:pathLst>
                </a:custGeom>
                <a:solidFill>
                  <a:srgbClr val="FFFFFF"/>
                </a:solidFill>
                <a:ln w="5794"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FE11514F-763E-4AC9-A2D9-8BB22FD5FAA1}"/>
                    </a:ext>
                  </a:extLst>
                </p:cNvPr>
                <p:cNvSpPr/>
                <p:nvPr/>
              </p:nvSpPr>
              <p:spPr>
                <a:xfrm>
                  <a:off x="6450609" y="5313085"/>
                  <a:ext cx="66449" cy="56301"/>
                </a:xfrm>
                <a:custGeom>
                  <a:avLst/>
                  <a:gdLst>
                    <a:gd name="connsiteX0" fmla="*/ 0 w 66449"/>
                    <a:gd name="connsiteY0" fmla="*/ 50960 h 56301"/>
                    <a:gd name="connsiteX1" fmla="*/ 23091 w 66449"/>
                    <a:gd name="connsiteY1" fmla="*/ 3989 h 56301"/>
                    <a:gd name="connsiteX2" fmla="*/ 44888 w 66449"/>
                    <a:gd name="connsiteY2" fmla="*/ 931 h 56301"/>
                    <a:gd name="connsiteX3" fmla="*/ 62465 w 66449"/>
                    <a:gd name="connsiteY3" fmla="*/ 14180 h 56301"/>
                    <a:gd name="connsiteX4" fmla="*/ 66185 w 66449"/>
                    <a:gd name="connsiteY4" fmla="*/ 32593 h 56301"/>
                    <a:gd name="connsiteX5" fmla="*/ 52269 w 66449"/>
                    <a:gd name="connsiteY5" fmla="*/ 53554 h 56301"/>
                    <a:gd name="connsiteX6" fmla="*/ 0 w 66449"/>
                    <a:gd name="connsiteY6" fmla="*/ 50960 h 5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1">
                      <a:moveTo>
                        <a:pt x="0" y="50960"/>
                      </a:moveTo>
                      <a:cubicBezTo>
                        <a:pt x="4631" y="33696"/>
                        <a:pt x="13754" y="9485"/>
                        <a:pt x="23091" y="3989"/>
                      </a:cubicBezTo>
                      <a:cubicBezTo>
                        <a:pt x="29712" y="90"/>
                        <a:pt x="37454" y="-996"/>
                        <a:pt x="44888" y="931"/>
                      </a:cubicBezTo>
                      <a:cubicBezTo>
                        <a:pt x="52327" y="2858"/>
                        <a:pt x="58566" y="7564"/>
                        <a:pt x="62465" y="14180"/>
                      </a:cubicBezTo>
                      <a:cubicBezTo>
                        <a:pt x="65768" y="19791"/>
                        <a:pt x="67056" y="26158"/>
                        <a:pt x="66185" y="32593"/>
                      </a:cubicBezTo>
                      <a:cubicBezTo>
                        <a:pt x="64996" y="41408"/>
                        <a:pt x="59924" y="49051"/>
                        <a:pt x="52269" y="53554"/>
                      </a:cubicBezTo>
                      <a:cubicBezTo>
                        <a:pt x="42920" y="59062"/>
                        <a:pt x="17334" y="55289"/>
                        <a:pt x="0" y="50960"/>
                      </a:cubicBezTo>
                      <a:close/>
                    </a:path>
                  </a:pathLst>
                </a:custGeom>
                <a:solidFill>
                  <a:srgbClr val="FFFFFF"/>
                </a:solidFill>
                <a:ln w="5794"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567174AC-4A35-464B-9D8D-2AFFCDB4E6F5}"/>
                    </a:ext>
                  </a:extLst>
                </p:cNvPr>
                <p:cNvSpPr/>
                <p:nvPr/>
              </p:nvSpPr>
              <p:spPr>
                <a:xfrm>
                  <a:off x="6406742" y="5283339"/>
                  <a:ext cx="58694" cy="73968"/>
                </a:xfrm>
                <a:custGeom>
                  <a:avLst/>
                  <a:gdLst>
                    <a:gd name="connsiteX0" fmla="*/ 29731 w 58694"/>
                    <a:gd name="connsiteY0" fmla="*/ 73969 h 73968"/>
                    <a:gd name="connsiteX1" fmla="*/ 1 w 58694"/>
                    <a:gd name="connsiteY1" fmla="*/ 29597 h 73968"/>
                    <a:gd name="connsiteX2" fmla="*/ 8421 w 58694"/>
                    <a:gd name="connsiteY2" fmla="*/ 8775 h 73968"/>
                    <a:gd name="connsiteX3" fmla="*/ 29098 w 58694"/>
                    <a:gd name="connsiteY3" fmla="*/ 1 h 73968"/>
                    <a:gd name="connsiteX4" fmla="*/ 47268 w 58694"/>
                    <a:gd name="connsiteY4" fmla="*/ 6106 h 73968"/>
                    <a:gd name="connsiteX5" fmla="*/ 58695 w 58694"/>
                    <a:gd name="connsiteY5" fmla="*/ 29098 h 73968"/>
                    <a:gd name="connsiteX6" fmla="*/ 29731 w 58694"/>
                    <a:gd name="connsiteY6" fmla="*/ 73969 h 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4" h="73968">
                      <a:moveTo>
                        <a:pt x="29731" y="73969"/>
                      </a:moveTo>
                      <a:cubicBezTo>
                        <a:pt x="16836" y="61068"/>
                        <a:pt x="100" y="40658"/>
                        <a:pt x="1" y="29597"/>
                      </a:cubicBezTo>
                      <a:cubicBezTo>
                        <a:pt x="-63" y="21757"/>
                        <a:pt x="2926" y="14364"/>
                        <a:pt x="8421" y="8775"/>
                      </a:cubicBezTo>
                      <a:cubicBezTo>
                        <a:pt x="13917" y="3187"/>
                        <a:pt x="21264" y="71"/>
                        <a:pt x="29098" y="1"/>
                      </a:cubicBezTo>
                      <a:cubicBezTo>
                        <a:pt x="35743" y="-57"/>
                        <a:pt x="42028" y="2056"/>
                        <a:pt x="47268" y="6106"/>
                      </a:cubicBezTo>
                      <a:cubicBezTo>
                        <a:pt x="54452" y="11654"/>
                        <a:pt x="58619" y="20034"/>
                        <a:pt x="58695" y="29098"/>
                      </a:cubicBezTo>
                      <a:cubicBezTo>
                        <a:pt x="58787" y="40171"/>
                        <a:pt x="42405" y="60859"/>
                        <a:pt x="29731" y="73969"/>
                      </a:cubicBezTo>
                      <a:close/>
                    </a:path>
                  </a:pathLst>
                </a:custGeom>
                <a:solidFill>
                  <a:srgbClr val="FFFFFF"/>
                </a:solidFill>
                <a:ln w="5794"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178DFD72-5A99-4076-9F3A-E25D3E7B4AEB}"/>
                    </a:ext>
                  </a:extLst>
                </p:cNvPr>
                <p:cNvSpPr/>
                <p:nvPr/>
              </p:nvSpPr>
              <p:spPr>
                <a:xfrm>
                  <a:off x="6355719" y="5314100"/>
                  <a:ext cx="66831" cy="56300"/>
                </a:xfrm>
                <a:custGeom>
                  <a:avLst/>
                  <a:gdLst>
                    <a:gd name="connsiteX0" fmla="*/ 66832 w 66831"/>
                    <a:gd name="connsiteY0" fmla="*/ 50316 h 56300"/>
                    <a:gd name="connsiteX1" fmla="*/ 14609 w 66831"/>
                    <a:gd name="connsiteY1" fmla="*/ 53804 h 56300"/>
                    <a:gd name="connsiteX2" fmla="*/ 1058 w 66831"/>
                    <a:gd name="connsiteY2" fmla="*/ 36458 h 56300"/>
                    <a:gd name="connsiteX3" fmla="*/ 3745 w 66831"/>
                    <a:gd name="connsiteY3" fmla="*/ 14610 h 56300"/>
                    <a:gd name="connsiteX4" fmla="*/ 17830 w 66831"/>
                    <a:gd name="connsiteY4" fmla="*/ 2179 h 56300"/>
                    <a:gd name="connsiteX5" fmla="*/ 42940 w 66831"/>
                    <a:gd name="connsiteY5" fmla="*/ 3746 h 56300"/>
                    <a:gd name="connsiteX6" fmla="*/ 66832 w 66831"/>
                    <a:gd name="connsiteY6" fmla="*/ 50316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1" h="56300">
                      <a:moveTo>
                        <a:pt x="66832" y="50316"/>
                      </a:moveTo>
                      <a:cubicBezTo>
                        <a:pt x="49561" y="54942"/>
                        <a:pt x="24039" y="59143"/>
                        <a:pt x="14609" y="53804"/>
                      </a:cubicBezTo>
                      <a:cubicBezTo>
                        <a:pt x="7924" y="50021"/>
                        <a:pt x="3113" y="43858"/>
                        <a:pt x="1058" y="36458"/>
                      </a:cubicBezTo>
                      <a:cubicBezTo>
                        <a:pt x="-996" y="29053"/>
                        <a:pt x="-39" y="21295"/>
                        <a:pt x="3745" y="14610"/>
                      </a:cubicBezTo>
                      <a:cubicBezTo>
                        <a:pt x="6954" y="8946"/>
                        <a:pt x="11823" y="4645"/>
                        <a:pt x="17830" y="2179"/>
                      </a:cubicBezTo>
                      <a:cubicBezTo>
                        <a:pt x="26059" y="-1198"/>
                        <a:pt x="35210" y="-630"/>
                        <a:pt x="42940" y="3746"/>
                      </a:cubicBezTo>
                      <a:cubicBezTo>
                        <a:pt x="52394" y="9091"/>
                        <a:pt x="61917" y="33133"/>
                        <a:pt x="66832" y="50316"/>
                      </a:cubicBezTo>
                      <a:close/>
                    </a:path>
                  </a:pathLst>
                </a:custGeom>
                <a:solidFill>
                  <a:srgbClr val="FFFFFF"/>
                </a:solidFill>
                <a:ln w="5794"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3D594051-D07D-4B2D-B974-7EFF12ED38BD}"/>
                    </a:ext>
                  </a:extLst>
                </p:cNvPr>
                <p:cNvSpPr/>
                <p:nvPr/>
              </p:nvSpPr>
              <p:spPr>
                <a:xfrm>
                  <a:off x="6356304" y="5375787"/>
                  <a:ext cx="66450" cy="56302"/>
                </a:xfrm>
                <a:custGeom>
                  <a:avLst/>
                  <a:gdLst>
                    <a:gd name="connsiteX0" fmla="*/ 66450 w 66450"/>
                    <a:gd name="connsiteY0" fmla="*/ 5342 h 56302"/>
                    <a:gd name="connsiteX1" fmla="*/ 43359 w 66450"/>
                    <a:gd name="connsiteY1" fmla="*/ 52314 h 56302"/>
                    <a:gd name="connsiteX2" fmla="*/ 21562 w 66450"/>
                    <a:gd name="connsiteY2" fmla="*/ 55372 h 56302"/>
                    <a:gd name="connsiteX3" fmla="*/ 3984 w 66450"/>
                    <a:gd name="connsiteY3" fmla="*/ 42123 h 56302"/>
                    <a:gd name="connsiteX4" fmla="*/ 264 w 66450"/>
                    <a:gd name="connsiteY4" fmla="*/ 23710 h 56302"/>
                    <a:gd name="connsiteX5" fmla="*/ 14181 w 66450"/>
                    <a:gd name="connsiteY5" fmla="*/ 2749 h 56302"/>
                    <a:gd name="connsiteX6" fmla="*/ 66450 w 66450"/>
                    <a:gd name="connsiteY6" fmla="*/ 5342 h 5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50" h="56302">
                      <a:moveTo>
                        <a:pt x="66450" y="5342"/>
                      </a:moveTo>
                      <a:cubicBezTo>
                        <a:pt x="61819" y="22607"/>
                        <a:pt x="52696" y="46818"/>
                        <a:pt x="43359" y="52314"/>
                      </a:cubicBezTo>
                      <a:cubicBezTo>
                        <a:pt x="36737" y="56214"/>
                        <a:pt x="28996" y="57299"/>
                        <a:pt x="21562" y="55372"/>
                      </a:cubicBezTo>
                      <a:cubicBezTo>
                        <a:pt x="14123" y="53445"/>
                        <a:pt x="7884" y="48739"/>
                        <a:pt x="3984" y="42123"/>
                      </a:cubicBezTo>
                      <a:cubicBezTo>
                        <a:pt x="682" y="36512"/>
                        <a:pt x="-606" y="30146"/>
                        <a:pt x="264" y="23710"/>
                      </a:cubicBezTo>
                      <a:cubicBezTo>
                        <a:pt x="1454" y="14895"/>
                        <a:pt x="6526" y="7252"/>
                        <a:pt x="14181" y="2749"/>
                      </a:cubicBezTo>
                      <a:cubicBezTo>
                        <a:pt x="23529" y="-2759"/>
                        <a:pt x="49110" y="1008"/>
                        <a:pt x="66450" y="5342"/>
                      </a:cubicBezTo>
                      <a:close/>
                    </a:path>
                  </a:pathLst>
                </a:custGeom>
                <a:solidFill>
                  <a:srgbClr val="FFFFFF"/>
                </a:solidFill>
                <a:ln w="5794"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C4D1A309-DE26-4778-880B-D44FFFA79F44}"/>
                    </a:ext>
                  </a:extLst>
                </p:cNvPr>
                <p:cNvSpPr/>
                <p:nvPr/>
              </p:nvSpPr>
              <p:spPr>
                <a:xfrm>
                  <a:off x="6380876" y="5314725"/>
                  <a:ext cx="111588" cy="115712"/>
                </a:xfrm>
                <a:custGeom>
                  <a:avLst/>
                  <a:gdLst>
                    <a:gd name="connsiteX0" fmla="*/ 461 w 111588"/>
                    <a:gd name="connsiteY0" fmla="*/ 39605 h 115712"/>
                    <a:gd name="connsiteX1" fmla="*/ 35924 w 111588"/>
                    <a:gd name="connsiteY1" fmla="*/ 50887 h 115712"/>
                    <a:gd name="connsiteX2" fmla="*/ 34653 w 111588"/>
                    <a:gd name="connsiteY2" fmla="*/ 57862 h 115712"/>
                    <a:gd name="connsiteX3" fmla="*/ 35924 w 111588"/>
                    <a:gd name="connsiteY3" fmla="*/ 64838 h 115712"/>
                    <a:gd name="connsiteX4" fmla="*/ 461 w 111588"/>
                    <a:gd name="connsiteY4" fmla="*/ 76119 h 115712"/>
                    <a:gd name="connsiteX5" fmla="*/ 20 w 111588"/>
                    <a:gd name="connsiteY5" fmla="*/ 76902 h 115712"/>
                    <a:gd name="connsiteX6" fmla="*/ 815 w 111588"/>
                    <a:gd name="connsiteY6" fmla="*/ 77384 h 115712"/>
                    <a:gd name="connsiteX7" fmla="*/ 37532 w 111588"/>
                    <a:gd name="connsiteY7" fmla="*/ 68343 h 115712"/>
                    <a:gd name="connsiteX8" fmla="*/ 37584 w 111588"/>
                    <a:gd name="connsiteY8" fmla="*/ 68441 h 115712"/>
                    <a:gd name="connsiteX9" fmla="*/ 11400 w 111588"/>
                    <a:gd name="connsiteY9" fmla="*/ 95716 h 115712"/>
                    <a:gd name="connsiteX10" fmla="*/ 11388 w 111588"/>
                    <a:gd name="connsiteY10" fmla="*/ 96616 h 115712"/>
                    <a:gd name="connsiteX11" fmla="*/ 12316 w 111588"/>
                    <a:gd name="connsiteY11" fmla="*/ 96656 h 115712"/>
                    <a:gd name="connsiteX12" fmla="*/ 39824 w 111588"/>
                    <a:gd name="connsiteY12" fmla="*/ 71581 h 115712"/>
                    <a:gd name="connsiteX13" fmla="*/ 51883 w 111588"/>
                    <a:gd name="connsiteY13" fmla="*/ 78614 h 115712"/>
                    <a:gd name="connsiteX14" fmla="*/ 43932 w 111588"/>
                    <a:gd name="connsiteY14" fmla="*/ 114913 h 115712"/>
                    <a:gd name="connsiteX15" fmla="*/ 44391 w 111588"/>
                    <a:gd name="connsiteY15" fmla="*/ 115685 h 115712"/>
                    <a:gd name="connsiteX16" fmla="*/ 45209 w 111588"/>
                    <a:gd name="connsiteY16" fmla="*/ 115238 h 115712"/>
                    <a:gd name="connsiteX17" fmla="*/ 55713 w 111588"/>
                    <a:gd name="connsiteY17" fmla="*/ 78997 h 115712"/>
                    <a:gd name="connsiteX18" fmla="*/ 55794 w 111588"/>
                    <a:gd name="connsiteY18" fmla="*/ 79003 h 115712"/>
                    <a:gd name="connsiteX19" fmla="*/ 55876 w 111588"/>
                    <a:gd name="connsiteY19" fmla="*/ 78997 h 115712"/>
                    <a:gd name="connsiteX20" fmla="*/ 66379 w 111588"/>
                    <a:gd name="connsiteY20" fmla="*/ 115238 h 115712"/>
                    <a:gd name="connsiteX21" fmla="*/ 67151 w 111588"/>
                    <a:gd name="connsiteY21" fmla="*/ 115697 h 115712"/>
                    <a:gd name="connsiteX22" fmla="*/ 67656 w 111588"/>
                    <a:gd name="connsiteY22" fmla="*/ 114913 h 115712"/>
                    <a:gd name="connsiteX23" fmla="*/ 59705 w 111588"/>
                    <a:gd name="connsiteY23" fmla="*/ 78614 h 115712"/>
                    <a:gd name="connsiteX24" fmla="*/ 71765 w 111588"/>
                    <a:gd name="connsiteY24" fmla="*/ 71581 h 115712"/>
                    <a:gd name="connsiteX25" fmla="*/ 99272 w 111588"/>
                    <a:gd name="connsiteY25" fmla="*/ 96656 h 115712"/>
                    <a:gd name="connsiteX26" fmla="*/ 100171 w 111588"/>
                    <a:gd name="connsiteY26" fmla="*/ 96645 h 115712"/>
                    <a:gd name="connsiteX27" fmla="*/ 100189 w 111588"/>
                    <a:gd name="connsiteY27" fmla="*/ 95711 h 115712"/>
                    <a:gd name="connsiteX28" fmla="*/ 74004 w 111588"/>
                    <a:gd name="connsiteY28" fmla="*/ 68436 h 115712"/>
                    <a:gd name="connsiteX29" fmla="*/ 74057 w 111588"/>
                    <a:gd name="connsiteY29" fmla="*/ 68337 h 115712"/>
                    <a:gd name="connsiteX30" fmla="*/ 110774 w 111588"/>
                    <a:gd name="connsiteY30" fmla="*/ 77378 h 115712"/>
                    <a:gd name="connsiteX31" fmla="*/ 111557 w 111588"/>
                    <a:gd name="connsiteY31" fmla="*/ 76937 h 115712"/>
                    <a:gd name="connsiteX32" fmla="*/ 111128 w 111588"/>
                    <a:gd name="connsiteY32" fmla="*/ 76107 h 115712"/>
                    <a:gd name="connsiteX33" fmla="*/ 75664 w 111588"/>
                    <a:gd name="connsiteY33" fmla="*/ 64826 h 115712"/>
                    <a:gd name="connsiteX34" fmla="*/ 76935 w 111588"/>
                    <a:gd name="connsiteY34" fmla="*/ 57850 h 115712"/>
                    <a:gd name="connsiteX35" fmla="*/ 75664 w 111588"/>
                    <a:gd name="connsiteY35" fmla="*/ 50875 h 115712"/>
                    <a:gd name="connsiteX36" fmla="*/ 111128 w 111588"/>
                    <a:gd name="connsiteY36" fmla="*/ 39594 h 115712"/>
                    <a:gd name="connsiteX37" fmla="*/ 111569 w 111588"/>
                    <a:gd name="connsiteY37" fmla="*/ 38810 h 115712"/>
                    <a:gd name="connsiteX38" fmla="*/ 110774 w 111588"/>
                    <a:gd name="connsiteY38" fmla="*/ 38329 h 115712"/>
                    <a:gd name="connsiteX39" fmla="*/ 74057 w 111588"/>
                    <a:gd name="connsiteY39" fmla="*/ 47370 h 115712"/>
                    <a:gd name="connsiteX40" fmla="*/ 74004 w 111588"/>
                    <a:gd name="connsiteY40" fmla="*/ 47271 h 115712"/>
                    <a:gd name="connsiteX41" fmla="*/ 100189 w 111588"/>
                    <a:gd name="connsiteY41" fmla="*/ 19996 h 115712"/>
                    <a:gd name="connsiteX42" fmla="*/ 100200 w 111588"/>
                    <a:gd name="connsiteY42" fmla="*/ 19097 h 115712"/>
                    <a:gd name="connsiteX43" fmla="*/ 99272 w 111588"/>
                    <a:gd name="connsiteY43" fmla="*/ 19056 h 115712"/>
                    <a:gd name="connsiteX44" fmla="*/ 71765 w 111588"/>
                    <a:gd name="connsiteY44" fmla="*/ 44132 h 115712"/>
                    <a:gd name="connsiteX45" fmla="*/ 59705 w 111588"/>
                    <a:gd name="connsiteY45" fmla="*/ 37098 h 115712"/>
                    <a:gd name="connsiteX46" fmla="*/ 67656 w 111588"/>
                    <a:gd name="connsiteY46" fmla="*/ 799 h 115712"/>
                    <a:gd name="connsiteX47" fmla="*/ 67197 w 111588"/>
                    <a:gd name="connsiteY47" fmla="*/ 27 h 115712"/>
                    <a:gd name="connsiteX48" fmla="*/ 66379 w 111588"/>
                    <a:gd name="connsiteY48" fmla="*/ 474 h 115712"/>
                    <a:gd name="connsiteX49" fmla="*/ 55876 w 111588"/>
                    <a:gd name="connsiteY49" fmla="*/ 36715 h 115712"/>
                    <a:gd name="connsiteX50" fmla="*/ 55794 w 111588"/>
                    <a:gd name="connsiteY50" fmla="*/ 36709 h 115712"/>
                    <a:gd name="connsiteX51" fmla="*/ 55713 w 111588"/>
                    <a:gd name="connsiteY51" fmla="*/ 36715 h 115712"/>
                    <a:gd name="connsiteX52" fmla="*/ 45209 w 111588"/>
                    <a:gd name="connsiteY52" fmla="*/ 474 h 115712"/>
                    <a:gd name="connsiteX53" fmla="*/ 44437 w 111588"/>
                    <a:gd name="connsiteY53" fmla="*/ 16 h 115712"/>
                    <a:gd name="connsiteX54" fmla="*/ 43932 w 111588"/>
                    <a:gd name="connsiteY54" fmla="*/ 799 h 115712"/>
                    <a:gd name="connsiteX55" fmla="*/ 51883 w 111588"/>
                    <a:gd name="connsiteY55" fmla="*/ 37098 h 115712"/>
                    <a:gd name="connsiteX56" fmla="*/ 39824 w 111588"/>
                    <a:gd name="connsiteY56" fmla="*/ 44132 h 115712"/>
                    <a:gd name="connsiteX57" fmla="*/ 12316 w 111588"/>
                    <a:gd name="connsiteY57" fmla="*/ 19056 h 115712"/>
                    <a:gd name="connsiteX58" fmla="*/ 11417 w 111588"/>
                    <a:gd name="connsiteY58" fmla="*/ 19068 h 115712"/>
                    <a:gd name="connsiteX59" fmla="*/ 11400 w 111588"/>
                    <a:gd name="connsiteY59" fmla="*/ 20002 h 115712"/>
                    <a:gd name="connsiteX60" fmla="*/ 37584 w 111588"/>
                    <a:gd name="connsiteY60" fmla="*/ 47277 h 115712"/>
                    <a:gd name="connsiteX61" fmla="*/ 37532 w 111588"/>
                    <a:gd name="connsiteY61" fmla="*/ 47376 h 115712"/>
                    <a:gd name="connsiteX62" fmla="*/ 815 w 111588"/>
                    <a:gd name="connsiteY62" fmla="*/ 38334 h 115712"/>
                    <a:gd name="connsiteX63" fmla="*/ 31 w 111588"/>
                    <a:gd name="connsiteY63" fmla="*/ 38775 h 115712"/>
                    <a:gd name="connsiteX64" fmla="*/ 461 w 111588"/>
                    <a:gd name="connsiteY64" fmla="*/ 39605 h 1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1588" h="115712">
                      <a:moveTo>
                        <a:pt x="461" y="39605"/>
                      </a:moveTo>
                      <a:lnTo>
                        <a:pt x="35924" y="50887"/>
                      </a:lnTo>
                      <a:cubicBezTo>
                        <a:pt x="35152" y="53080"/>
                        <a:pt x="34653" y="55401"/>
                        <a:pt x="34653" y="57862"/>
                      </a:cubicBezTo>
                      <a:cubicBezTo>
                        <a:pt x="34653" y="60317"/>
                        <a:pt x="35152" y="62644"/>
                        <a:pt x="35924" y="64838"/>
                      </a:cubicBezTo>
                      <a:lnTo>
                        <a:pt x="461" y="76119"/>
                      </a:lnTo>
                      <a:cubicBezTo>
                        <a:pt x="136" y="76223"/>
                        <a:pt x="-62" y="76566"/>
                        <a:pt x="20" y="76902"/>
                      </a:cubicBezTo>
                      <a:cubicBezTo>
                        <a:pt x="107" y="77256"/>
                        <a:pt x="466" y="77471"/>
                        <a:pt x="815" y="77384"/>
                      </a:cubicBezTo>
                      <a:lnTo>
                        <a:pt x="37532" y="68343"/>
                      </a:lnTo>
                      <a:cubicBezTo>
                        <a:pt x="37549" y="68378"/>
                        <a:pt x="37566" y="68412"/>
                        <a:pt x="37584" y="68441"/>
                      </a:cubicBezTo>
                      <a:lnTo>
                        <a:pt x="11400" y="95716"/>
                      </a:lnTo>
                      <a:cubicBezTo>
                        <a:pt x="11162" y="95966"/>
                        <a:pt x="11156" y="96361"/>
                        <a:pt x="11388" y="96616"/>
                      </a:cubicBezTo>
                      <a:cubicBezTo>
                        <a:pt x="11632" y="96883"/>
                        <a:pt x="12050" y="96906"/>
                        <a:pt x="12316" y="96656"/>
                      </a:cubicBezTo>
                      <a:lnTo>
                        <a:pt x="39824" y="71581"/>
                      </a:lnTo>
                      <a:cubicBezTo>
                        <a:pt x="42894" y="75150"/>
                        <a:pt x="47072" y="77709"/>
                        <a:pt x="51883" y="78614"/>
                      </a:cubicBezTo>
                      <a:lnTo>
                        <a:pt x="43932" y="114913"/>
                      </a:lnTo>
                      <a:cubicBezTo>
                        <a:pt x="43863" y="115250"/>
                        <a:pt x="44060" y="115592"/>
                        <a:pt x="44391" y="115685"/>
                      </a:cubicBezTo>
                      <a:cubicBezTo>
                        <a:pt x="44739" y="115790"/>
                        <a:pt x="45105" y="115587"/>
                        <a:pt x="45209" y="115238"/>
                      </a:cubicBezTo>
                      <a:lnTo>
                        <a:pt x="55713" y="78997"/>
                      </a:lnTo>
                      <a:cubicBezTo>
                        <a:pt x="55742" y="78997"/>
                        <a:pt x="55765" y="79003"/>
                        <a:pt x="55794" y="79003"/>
                      </a:cubicBezTo>
                      <a:cubicBezTo>
                        <a:pt x="55823" y="79003"/>
                        <a:pt x="55846" y="78997"/>
                        <a:pt x="55876" y="78997"/>
                      </a:cubicBezTo>
                      <a:lnTo>
                        <a:pt x="66379" y="115238"/>
                      </a:lnTo>
                      <a:cubicBezTo>
                        <a:pt x="66478" y="115569"/>
                        <a:pt x="66815" y="115772"/>
                        <a:pt x="67151" y="115697"/>
                      </a:cubicBezTo>
                      <a:cubicBezTo>
                        <a:pt x="67505" y="115621"/>
                        <a:pt x="67731" y="115267"/>
                        <a:pt x="67656" y="114913"/>
                      </a:cubicBezTo>
                      <a:lnTo>
                        <a:pt x="59705" y="78614"/>
                      </a:lnTo>
                      <a:cubicBezTo>
                        <a:pt x="64516" y="77709"/>
                        <a:pt x="68695" y="75150"/>
                        <a:pt x="71765" y="71581"/>
                      </a:cubicBezTo>
                      <a:lnTo>
                        <a:pt x="99272" y="96656"/>
                      </a:lnTo>
                      <a:cubicBezTo>
                        <a:pt x="99527" y="96889"/>
                        <a:pt x="99922" y="96889"/>
                        <a:pt x="100171" y="96645"/>
                      </a:cubicBezTo>
                      <a:cubicBezTo>
                        <a:pt x="100432" y="96395"/>
                        <a:pt x="100444" y="95977"/>
                        <a:pt x="100189" y="95711"/>
                      </a:cubicBezTo>
                      <a:lnTo>
                        <a:pt x="74004" y="68436"/>
                      </a:lnTo>
                      <a:cubicBezTo>
                        <a:pt x="74022" y="68401"/>
                        <a:pt x="74040" y="68366"/>
                        <a:pt x="74057" y="68337"/>
                      </a:cubicBezTo>
                      <a:lnTo>
                        <a:pt x="110774" y="77378"/>
                      </a:lnTo>
                      <a:cubicBezTo>
                        <a:pt x="111104" y="77460"/>
                        <a:pt x="111453" y="77268"/>
                        <a:pt x="111557" y="76937"/>
                      </a:cubicBezTo>
                      <a:cubicBezTo>
                        <a:pt x="111667" y="76589"/>
                        <a:pt x="111476" y="76218"/>
                        <a:pt x="111128" y="76107"/>
                      </a:cubicBezTo>
                      <a:lnTo>
                        <a:pt x="75664" y="64826"/>
                      </a:lnTo>
                      <a:cubicBezTo>
                        <a:pt x="76436" y="62632"/>
                        <a:pt x="76935" y="60311"/>
                        <a:pt x="76935" y="57850"/>
                      </a:cubicBezTo>
                      <a:cubicBezTo>
                        <a:pt x="76935" y="55396"/>
                        <a:pt x="76436" y="53069"/>
                        <a:pt x="75664" y="50875"/>
                      </a:cubicBezTo>
                      <a:lnTo>
                        <a:pt x="111128" y="39594"/>
                      </a:lnTo>
                      <a:cubicBezTo>
                        <a:pt x="111453" y="39489"/>
                        <a:pt x="111650" y="39147"/>
                        <a:pt x="111569" y="38810"/>
                      </a:cubicBezTo>
                      <a:cubicBezTo>
                        <a:pt x="111482" y="38456"/>
                        <a:pt x="111122" y="38242"/>
                        <a:pt x="110774" y="38329"/>
                      </a:cubicBezTo>
                      <a:lnTo>
                        <a:pt x="74057" y="47370"/>
                      </a:lnTo>
                      <a:cubicBezTo>
                        <a:pt x="74040" y="47335"/>
                        <a:pt x="74022" y="47300"/>
                        <a:pt x="74004" y="47271"/>
                      </a:cubicBezTo>
                      <a:lnTo>
                        <a:pt x="100189" y="19996"/>
                      </a:lnTo>
                      <a:cubicBezTo>
                        <a:pt x="100427" y="19747"/>
                        <a:pt x="100432" y="19352"/>
                        <a:pt x="100200" y="19097"/>
                      </a:cubicBezTo>
                      <a:cubicBezTo>
                        <a:pt x="99957" y="18830"/>
                        <a:pt x="99539" y="18807"/>
                        <a:pt x="99272" y="19056"/>
                      </a:cubicBezTo>
                      <a:lnTo>
                        <a:pt x="71765" y="44132"/>
                      </a:lnTo>
                      <a:cubicBezTo>
                        <a:pt x="68695" y="40563"/>
                        <a:pt x="64516" y="38004"/>
                        <a:pt x="59705" y="37098"/>
                      </a:cubicBezTo>
                      <a:lnTo>
                        <a:pt x="67656" y="799"/>
                      </a:lnTo>
                      <a:cubicBezTo>
                        <a:pt x="67726" y="463"/>
                        <a:pt x="67528" y="120"/>
                        <a:pt x="67197" y="27"/>
                      </a:cubicBezTo>
                      <a:cubicBezTo>
                        <a:pt x="66849" y="-71"/>
                        <a:pt x="66484" y="126"/>
                        <a:pt x="66379" y="474"/>
                      </a:cubicBezTo>
                      <a:lnTo>
                        <a:pt x="55876" y="36715"/>
                      </a:lnTo>
                      <a:cubicBezTo>
                        <a:pt x="55846" y="36715"/>
                        <a:pt x="55823" y="36709"/>
                        <a:pt x="55794" y="36709"/>
                      </a:cubicBezTo>
                      <a:cubicBezTo>
                        <a:pt x="55765" y="36709"/>
                        <a:pt x="55742" y="36715"/>
                        <a:pt x="55713" y="36715"/>
                      </a:cubicBezTo>
                      <a:lnTo>
                        <a:pt x="45209" y="474"/>
                      </a:lnTo>
                      <a:cubicBezTo>
                        <a:pt x="45110" y="144"/>
                        <a:pt x="44774" y="-60"/>
                        <a:pt x="44437" y="16"/>
                      </a:cubicBezTo>
                      <a:cubicBezTo>
                        <a:pt x="44083" y="91"/>
                        <a:pt x="43857" y="445"/>
                        <a:pt x="43932" y="799"/>
                      </a:cubicBezTo>
                      <a:lnTo>
                        <a:pt x="51883" y="37098"/>
                      </a:lnTo>
                      <a:cubicBezTo>
                        <a:pt x="47066" y="38004"/>
                        <a:pt x="42888" y="40563"/>
                        <a:pt x="39824" y="44132"/>
                      </a:cubicBezTo>
                      <a:lnTo>
                        <a:pt x="12316" y="19056"/>
                      </a:lnTo>
                      <a:cubicBezTo>
                        <a:pt x="12061" y="18824"/>
                        <a:pt x="11667" y="18824"/>
                        <a:pt x="11417" y="19068"/>
                      </a:cubicBezTo>
                      <a:cubicBezTo>
                        <a:pt x="11156" y="19317"/>
                        <a:pt x="11144" y="19735"/>
                        <a:pt x="11400" y="20002"/>
                      </a:cubicBezTo>
                      <a:lnTo>
                        <a:pt x="37584" y="47277"/>
                      </a:lnTo>
                      <a:cubicBezTo>
                        <a:pt x="37566" y="47312"/>
                        <a:pt x="37549" y="47347"/>
                        <a:pt x="37532" y="47376"/>
                      </a:cubicBezTo>
                      <a:lnTo>
                        <a:pt x="815" y="38334"/>
                      </a:lnTo>
                      <a:cubicBezTo>
                        <a:pt x="484" y="38253"/>
                        <a:pt x="136" y="38445"/>
                        <a:pt x="31" y="38775"/>
                      </a:cubicBezTo>
                      <a:cubicBezTo>
                        <a:pt x="-79" y="39124"/>
                        <a:pt x="113" y="39495"/>
                        <a:pt x="461" y="39605"/>
                      </a:cubicBezTo>
                      <a:close/>
                    </a:path>
                  </a:pathLst>
                </a:custGeom>
                <a:solidFill>
                  <a:schemeClr val="accent4"/>
                </a:solidFill>
                <a:ln w="5794" cap="flat">
                  <a:noFill/>
                  <a:prstDash val="solid"/>
                  <a:miter/>
                </a:ln>
              </p:spPr>
              <p:txBody>
                <a:bodyPr rtlCol="0" anchor="ctr"/>
                <a:lstStyle/>
                <a:p>
                  <a:endParaRPr lang="en-US"/>
                </a:p>
              </p:txBody>
            </p:sp>
          </p:grpSp>
          <p:grpSp>
            <p:nvGrpSpPr>
              <p:cNvPr id="422" name="Content Placeholder 3" descr="A wreath with lemons and leaves">
                <a:extLst>
                  <a:ext uri="{FF2B5EF4-FFF2-40B4-BE49-F238E27FC236}">
                    <a16:creationId xmlns:a16="http://schemas.microsoft.com/office/drawing/2014/main" id="{06EE71AC-5980-4426-AC46-FF040F7E6A61}"/>
                  </a:ext>
                </a:extLst>
              </p:cNvPr>
              <p:cNvGrpSpPr/>
              <p:nvPr/>
            </p:nvGrpSpPr>
            <p:grpSpPr>
              <a:xfrm>
                <a:off x="8037113" y="3885419"/>
                <a:ext cx="161919" cy="177759"/>
                <a:chOff x="8037113" y="3885419"/>
                <a:chExt cx="161919" cy="177759"/>
              </a:xfrm>
            </p:grpSpPr>
            <p:sp>
              <p:nvSpPr>
                <p:cNvPr id="423" name="Freeform: Shape 422">
                  <a:extLst>
                    <a:ext uri="{FF2B5EF4-FFF2-40B4-BE49-F238E27FC236}">
                      <a16:creationId xmlns:a16="http://schemas.microsoft.com/office/drawing/2014/main" id="{DD44026D-39BB-4E37-ADF8-9914ACA78B9F}"/>
                    </a:ext>
                  </a:extLst>
                </p:cNvPr>
                <p:cNvSpPr/>
                <p:nvPr/>
              </p:nvSpPr>
              <p:spPr>
                <a:xfrm>
                  <a:off x="8089890" y="3990684"/>
                  <a:ext cx="57528" cy="72494"/>
                </a:xfrm>
                <a:custGeom>
                  <a:avLst/>
                  <a:gdLst>
                    <a:gd name="connsiteX0" fmla="*/ 28395 w 57528"/>
                    <a:gd name="connsiteY0" fmla="*/ 0 h 72494"/>
                    <a:gd name="connsiteX1" fmla="*/ 57527 w 57528"/>
                    <a:gd name="connsiteY1" fmla="*/ 43483 h 72494"/>
                    <a:gd name="connsiteX2" fmla="*/ 49275 w 57528"/>
                    <a:gd name="connsiteY2" fmla="*/ 63893 h 72494"/>
                    <a:gd name="connsiteX3" fmla="*/ 29010 w 57528"/>
                    <a:gd name="connsiteY3" fmla="*/ 72494 h 72494"/>
                    <a:gd name="connsiteX4" fmla="*/ 11200 w 57528"/>
                    <a:gd name="connsiteY4" fmla="*/ 66510 h 72494"/>
                    <a:gd name="connsiteX5" fmla="*/ 0 w 57528"/>
                    <a:gd name="connsiteY5" fmla="*/ 43977 h 72494"/>
                    <a:gd name="connsiteX6" fmla="*/ 28395 w 57528"/>
                    <a:gd name="connsiteY6" fmla="*/ 0 h 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 h="72494">
                      <a:moveTo>
                        <a:pt x="28395" y="0"/>
                      </a:moveTo>
                      <a:cubicBezTo>
                        <a:pt x="41035" y="12645"/>
                        <a:pt x="57434" y="32649"/>
                        <a:pt x="57527" y="43483"/>
                      </a:cubicBezTo>
                      <a:cubicBezTo>
                        <a:pt x="57591" y="51167"/>
                        <a:pt x="54661" y="58415"/>
                        <a:pt x="49275" y="63893"/>
                      </a:cubicBezTo>
                      <a:cubicBezTo>
                        <a:pt x="43890" y="69371"/>
                        <a:pt x="36694" y="72424"/>
                        <a:pt x="29010" y="72494"/>
                      </a:cubicBezTo>
                      <a:cubicBezTo>
                        <a:pt x="22499" y="72546"/>
                        <a:pt x="16342" y="70480"/>
                        <a:pt x="11200" y="66510"/>
                      </a:cubicBezTo>
                      <a:cubicBezTo>
                        <a:pt x="4161" y="61073"/>
                        <a:pt x="76" y="52861"/>
                        <a:pt x="0" y="43977"/>
                      </a:cubicBezTo>
                      <a:cubicBezTo>
                        <a:pt x="-81" y="33125"/>
                        <a:pt x="15976" y="12848"/>
                        <a:pt x="28395" y="0"/>
                      </a:cubicBezTo>
                      <a:close/>
                    </a:path>
                  </a:pathLst>
                </a:custGeom>
                <a:solidFill>
                  <a:srgbClr val="FFFFFF"/>
                </a:solidFill>
                <a:ln w="5794"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B9E15822-CA78-4B2B-BA53-899238B2C196}"/>
                    </a:ext>
                  </a:extLst>
                </p:cNvPr>
                <p:cNvSpPr/>
                <p:nvPr/>
              </p:nvSpPr>
              <p:spPr>
                <a:xfrm>
                  <a:off x="8132201" y="3976854"/>
                  <a:ext cx="66832" cy="56300"/>
                </a:xfrm>
                <a:custGeom>
                  <a:avLst/>
                  <a:gdLst>
                    <a:gd name="connsiteX0" fmla="*/ 0 w 66832"/>
                    <a:gd name="connsiteY0" fmla="*/ 5984 h 56300"/>
                    <a:gd name="connsiteX1" fmla="*/ 52223 w 66832"/>
                    <a:gd name="connsiteY1" fmla="*/ 2496 h 56300"/>
                    <a:gd name="connsiteX2" fmla="*/ 65774 w 66832"/>
                    <a:gd name="connsiteY2" fmla="*/ 19842 h 56300"/>
                    <a:gd name="connsiteX3" fmla="*/ 63087 w 66832"/>
                    <a:gd name="connsiteY3" fmla="*/ 41691 h 56300"/>
                    <a:gd name="connsiteX4" fmla="*/ 49002 w 66832"/>
                    <a:gd name="connsiteY4" fmla="*/ 54122 h 56300"/>
                    <a:gd name="connsiteX5" fmla="*/ 23892 w 66832"/>
                    <a:gd name="connsiteY5" fmla="*/ 52555 h 56300"/>
                    <a:gd name="connsiteX6" fmla="*/ 0 w 66832"/>
                    <a:gd name="connsiteY6" fmla="*/ 5984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2" h="56300">
                      <a:moveTo>
                        <a:pt x="0" y="5984"/>
                      </a:moveTo>
                      <a:cubicBezTo>
                        <a:pt x="17270" y="1359"/>
                        <a:pt x="42793" y="-2842"/>
                        <a:pt x="52223" y="2496"/>
                      </a:cubicBezTo>
                      <a:cubicBezTo>
                        <a:pt x="58908" y="6280"/>
                        <a:pt x="63719" y="12443"/>
                        <a:pt x="65774" y="19842"/>
                      </a:cubicBezTo>
                      <a:cubicBezTo>
                        <a:pt x="67828" y="27247"/>
                        <a:pt x="66870" y="35006"/>
                        <a:pt x="63087" y="41691"/>
                      </a:cubicBezTo>
                      <a:cubicBezTo>
                        <a:pt x="59877" y="47355"/>
                        <a:pt x="55009" y="51655"/>
                        <a:pt x="49002" y="54122"/>
                      </a:cubicBezTo>
                      <a:cubicBezTo>
                        <a:pt x="40773" y="57499"/>
                        <a:pt x="31622" y="56930"/>
                        <a:pt x="23892" y="52555"/>
                      </a:cubicBezTo>
                      <a:cubicBezTo>
                        <a:pt x="14444" y="47210"/>
                        <a:pt x="4916" y="23167"/>
                        <a:pt x="0" y="5984"/>
                      </a:cubicBezTo>
                      <a:close/>
                    </a:path>
                  </a:pathLst>
                </a:custGeom>
                <a:solidFill>
                  <a:srgbClr val="FFFFFF"/>
                </a:solidFill>
                <a:ln w="5794"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50E6AF19-30F1-465A-B42F-3E76D2223E24}"/>
                    </a:ext>
                  </a:extLst>
                </p:cNvPr>
                <p:cNvSpPr/>
                <p:nvPr/>
              </p:nvSpPr>
              <p:spPr>
                <a:xfrm>
                  <a:off x="8132003" y="3915165"/>
                  <a:ext cx="66449" cy="56302"/>
                </a:xfrm>
                <a:custGeom>
                  <a:avLst/>
                  <a:gdLst>
                    <a:gd name="connsiteX0" fmla="*/ 0 w 66449"/>
                    <a:gd name="connsiteY0" fmla="*/ 50960 h 56302"/>
                    <a:gd name="connsiteX1" fmla="*/ 23091 w 66449"/>
                    <a:gd name="connsiteY1" fmla="*/ 3989 h 56302"/>
                    <a:gd name="connsiteX2" fmla="*/ 44888 w 66449"/>
                    <a:gd name="connsiteY2" fmla="*/ 931 h 56302"/>
                    <a:gd name="connsiteX3" fmla="*/ 62466 w 66449"/>
                    <a:gd name="connsiteY3" fmla="*/ 14180 h 56302"/>
                    <a:gd name="connsiteX4" fmla="*/ 66186 w 66449"/>
                    <a:gd name="connsiteY4" fmla="*/ 32593 h 56302"/>
                    <a:gd name="connsiteX5" fmla="*/ 52269 w 66449"/>
                    <a:gd name="connsiteY5" fmla="*/ 53554 h 56302"/>
                    <a:gd name="connsiteX6" fmla="*/ 0 w 66449"/>
                    <a:gd name="connsiteY6" fmla="*/ 50960 h 5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2">
                      <a:moveTo>
                        <a:pt x="0" y="50960"/>
                      </a:moveTo>
                      <a:cubicBezTo>
                        <a:pt x="4631" y="33696"/>
                        <a:pt x="13754" y="9485"/>
                        <a:pt x="23091" y="3989"/>
                      </a:cubicBezTo>
                      <a:cubicBezTo>
                        <a:pt x="29712" y="90"/>
                        <a:pt x="37454" y="-996"/>
                        <a:pt x="44888" y="931"/>
                      </a:cubicBezTo>
                      <a:cubicBezTo>
                        <a:pt x="52328" y="2858"/>
                        <a:pt x="58566" y="7564"/>
                        <a:pt x="62466" y="14180"/>
                      </a:cubicBezTo>
                      <a:cubicBezTo>
                        <a:pt x="65768" y="19791"/>
                        <a:pt x="67056" y="26158"/>
                        <a:pt x="66186" y="32593"/>
                      </a:cubicBezTo>
                      <a:cubicBezTo>
                        <a:pt x="64996" y="41408"/>
                        <a:pt x="59924" y="49051"/>
                        <a:pt x="52269" y="53554"/>
                      </a:cubicBezTo>
                      <a:cubicBezTo>
                        <a:pt x="42920" y="59062"/>
                        <a:pt x="17334" y="55295"/>
                        <a:pt x="0" y="50960"/>
                      </a:cubicBezTo>
                      <a:close/>
                    </a:path>
                  </a:pathLst>
                </a:custGeom>
                <a:solidFill>
                  <a:srgbClr val="FFFFFF"/>
                </a:solidFill>
                <a:ln w="5794"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980CE8D0-ACD7-45CC-A413-F1A15796011B}"/>
                    </a:ext>
                  </a:extLst>
                </p:cNvPr>
                <p:cNvSpPr/>
                <p:nvPr/>
              </p:nvSpPr>
              <p:spPr>
                <a:xfrm>
                  <a:off x="8088136" y="3885419"/>
                  <a:ext cx="58694" cy="73968"/>
                </a:xfrm>
                <a:custGeom>
                  <a:avLst/>
                  <a:gdLst>
                    <a:gd name="connsiteX0" fmla="*/ 29731 w 58694"/>
                    <a:gd name="connsiteY0" fmla="*/ 73969 h 73968"/>
                    <a:gd name="connsiteX1" fmla="*/ 1 w 58694"/>
                    <a:gd name="connsiteY1" fmla="*/ 29597 h 73968"/>
                    <a:gd name="connsiteX2" fmla="*/ 8421 w 58694"/>
                    <a:gd name="connsiteY2" fmla="*/ 8775 h 73968"/>
                    <a:gd name="connsiteX3" fmla="*/ 29098 w 58694"/>
                    <a:gd name="connsiteY3" fmla="*/ 1 h 73968"/>
                    <a:gd name="connsiteX4" fmla="*/ 47268 w 58694"/>
                    <a:gd name="connsiteY4" fmla="*/ 6106 h 73968"/>
                    <a:gd name="connsiteX5" fmla="*/ 58694 w 58694"/>
                    <a:gd name="connsiteY5" fmla="*/ 29098 h 73968"/>
                    <a:gd name="connsiteX6" fmla="*/ 29731 w 58694"/>
                    <a:gd name="connsiteY6" fmla="*/ 73969 h 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4" h="73968">
                      <a:moveTo>
                        <a:pt x="29731" y="73969"/>
                      </a:moveTo>
                      <a:cubicBezTo>
                        <a:pt x="16836" y="61068"/>
                        <a:pt x="99" y="40658"/>
                        <a:pt x="1" y="29597"/>
                      </a:cubicBezTo>
                      <a:cubicBezTo>
                        <a:pt x="-63" y="21757"/>
                        <a:pt x="2926" y="14364"/>
                        <a:pt x="8421" y="8775"/>
                      </a:cubicBezTo>
                      <a:cubicBezTo>
                        <a:pt x="13917" y="3187"/>
                        <a:pt x="21264" y="71"/>
                        <a:pt x="29098" y="1"/>
                      </a:cubicBezTo>
                      <a:cubicBezTo>
                        <a:pt x="35743" y="-57"/>
                        <a:pt x="42028" y="2056"/>
                        <a:pt x="47268" y="6106"/>
                      </a:cubicBezTo>
                      <a:cubicBezTo>
                        <a:pt x="54452" y="11654"/>
                        <a:pt x="58619" y="20034"/>
                        <a:pt x="58694" y="29098"/>
                      </a:cubicBezTo>
                      <a:cubicBezTo>
                        <a:pt x="58787" y="40177"/>
                        <a:pt x="42405" y="60859"/>
                        <a:pt x="29731" y="73969"/>
                      </a:cubicBezTo>
                      <a:close/>
                    </a:path>
                  </a:pathLst>
                </a:custGeom>
                <a:solidFill>
                  <a:srgbClr val="FFFFFF"/>
                </a:solidFill>
                <a:ln w="5794"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3A935AE9-B257-4C4C-A426-003B2B56A5E6}"/>
                    </a:ext>
                  </a:extLst>
                </p:cNvPr>
                <p:cNvSpPr/>
                <p:nvPr/>
              </p:nvSpPr>
              <p:spPr>
                <a:xfrm>
                  <a:off x="8037113" y="3916180"/>
                  <a:ext cx="66832" cy="56300"/>
                </a:xfrm>
                <a:custGeom>
                  <a:avLst/>
                  <a:gdLst>
                    <a:gd name="connsiteX0" fmla="*/ 66832 w 66832"/>
                    <a:gd name="connsiteY0" fmla="*/ 50316 h 56300"/>
                    <a:gd name="connsiteX1" fmla="*/ 14609 w 66832"/>
                    <a:gd name="connsiteY1" fmla="*/ 53804 h 56300"/>
                    <a:gd name="connsiteX2" fmla="*/ 1058 w 66832"/>
                    <a:gd name="connsiteY2" fmla="*/ 36458 h 56300"/>
                    <a:gd name="connsiteX3" fmla="*/ 3745 w 66832"/>
                    <a:gd name="connsiteY3" fmla="*/ 14610 h 56300"/>
                    <a:gd name="connsiteX4" fmla="*/ 17830 w 66832"/>
                    <a:gd name="connsiteY4" fmla="*/ 2179 h 56300"/>
                    <a:gd name="connsiteX5" fmla="*/ 42940 w 66832"/>
                    <a:gd name="connsiteY5" fmla="*/ 3746 h 56300"/>
                    <a:gd name="connsiteX6" fmla="*/ 66832 w 66832"/>
                    <a:gd name="connsiteY6" fmla="*/ 50316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2" h="56300">
                      <a:moveTo>
                        <a:pt x="66832" y="50316"/>
                      </a:moveTo>
                      <a:cubicBezTo>
                        <a:pt x="49562" y="54942"/>
                        <a:pt x="24039" y="59143"/>
                        <a:pt x="14609" y="53804"/>
                      </a:cubicBezTo>
                      <a:cubicBezTo>
                        <a:pt x="7924" y="50021"/>
                        <a:pt x="3113" y="43858"/>
                        <a:pt x="1058" y="36458"/>
                      </a:cubicBezTo>
                      <a:cubicBezTo>
                        <a:pt x="-996" y="29053"/>
                        <a:pt x="-38" y="21295"/>
                        <a:pt x="3745" y="14610"/>
                      </a:cubicBezTo>
                      <a:cubicBezTo>
                        <a:pt x="6955" y="8946"/>
                        <a:pt x="11824" y="4645"/>
                        <a:pt x="17830" y="2179"/>
                      </a:cubicBezTo>
                      <a:cubicBezTo>
                        <a:pt x="26059" y="-1198"/>
                        <a:pt x="35210" y="-630"/>
                        <a:pt x="42940" y="3746"/>
                      </a:cubicBezTo>
                      <a:cubicBezTo>
                        <a:pt x="52388" y="9091"/>
                        <a:pt x="61916" y="33133"/>
                        <a:pt x="66832" y="50316"/>
                      </a:cubicBezTo>
                      <a:close/>
                    </a:path>
                  </a:pathLst>
                </a:custGeom>
                <a:solidFill>
                  <a:srgbClr val="FFFFFF"/>
                </a:solidFill>
                <a:ln w="5794"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9E81F72C-3854-4782-AA6F-8A16EA360BAE}"/>
                    </a:ext>
                  </a:extLst>
                </p:cNvPr>
                <p:cNvSpPr/>
                <p:nvPr/>
              </p:nvSpPr>
              <p:spPr>
                <a:xfrm>
                  <a:off x="8037698" y="3977869"/>
                  <a:ext cx="66449" cy="56301"/>
                </a:xfrm>
                <a:custGeom>
                  <a:avLst/>
                  <a:gdLst>
                    <a:gd name="connsiteX0" fmla="*/ 66450 w 66449"/>
                    <a:gd name="connsiteY0" fmla="*/ 5341 h 56301"/>
                    <a:gd name="connsiteX1" fmla="*/ 43359 w 66449"/>
                    <a:gd name="connsiteY1" fmla="*/ 52312 h 56301"/>
                    <a:gd name="connsiteX2" fmla="*/ 21562 w 66449"/>
                    <a:gd name="connsiteY2" fmla="*/ 55371 h 56301"/>
                    <a:gd name="connsiteX3" fmla="*/ 3984 w 66449"/>
                    <a:gd name="connsiteY3" fmla="*/ 42122 h 56301"/>
                    <a:gd name="connsiteX4" fmla="*/ 265 w 66449"/>
                    <a:gd name="connsiteY4" fmla="*/ 23708 h 56301"/>
                    <a:gd name="connsiteX5" fmla="*/ 14180 w 66449"/>
                    <a:gd name="connsiteY5" fmla="*/ 2747 h 56301"/>
                    <a:gd name="connsiteX6" fmla="*/ 66450 w 66449"/>
                    <a:gd name="connsiteY6" fmla="*/ 5341 h 5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1">
                      <a:moveTo>
                        <a:pt x="66450" y="5341"/>
                      </a:moveTo>
                      <a:cubicBezTo>
                        <a:pt x="61819" y="22606"/>
                        <a:pt x="52696" y="46817"/>
                        <a:pt x="43359" y="52312"/>
                      </a:cubicBezTo>
                      <a:cubicBezTo>
                        <a:pt x="36737" y="56212"/>
                        <a:pt x="28996" y="57297"/>
                        <a:pt x="21562" y="55371"/>
                      </a:cubicBezTo>
                      <a:cubicBezTo>
                        <a:pt x="14123" y="53444"/>
                        <a:pt x="7884" y="48738"/>
                        <a:pt x="3984" y="42122"/>
                      </a:cubicBezTo>
                      <a:cubicBezTo>
                        <a:pt x="682" y="36510"/>
                        <a:pt x="-606" y="30144"/>
                        <a:pt x="265" y="23708"/>
                      </a:cubicBezTo>
                      <a:cubicBezTo>
                        <a:pt x="1454" y="14893"/>
                        <a:pt x="6526" y="7251"/>
                        <a:pt x="14180" y="2747"/>
                      </a:cubicBezTo>
                      <a:cubicBezTo>
                        <a:pt x="23529" y="-2760"/>
                        <a:pt x="49110" y="1012"/>
                        <a:pt x="66450" y="5341"/>
                      </a:cubicBezTo>
                      <a:close/>
                    </a:path>
                  </a:pathLst>
                </a:custGeom>
                <a:solidFill>
                  <a:srgbClr val="FFFFFF"/>
                </a:solidFill>
                <a:ln w="5794"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83213FBE-0179-4440-976E-A2C278885218}"/>
                    </a:ext>
                  </a:extLst>
                </p:cNvPr>
                <p:cNvSpPr/>
                <p:nvPr/>
              </p:nvSpPr>
              <p:spPr>
                <a:xfrm>
                  <a:off x="8062271" y="3916805"/>
                  <a:ext cx="111598" cy="115712"/>
                </a:xfrm>
                <a:custGeom>
                  <a:avLst/>
                  <a:gdLst>
                    <a:gd name="connsiteX0" fmla="*/ 460 w 111598"/>
                    <a:gd name="connsiteY0" fmla="*/ 39605 h 115712"/>
                    <a:gd name="connsiteX1" fmla="*/ 35923 w 111598"/>
                    <a:gd name="connsiteY1" fmla="*/ 50887 h 115712"/>
                    <a:gd name="connsiteX2" fmla="*/ 34652 w 111598"/>
                    <a:gd name="connsiteY2" fmla="*/ 57862 h 115712"/>
                    <a:gd name="connsiteX3" fmla="*/ 35923 w 111598"/>
                    <a:gd name="connsiteY3" fmla="*/ 64838 h 115712"/>
                    <a:gd name="connsiteX4" fmla="*/ 460 w 111598"/>
                    <a:gd name="connsiteY4" fmla="*/ 76119 h 115712"/>
                    <a:gd name="connsiteX5" fmla="*/ 18 w 111598"/>
                    <a:gd name="connsiteY5" fmla="*/ 76902 h 115712"/>
                    <a:gd name="connsiteX6" fmla="*/ 813 w 111598"/>
                    <a:gd name="connsiteY6" fmla="*/ 77384 h 115712"/>
                    <a:gd name="connsiteX7" fmla="*/ 37530 w 111598"/>
                    <a:gd name="connsiteY7" fmla="*/ 68343 h 115712"/>
                    <a:gd name="connsiteX8" fmla="*/ 37582 w 111598"/>
                    <a:gd name="connsiteY8" fmla="*/ 68441 h 115712"/>
                    <a:gd name="connsiteX9" fmla="*/ 11398 w 111598"/>
                    <a:gd name="connsiteY9" fmla="*/ 95716 h 115712"/>
                    <a:gd name="connsiteX10" fmla="*/ 11387 w 111598"/>
                    <a:gd name="connsiteY10" fmla="*/ 96616 h 115712"/>
                    <a:gd name="connsiteX11" fmla="*/ 12321 w 111598"/>
                    <a:gd name="connsiteY11" fmla="*/ 96656 h 115712"/>
                    <a:gd name="connsiteX12" fmla="*/ 39828 w 111598"/>
                    <a:gd name="connsiteY12" fmla="*/ 71581 h 115712"/>
                    <a:gd name="connsiteX13" fmla="*/ 51887 w 111598"/>
                    <a:gd name="connsiteY13" fmla="*/ 78614 h 115712"/>
                    <a:gd name="connsiteX14" fmla="*/ 43937 w 111598"/>
                    <a:gd name="connsiteY14" fmla="*/ 114913 h 115712"/>
                    <a:gd name="connsiteX15" fmla="*/ 44395 w 111598"/>
                    <a:gd name="connsiteY15" fmla="*/ 115685 h 115712"/>
                    <a:gd name="connsiteX16" fmla="*/ 45214 w 111598"/>
                    <a:gd name="connsiteY16" fmla="*/ 115238 h 115712"/>
                    <a:gd name="connsiteX17" fmla="*/ 55717 w 111598"/>
                    <a:gd name="connsiteY17" fmla="*/ 79003 h 115712"/>
                    <a:gd name="connsiteX18" fmla="*/ 55799 w 111598"/>
                    <a:gd name="connsiteY18" fmla="*/ 79009 h 115712"/>
                    <a:gd name="connsiteX19" fmla="*/ 55880 w 111598"/>
                    <a:gd name="connsiteY19" fmla="*/ 79003 h 115712"/>
                    <a:gd name="connsiteX20" fmla="*/ 66389 w 111598"/>
                    <a:gd name="connsiteY20" fmla="*/ 115238 h 115712"/>
                    <a:gd name="connsiteX21" fmla="*/ 67161 w 111598"/>
                    <a:gd name="connsiteY21" fmla="*/ 115697 h 115712"/>
                    <a:gd name="connsiteX22" fmla="*/ 67666 w 111598"/>
                    <a:gd name="connsiteY22" fmla="*/ 114913 h 115712"/>
                    <a:gd name="connsiteX23" fmla="*/ 59716 w 111598"/>
                    <a:gd name="connsiteY23" fmla="*/ 78614 h 115712"/>
                    <a:gd name="connsiteX24" fmla="*/ 71775 w 111598"/>
                    <a:gd name="connsiteY24" fmla="*/ 71581 h 115712"/>
                    <a:gd name="connsiteX25" fmla="*/ 99282 w 111598"/>
                    <a:gd name="connsiteY25" fmla="*/ 96656 h 115712"/>
                    <a:gd name="connsiteX26" fmla="*/ 100181 w 111598"/>
                    <a:gd name="connsiteY26" fmla="*/ 96645 h 115712"/>
                    <a:gd name="connsiteX27" fmla="*/ 100199 w 111598"/>
                    <a:gd name="connsiteY27" fmla="*/ 95711 h 115712"/>
                    <a:gd name="connsiteX28" fmla="*/ 74015 w 111598"/>
                    <a:gd name="connsiteY28" fmla="*/ 68436 h 115712"/>
                    <a:gd name="connsiteX29" fmla="*/ 74067 w 111598"/>
                    <a:gd name="connsiteY29" fmla="*/ 68337 h 115712"/>
                    <a:gd name="connsiteX30" fmla="*/ 110784 w 111598"/>
                    <a:gd name="connsiteY30" fmla="*/ 77378 h 115712"/>
                    <a:gd name="connsiteX31" fmla="*/ 111567 w 111598"/>
                    <a:gd name="connsiteY31" fmla="*/ 76937 h 115712"/>
                    <a:gd name="connsiteX32" fmla="*/ 111138 w 111598"/>
                    <a:gd name="connsiteY32" fmla="*/ 76107 h 115712"/>
                    <a:gd name="connsiteX33" fmla="*/ 75675 w 111598"/>
                    <a:gd name="connsiteY33" fmla="*/ 64826 h 115712"/>
                    <a:gd name="connsiteX34" fmla="*/ 76946 w 111598"/>
                    <a:gd name="connsiteY34" fmla="*/ 57850 h 115712"/>
                    <a:gd name="connsiteX35" fmla="*/ 75675 w 111598"/>
                    <a:gd name="connsiteY35" fmla="*/ 50875 h 115712"/>
                    <a:gd name="connsiteX36" fmla="*/ 111138 w 111598"/>
                    <a:gd name="connsiteY36" fmla="*/ 39594 h 115712"/>
                    <a:gd name="connsiteX37" fmla="*/ 111579 w 111598"/>
                    <a:gd name="connsiteY37" fmla="*/ 38810 h 115712"/>
                    <a:gd name="connsiteX38" fmla="*/ 110784 w 111598"/>
                    <a:gd name="connsiteY38" fmla="*/ 38329 h 115712"/>
                    <a:gd name="connsiteX39" fmla="*/ 74067 w 111598"/>
                    <a:gd name="connsiteY39" fmla="*/ 47370 h 115712"/>
                    <a:gd name="connsiteX40" fmla="*/ 74015 w 111598"/>
                    <a:gd name="connsiteY40" fmla="*/ 47271 h 115712"/>
                    <a:gd name="connsiteX41" fmla="*/ 100199 w 111598"/>
                    <a:gd name="connsiteY41" fmla="*/ 19996 h 115712"/>
                    <a:gd name="connsiteX42" fmla="*/ 100210 w 111598"/>
                    <a:gd name="connsiteY42" fmla="*/ 19097 h 115712"/>
                    <a:gd name="connsiteX43" fmla="*/ 99282 w 111598"/>
                    <a:gd name="connsiteY43" fmla="*/ 19056 h 115712"/>
                    <a:gd name="connsiteX44" fmla="*/ 71775 w 111598"/>
                    <a:gd name="connsiteY44" fmla="*/ 44132 h 115712"/>
                    <a:gd name="connsiteX45" fmla="*/ 59716 w 111598"/>
                    <a:gd name="connsiteY45" fmla="*/ 37098 h 115712"/>
                    <a:gd name="connsiteX46" fmla="*/ 67666 w 111598"/>
                    <a:gd name="connsiteY46" fmla="*/ 799 h 115712"/>
                    <a:gd name="connsiteX47" fmla="*/ 67208 w 111598"/>
                    <a:gd name="connsiteY47" fmla="*/ 27 h 115712"/>
                    <a:gd name="connsiteX48" fmla="*/ 66389 w 111598"/>
                    <a:gd name="connsiteY48" fmla="*/ 474 h 115712"/>
                    <a:gd name="connsiteX49" fmla="*/ 55880 w 111598"/>
                    <a:gd name="connsiteY49" fmla="*/ 36709 h 115712"/>
                    <a:gd name="connsiteX50" fmla="*/ 55799 w 111598"/>
                    <a:gd name="connsiteY50" fmla="*/ 36704 h 115712"/>
                    <a:gd name="connsiteX51" fmla="*/ 55717 w 111598"/>
                    <a:gd name="connsiteY51" fmla="*/ 36709 h 115712"/>
                    <a:gd name="connsiteX52" fmla="*/ 45214 w 111598"/>
                    <a:gd name="connsiteY52" fmla="*/ 474 h 115712"/>
                    <a:gd name="connsiteX53" fmla="*/ 44442 w 111598"/>
                    <a:gd name="connsiteY53" fmla="*/ 16 h 115712"/>
                    <a:gd name="connsiteX54" fmla="*/ 43937 w 111598"/>
                    <a:gd name="connsiteY54" fmla="*/ 799 h 115712"/>
                    <a:gd name="connsiteX55" fmla="*/ 51887 w 111598"/>
                    <a:gd name="connsiteY55" fmla="*/ 37098 h 115712"/>
                    <a:gd name="connsiteX56" fmla="*/ 39828 w 111598"/>
                    <a:gd name="connsiteY56" fmla="*/ 44132 h 115712"/>
                    <a:gd name="connsiteX57" fmla="*/ 12321 w 111598"/>
                    <a:gd name="connsiteY57" fmla="*/ 19056 h 115712"/>
                    <a:gd name="connsiteX58" fmla="*/ 11422 w 111598"/>
                    <a:gd name="connsiteY58" fmla="*/ 19068 h 115712"/>
                    <a:gd name="connsiteX59" fmla="*/ 11404 w 111598"/>
                    <a:gd name="connsiteY59" fmla="*/ 20002 h 115712"/>
                    <a:gd name="connsiteX60" fmla="*/ 37588 w 111598"/>
                    <a:gd name="connsiteY60" fmla="*/ 47277 h 115712"/>
                    <a:gd name="connsiteX61" fmla="*/ 37536 w 111598"/>
                    <a:gd name="connsiteY61" fmla="*/ 47376 h 115712"/>
                    <a:gd name="connsiteX62" fmla="*/ 819 w 111598"/>
                    <a:gd name="connsiteY62" fmla="*/ 38334 h 115712"/>
                    <a:gd name="connsiteX63" fmla="*/ 36 w 111598"/>
                    <a:gd name="connsiteY63" fmla="*/ 38775 h 115712"/>
                    <a:gd name="connsiteX64" fmla="*/ 460 w 111598"/>
                    <a:gd name="connsiteY64" fmla="*/ 39605 h 1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1598" h="115712">
                      <a:moveTo>
                        <a:pt x="460" y="39605"/>
                      </a:moveTo>
                      <a:lnTo>
                        <a:pt x="35923" y="50887"/>
                      </a:lnTo>
                      <a:cubicBezTo>
                        <a:pt x="35151" y="53080"/>
                        <a:pt x="34652" y="55401"/>
                        <a:pt x="34652" y="57862"/>
                      </a:cubicBezTo>
                      <a:cubicBezTo>
                        <a:pt x="34652" y="60317"/>
                        <a:pt x="35151" y="62644"/>
                        <a:pt x="35923" y="64838"/>
                      </a:cubicBezTo>
                      <a:lnTo>
                        <a:pt x="460" y="76119"/>
                      </a:lnTo>
                      <a:cubicBezTo>
                        <a:pt x="134" y="76223"/>
                        <a:pt x="-63" y="76566"/>
                        <a:pt x="18" y="76902"/>
                      </a:cubicBezTo>
                      <a:cubicBezTo>
                        <a:pt x="105" y="77256"/>
                        <a:pt x="465" y="77471"/>
                        <a:pt x="813" y="77384"/>
                      </a:cubicBezTo>
                      <a:lnTo>
                        <a:pt x="37530" y="68343"/>
                      </a:lnTo>
                      <a:cubicBezTo>
                        <a:pt x="37548" y="68378"/>
                        <a:pt x="37565" y="68412"/>
                        <a:pt x="37582" y="68441"/>
                      </a:cubicBezTo>
                      <a:lnTo>
                        <a:pt x="11398" y="95716"/>
                      </a:lnTo>
                      <a:cubicBezTo>
                        <a:pt x="11161" y="95966"/>
                        <a:pt x="11155" y="96361"/>
                        <a:pt x="11387" y="96616"/>
                      </a:cubicBezTo>
                      <a:cubicBezTo>
                        <a:pt x="11631" y="96883"/>
                        <a:pt x="12048" y="96906"/>
                        <a:pt x="12321" y="96656"/>
                      </a:cubicBezTo>
                      <a:lnTo>
                        <a:pt x="39828" y="71581"/>
                      </a:lnTo>
                      <a:cubicBezTo>
                        <a:pt x="42898" y="75150"/>
                        <a:pt x="47076" y="77709"/>
                        <a:pt x="51887" y="78614"/>
                      </a:cubicBezTo>
                      <a:lnTo>
                        <a:pt x="43937" y="114913"/>
                      </a:lnTo>
                      <a:cubicBezTo>
                        <a:pt x="43861" y="115250"/>
                        <a:pt x="44065" y="115592"/>
                        <a:pt x="44395" y="115685"/>
                      </a:cubicBezTo>
                      <a:cubicBezTo>
                        <a:pt x="44744" y="115784"/>
                        <a:pt x="45109" y="115587"/>
                        <a:pt x="45214" y="115238"/>
                      </a:cubicBezTo>
                      <a:lnTo>
                        <a:pt x="55717" y="79003"/>
                      </a:lnTo>
                      <a:cubicBezTo>
                        <a:pt x="55746" y="79003"/>
                        <a:pt x="55769" y="79009"/>
                        <a:pt x="55799" y="79009"/>
                      </a:cubicBezTo>
                      <a:cubicBezTo>
                        <a:pt x="55828" y="79009"/>
                        <a:pt x="55851" y="79003"/>
                        <a:pt x="55880" y="79003"/>
                      </a:cubicBezTo>
                      <a:lnTo>
                        <a:pt x="66389" y="115238"/>
                      </a:lnTo>
                      <a:cubicBezTo>
                        <a:pt x="66488" y="115569"/>
                        <a:pt x="66825" y="115772"/>
                        <a:pt x="67161" y="115697"/>
                      </a:cubicBezTo>
                      <a:cubicBezTo>
                        <a:pt x="67515" y="115621"/>
                        <a:pt x="67742" y="115267"/>
                        <a:pt x="67666" y="114913"/>
                      </a:cubicBezTo>
                      <a:lnTo>
                        <a:pt x="59716" y="78614"/>
                      </a:lnTo>
                      <a:cubicBezTo>
                        <a:pt x="64527" y="77709"/>
                        <a:pt x="68705" y="75150"/>
                        <a:pt x="71775" y="71581"/>
                      </a:cubicBezTo>
                      <a:lnTo>
                        <a:pt x="99282" y="96656"/>
                      </a:lnTo>
                      <a:cubicBezTo>
                        <a:pt x="99537" y="96889"/>
                        <a:pt x="99932" y="96889"/>
                        <a:pt x="100181" y="96645"/>
                      </a:cubicBezTo>
                      <a:cubicBezTo>
                        <a:pt x="100442" y="96395"/>
                        <a:pt x="100454" y="95977"/>
                        <a:pt x="100199" y="95711"/>
                      </a:cubicBezTo>
                      <a:lnTo>
                        <a:pt x="74015" y="68436"/>
                      </a:lnTo>
                      <a:cubicBezTo>
                        <a:pt x="74032" y="68401"/>
                        <a:pt x="74050" y="68366"/>
                        <a:pt x="74067" y="68337"/>
                      </a:cubicBezTo>
                      <a:lnTo>
                        <a:pt x="110784" y="77378"/>
                      </a:lnTo>
                      <a:cubicBezTo>
                        <a:pt x="111115" y="77460"/>
                        <a:pt x="111463" y="77268"/>
                        <a:pt x="111567" y="76937"/>
                      </a:cubicBezTo>
                      <a:cubicBezTo>
                        <a:pt x="111678" y="76589"/>
                        <a:pt x="111486" y="76218"/>
                        <a:pt x="111138" y="76107"/>
                      </a:cubicBezTo>
                      <a:lnTo>
                        <a:pt x="75675" y="64826"/>
                      </a:lnTo>
                      <a:cubicBezTo>
                        <a:pt x="76447" y="62632"/>
                        <a:pt x="76946" y="60311"/>
                        <a:pt x="76946" y="57850"/>
                      </a:cubicBezTo>
                      <a:cubicBezTo>
                        <a:pt x="76946" y="55396"/>
                        <a:pt x="76447" y="53069"/>
                        <a:pt x="75675" y="50875"/>
                      </a:cubicBezTo>
                      <a:lnTo>
                        <a:pt x="111138" y="39594"/>
                      </a:lnTo>
                      <a:cubicBezTo>
                        <a:pt x="111463" y="39489"/>
                        <a:pt x="111660" y="39147"/>
                        <a:pt x="111579" y="38810"/>
                      </a:cubicBezTo>
                      <a:cubicBezTo>
                        <a:pt x="111492" y="38456"/>
                        <a:pt x="111138" y="38242"/>
                        <a:pt x="110784" y="38329"/>
                      </a:cubicBezTo>
                      <a:lnTo>
                        <a:pt x="74067" y="47370"/>
                      </a:lnTo>
                      <a:cubicBezTo>
                        <a:pt x="74050" y="47335"/>
                        <a:pt x="74032" y="47300"/>
                        <a:pt x="74015" y="47271"/>
                      </a:cubicBezTo>
                      <a:lnTo>
                        <a:pt x="100199" y="19996"/>
                      </a:lnTo>
                      <a:cubicBezTo>
                        <a:pt x="100437" y="19747"/>
                        <a:pt x="100442" y="19352"/>
                        <a:pt x="100210" y="19097"/>
                      </a:cubicBezTo>
                      <a:cubicBezTo>
                        <a:pt x="99967" y="18830"/>
                        <a:pt x="99549" y="18807"/>
                        <a:pt x="99282" y="19056"/>
                      </a:cubicBezTo>
                      <a:lnTo>
                        <a:pt x="71775" y="44132"/>
                      </a:lnTo>
                      <a:cubicBezTo>
                        <a:pt x="68705" y="40563"/>
                        <a:pt x="64527" y="38004"/>
                        <a:pt x="59716" y="37098"/>
                      </a:cubicBezTo>
                      <a:lnTo>
                        <a:pt x="67666" y="799"/>
                      </a:lnTo>
                      <a:cubicBezTo>
                        <a:pt x="67742" y="463"/>
                        <a:pt x="67538" y="120"/>
                        <a:pt x="67208" y="27"/>
                      </a:cubicBezTo>
                      <a:cubicBezTo>
                        <a:pt x="66859" y="-71"/>
                        <a:pt x="66494" y="126"/>
                        <a:pt x="66389" y="474"/>
                      </a:cubicBezTo>
                      <a:lnTo>
                        <a:pt x="55880" y="36709"/>
                      </a:lnTo>
                      <a:cubicBezTo>
                        <a:pt x="55851" y="36709"/>
                        <a:pt x="55828" y="36704"/>
                        <a:pt x="55799" y="36704"/>
                      </a:cubicBezTo>
                      <a:cubicBezTo>
                        <a:pt x="55769" y="36704"/>
                        <a:pt x="55746" y="36709"/>
                        <a:pt x="55717" y="36709"/>
                      </a:cubicBezTo>
                      <a:lnTo>
                        <a:pt x="45214" y="474"/>
                      </a:lnTo>
                      <a:cubicBezTo>
                        <a:pt x="45115" y="144"/>
                        <a:pt x="44778" y="-60"/>
                        <a:pt x="44442" y="16"/>
                      </a:cubicBezTo>
                      <a:cubicBezTo>
                        <a:pt x="44088" y="91"/>
                        <a:pt x="43861" y="445"/>
                        <a:pt x="43937" y="799"/>
                      </a:cubicBezTo>
                      <a:lnTo>
                        <a:pt x="51887" y="37098"/>
                      </a:lnTo>
                      <a:cubicBezTo>
                        <a:pt x="47076" y="38004"/>
                        <a:pt x="42898" y="40563"/>
                        <a:pt x="39828" y="44132"/>
                      </a:cubicBezTo>
                      <a:lnTo>
                        <a:pt x="12321" y="19056"/>
                      </a:lnTo>
                      <a:cubicBezTo>
                        <a:pt x="12066" y="18824"/>
                        <a:pt x="11671" y="18824"/>
                        <a:pt x="11422" y="19068"/>
                      </a:cubicBezTo>
                      <a:cubicBezTo>
                        <a:pt x="11161" y="19317"/>
                        <a:pt x="11149" y="19735"/>
                        <a:pt x="11404" y="20002"/>
                      </a:cubicBezTo>
                      <a:lnTo>
                        <a:pt x="37588" y="47277"/>
                      </a:lnTo>
                      <a:cubicBezTo>
                        <a:pt x="37571" y="47312"/>
                        <a:pt x="37553" y="47347"/>
                        <a:pt x="37536" y="47376"/>
                      </a:cubicBezTo>
                      <a:lnTo>
                        <a:pt x="819" y="38334"/>
                      </a:lnTo>
                      <a:cubicBezTo>
                        <a:pt x="488" y="38253"/>
                        <a:pt x="140" y="38445"/>
                        <a:pt x="36" y="38775"/>
                      </a:cubicBezTo>
                      <a:cubicBezTo>
                        <a:pt x="-80" y="39130"/>
                        <a:pt x="111" y="39495"/>
                        <a:pt x="460" y="39605"/>
                      </a:cubicBezTo>
                      <a:close/>
                    </a:path>
                  </a:pathLst>
                </a:custGeom>
                <a:solidFill>
                  <a:schemeClr val="accent4"/>
                </a:solidFill>
                <a:ln w="5794" cap="flat">
                  <a:noFill/>
                  <a:prstDash val="solid"/>
                  <a:miter/>
                </a:ln>
              </p:spPr>
              <p:txBody>
                <a:bodyPr rtlCol="0" anchor="ctr"/>
                <a:lstStyle/>
                <a:p>
                  <a:endParaRPr lang="en-US"/>
                </a:p>
              </p:txBody>
            </p:sp>
          </p:grpSp>
          <p:grpSp>
            <p:nvGrpSpPr>
              <p:cNvPr id="430" name="Content Placeholder 3" descr="A wreath with lemons and leaves">
                <a:extLst>
                  <a:ext uri="{FF2B5EF4-FFF2-40B4-BE49-F238E27FC236}">
                    <a16:creationId xmlns:a16="http://schemas.microsoft.com/office/drawing/2014/main" id="{8CD119C1-2A7A-486C-931A-72C039923ECF}"/>
                  </a:ext>
                </a:extLst>
              </p:cNvPr>
              <p:cNvGrpSpPr/>
              <p:nvPr/>
            </p:nvGrpSpPr>
            <p:grpSpPr>
              <a:xfrm>
                <a:off x="6865176" y="4600448"/>
                <a:ext cx="215890" cy="237017"/>
                <a:chOff x="6865176" y="4600448"/>
                <a:chExt cx="215890" cy="237017"/>
              </a:xfrm>
            </p:grpSpPr>
            <p:sp>
              <p:nvSpPr>
                <p:cNvPr id="431" name="Freeform: Shape 430">
                  <a:extLst>
                    <a:ext uri="{FF2B5EF4-FFF2-40B4-BE49-F238E27FC236}">
                      <a16:creationId xmlns:a16="http://schemas.microsoft.com/office/drawing/2014/main" id="{91158C68-495B-4B3F-A64A-57EC625E9F8C}"/>
                    </a:ext>
                  </a:extLst>
                </p:cNvPr>
                <p:cNvSpPr/>
                <p:nvPr/>
              </p:nvSpPr>
              <p:spPr>
                <a:xfrm>
                  <a:off x="6935558" y="4740805"/>
                  <a:ext cx="76696" cy="96659"/>
                </a:xfrm>
                <a:custGeom>
                  <a:avLst/>
                  <a:gdLst>
                    <a:gd name="connsiteX0" fmla="*/ 37849 w 76696"/>
                    <a:gd name="connsiteY0" fmla="*/ 0 h 96659"/>
                    <a:gd name="connsiteX1" fmla="*/ 76696 w 76696"/>
                    <a:gd name="connsiteY1" fmla="*/ 57980 h 96659"/>
                    <a:gd name="connsiteX2" fmla="*/ 65698 w 76696"/>
                    <a:gd name="connsiteY2" fmla="*/ 85191 h 96659"/>
                    <a:gd name="connsiteX3" fmla="*/ 38679 w 76696"/>
                    <a:gd name="connsiteY3" fmla="*/ 96658 h 96659"/>
                    <a:gd name="connsiteX4" fmla="*/ 14932 w 76696"/>
                    <a:gd name="connsiteY4" fmla="*/ 88679 h 96659"/>
                    <a:gd name="connsiteX5" fmla="*/ 1 w 76696"/>
                    <a:gd name="connsiteY5" fmla="*/ 58636 h 96659"/>
                    <a:gd name="connsiteX6" fmla="*/ 37849 w 76696"/>
                    <a:gd name="connsiteY6" fmla="*/ 0 h 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9">
                      <a:moveTo>
                        <a:pt x="37849" y="0"/>
                      </a:moveTo>
                      <a:cubicBezTo>
                        <a:pt x="54702" y="16858"/>
                        <a:pt x="76568" y="43530"/>
                        <a:pt x="76696" y="57980"/>
                      </a:cubicBezTo>
                      <a:cubicBezTo>
                        <a:pt x="76783" y="68222"/>
                        <a:pt x="72877" y="77884"/>
                        <a:pt x="65698" y="85191"/>
                      </a:cubicBezTo>
                      <a:cubicBezTo>
                        <a:pt x="58520" y="92497"/>
                        <a:pt x="48921" y="96565"/>
                        <a:pt x="38679" y="96658"/>
                      </a:cubicBezTo>
                      <a:cubicBezTo>
                        <a:pt x="29997" y="96733"/>
                        <a:pt x="21786" y="93971"/>
                        <a:pt x="14932" y="88679"/>
                      </a:cubicBezTo>
                      <a:cubicBezTo>
                        <a:pt x="5543" y="81430"/>
                        <a:pt x="105" y="70480"/>
                        <a:pt x="1" y="58636"/>
                      </a:cubicBezTo>
                      <a:cubicBezTo>
                        <a:pt x="-121" y="44162"/>
                        <a:pt x="21287" y="17131"/>
                        <a:pt x="37849" y="0"/>
                      </a:cubicBezTo>
                      <a:close/>
                    </a:path>
                  </a:pathLst>
                </a:custGeom>
                <a:solidFill>
                  <a:srgbClr val="FFFFFF"/>
                </a:solidFill>
                <a:ln w="5794"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522A9266-156E-49FF-B533-40394813F518}"/>
                    </a:ext>
                  </a:extLst>
                </p:cNvPr>
                <p:cNvSpPr/>
                <p:nvPr/>
              </p:nvSpPr>
              <p:spPr>
                <a:xfrm>
                  <a:off x="6991960" y="4722369"/>
                  <a:ext cx="89106" cy="75066"/>
                </a:xfrm>
                <a:custGeom>
                  <a:avLst/>
                  <a:gdLst>
                    <a:gd name="connsiteX0" fmla="*/ 0 w 89106"/>
                    <a:gd name="connsiteY0" fmla="*/ 7979 h 75066"/>
                    <a:gd name="connsiteX1" fmla="*/ 69633 w 89106"/>
                    <a:gd name="connsiteY1" fmla="*/ 3325 h 75066"/>
                    <a:gd name="connsiteX2" fmla="*/ 87698 w 89106"/>
                    <a:gd name="connsiteY2" fmla="*/ 26457 h 75066"/>
                    <a:gd name="connsiteX3" fmla="*/ 84117 w 89106"/>
                    <a:gd name="connsiteY3" fmla="*/ 55589 h 75066"/>
                    <a:gd name="connsiteX4" fmla="*/ 65338 w 89106"/>
                    <a:gd name="connsiteY4" fmla="*/ 72163 h 75066"/>
                    <a:gd name="connsiteX5" fmla="*/ 31854 w 89106"/>
                    <a:gd name="connsiteY5" fmla="*/ 70067 h 75066"/>
                    <a:gd name="connsiteX6" fmla="*/ 0 w 89106"/>
                    <a:gd name="connsiteY6" fmla="*/ 7979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6">
                      <a:moveTo>
                        <a:pt x="0" y="7979"/>
                      </a:moveTo>
                      <a:cubicBezTo>
                        <a:pt x="23027" y="1816"/>
                        <a:pt x="57057" y="-3790"/>
                        <a:pt x="69633" y="3325"/>
                      </a:cubicBezTo>
                      <a:cubicBezTo>
                        <a:pt x="78546" y="8374"/>
                        <a:pt x="84965" y="16585"/>
                        <a:pt x="87698" y="26457"/>
                      </a:cubicBezTo>
                      <a:cubicBezTo>
                        <a:pt x="90431" y="36328"/>
                        <a:pt x="89160" y="46675"/>
                        <a:pt x="84117" y="55589"/>
                      </a:cubicBezTo>
                      <a:cubicBezTo>
                        <a:pt x="79840" y="63144"/>
                        <a:pt x="73347" y="68878"/>
                        <a:pt x="65338" y="72163"/>
                      </a:cubicBezTo>
                      <a:cubicBezTo>
                        <a:pt x="54364" y="76666"/>
                        <a:pt x="42160" y="75906"/>
                        <a:pt x="31854" y="70067"/>
                      </a:cubicBezTo>
                      <a:cubicBezTo>
                        <a:pt x="19255" y="62941"/>
                        <a:pt x="6552" y="30884"/>
                        <a:pt x="0" y="7979"/>
                      </a:cubicBezTo>
                      <a:close/>
                    </a:path>
                  </a:pathLst>
                </a:custGeom>
                <a:solidFill>
                  <a:srgbClr val="FFFFFF"/>
                </a:solidFill>
                <a:ln w="5794"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56F1A04B-FBDC-49EC-AE9E-78F6F5FECD45}"/>
                    </a:ext>
                  </a:extLst>
                </p:cNvPr>
                <p:cNvSpPr/>
                <p:nvPr/>
              </p:nvSpPr>
              <p:spPr>
                <a:xfrm>
                  <a:off x="6991693" y="4640112"/>
                  <a:ext cx="88601" cy="75072"/>
                </a:xfrm>
                <a:custGeom>
                  <a:avLst/>
                  <a:gdLst>
                    <a:gd name="connsiteX0" fmla="*/ 0 w 88601"/>
                    <a:gd name="connsiteY0" fmla="*/ 67946 h 75072"/>
                    <a:gd name="connsiteX1" fmla="*/ 30786 w 88601"/>
                    <a:gd name="connsiteY1" fmla="*/ 5318 h 75072"/>
                    <a:gd name="connsiteX2" fmla="*/ 59849 w 88601"/>
                    <a:gd name="connsiteY2" fmla="*/ 1238 h 75072"/>
                    <a:gd name="connsiteX3" fmla="*/ 83288 w 88601"/>
                    <a:gd name="connsiteY3" fmla="*/ 18903 h 75072"/>
                    <a:gd name="connsiteX4" fmla="*/ 88249 w 88601"/>
                    <a:gd name="connsiteY4" fmla="*/ 43456 h 75072"/>
                    <a:gd name="connsiteX5" fmla="*/ 69696 w 88601"/>
                    <a:gd name="connsiteY5" fmla="*/ 71410 h 75072"/>
                    <a:gd name="connsiteX6" fmla="*/ 0 w 88601"/>
                    <a:gd name="connsiteY6" fmla="*/ 67946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6"/>
                      </a:moveTo>
                      <a:cubicBezTo>
                        <a:pt x="6175" y="44924"/>
                        <a:pt x="18338" y="12647"/>
                        <a:pt x="30786" y="5318"/>
                      </a:cubicBezTo>
                      <a:cubicBezTo>
                        <a:pt x="39613" y="124"/>
                        <a:pt x="49937" y="-1327"/>
                        <a:pt x="59849" y="1238"/>
                      </a:cubicBezTo>
                      <a:cubicBezTo>
                        <a:pt x="69766" y="3803"/>
                        <a:pt x="78088" y="10082"/>
                        <a:pt x="83288" y="18903"/>
                      </a:cubicBezTo>
                      <a:cubicBezTo>
                        <a:pt x="87692" y="26383"/>
                        <a:pt x="89410" y="34873"/>
                        <a:pt x="88249" y="43456"/>
                      </a:cubicBezTo>
                      <a:cubicBezTo>
                        <a:pt x="86665" y="55213"/>
                        <a:pt x="79898" y="65398"/>
                        <a:pt x="69696" y="71410"/>
                      </a:cubicBezTo>
                      <a:cubicBezTo>
                        <a:pt x="57225" y="78751"/>
                        <a:pt x="23114" y="73725"/>
                        <a:pt x="0" y="67946"/>
                      </a:cubicBezTo>
                      <a:close/>
                    </a:path>
                  </a:pathLst>
                </a:custGeom>
                <a:solidFill>
                  <a:srgbClr val="FFFFFF"/>
                </a:solidFill>
                <a:ln w="5794"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0CBDE5FE-EC35-4562-9369-D44D76A523D0}"/>
                    </a:ext>
                  </a:extLst>
                </p:cNvPr>
                <p:cNvSpPr/>
                <p:nvPr/>
              </p:nvSpPr>
              <p:spPr>
                <a:xfrm>
                  <a:off x="6933213" y="4600448"/>
                  <a:ext cx="78257" cy="98626"/>
                </a:xfrm>
                <a:custGeom>
                  <a:avLst/>
                  <a:gdLst>
                    <a:gd name="connsiteX0" fmla="*/ 39637 w 78257"/>
                    <a:gd name="connsiteY0" fmla="*/ 98627 h 98626"/>
                    <a:gd name="connsiteX1" fmla="*/ 1 w 78257"/>
                    <a:gd name="connsiteY1" fmla="*/ 39463 h 98626"/>
                    <a:gd name="connsiteX2" fmla="*/ 11225 w 78257"/>
                    <a:gd name="connsiteY2" fmla="*/ 11701 h 98626"/>
                    <a:gd name="connsiteX3" fmla="*/ 38796 w 78257"/>
                    <a:gd name="connsiteY3" fmla="*/ 1 h 98626"/>
                    <a:gd name="connsiteX4" fmla="*/ 63024 w 78257"/>
                    <a:gd name="connsiteY4" fmla="*/ 8143 h 98626"/>
                    <a:gd name="connsiteX5" fmla="*/ 78257 w 78257"/>
                    <a:gd name="connsiteY5" fmla="*/ 38802 h 98626"/>
                    <a:gd name="connsiteX6" fmla="*/ 39637 w 78257"/>
                    <a:gd name="connsiteY6" fmla="*/ 98627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9637" y="98627"/>
                      </a:moveTo>
                      <a:cubicBezTo>
                        <a:pt x="22442" y="81426"/>
                        <a:pt x="123" y="54209"/>
                        <a:pt x="1" y="39463"/>
                      </a:cubicBezTo>
                      <a:cubicBezTo>
                        <a:pt x="-86" y="29012"/>
                        <a:pt x="3901" y="19152"/>
                        <a:pt x="11225" y="11701"/>
                      </a:cubicBezTo>
                      <a:cubicBezTo>
                        <a:pt x="18554" y="4244"/>
                        <a:pt x="28344" y="95"/>
                        <a:pt x="38796" y="1"/>
                      </a:cubicBezTo>
                      <a:cubicBezTo>
                        <a:pt x="47651" y="-74"/>
                        <a:pt x="56031" y="2741"/>
                        <a:pt x="63024" y="8143"/>
                      </a:cubicBezTo>
                      <a:cubicBezTo>
                        <a:pt x="72605" y="15543"/>
                        <a:pt x="78153" y="26719"/>
                        <a:pt x="78257" y="38802"/>
                      </a:cubicBezTo>
                      <a:cubicBezTo>
                        <a:pt x="78379" y="53571"/>
                        <a:pt x="56536" y="81148"/>
                        <a:pt x="39637" y="98627"/>
                      </a:cubicBezTo>
                      <a:close/>
                    </a:path>
                  </a:pathLst>
                </a:custGeom>
                <a:solidFill>
                  <a:srgbClr val="FFFFFF"/>
                </a:solidFill>
                <a:ln w="5794"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B6CAC380-C88F-4F37-A98E-D119ACC26C8E}"/>
                    </a:ext>
                  </a:extLst>
                </p:cNvPr>
                <p:cNvSpPr/>
                <p:nvPr/>
              </p:nvSpPr>
              <p:spPr>
                <a:xfrm>
                  <a:off x="6865176" y="4641464"/>
                  <a:ext cx="89109" cy="75066"/>
                </a:xfrm>
                <a:custGeom>
                  <a:avLst/>
                  <a:gdLst>
                    <a:gd name="connsiteX0" fmla="*/ 89109 w 89109"/>
                    <a:gd name="connsiteY0" fmla="*/ 67088 h 75066"/>
                    <a:gd name="connsiteX1" fmla="*/ 19477 w 89109"/>
                    <a:gd name="connsiteY1" fmla="*/ 71742 h 75066"/>
                    <a:gd name="connsiteX2" fmla="*/ 1411 w 89109"/>
                    <a:gd name="connsiteY2" fmla="*/ 48610 h 75066"/>
                    <a:gd name="connsiteX3" fmla="*/ 4992 w 89109"/>
                    <a:gd name="connsiteY3" fmla="*/ 19478 h 75066"/>
                    <a:gd name="connsiteX4" fmla="*/ 23771 w 89109"/>
                    <a:gd name="connsiteY4" fmla="*/ 2904 h 75066"/>
                    <a:gd name="connsiteX5" fmla="*/ 57255 w 89109"/>
                    <a:gd name="connsiteY5" fmla="*/ 4999 h 75066"/>
                    <a:gd name="connsiteX6" fmla="*/ 89109 w 89109"/>
                    <a:gd name="connsiteY6" fmla="*/ 67088 h 7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9" h="75066">
                      <a:moveTo>
                        <a:pt x="89109" y="67088"/>
                      </a:moveTo>
                      <a:cubicBezTo>
                        <a:pt x="66082" y="73250"/>
                        <a:pt x="32052" y="78856"/>
                        <a:pt x="19477" y="71742"/>
                      </a:cubicBezTo>
                      <a:cubicBezTo>
                        <a:pt x="10563" y="66693"/>
                        <a:pt x="4145" y="58481"/>
                        <a:pt x="1411" y="48610"/>
                      </a:cubicBezTo>
                      <a:cubicBezTo>
                        <a:pt x="-1328" y="38739"/>
                        <a:pt x="-51" y="28392"/>
                        <a:pt x="4992" y="19478"/>
                      </a:cubicBezTo>
                      <a:cubicBezTo>
                        <a:pt x="9269" y="11922"/>
                        <a:pt x="15763" y="6189"/>
                        <a:pt x="23771" y="2904"/>
                      </a:cubicBezTo>
                      <a:cubicBezTo>
                        <a:pt x="34745" y="-1599"/>
                        <a:pt x="46949" y="-839"/>
                        <a:pt x="57255" y="4999"/>
                      </a:cubicBezTo>
                      <a:cubicBezTo>
                        <a:pt x="69854" y="12126"/>
                        <a:pt x="82558" y="44182"/>
                        <a:pt x="89109" y="67088"/>
                      </a:cubicBezTo>
                      <a:close/>
                    </a:path>
                  </a:pathLst>
                </a:custGeom>
                <a:solidFill>
                  <a:srgbClr val="FFFFFF"/>
                </a:solidFill>
                <a:ln w="5794"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53802316-9833-4C6D-B49D-2CC6255229B8}"/>
                    </a:ext>
                  </a:extLst>
                </p:cNvPr>
                <p:cNvSpPr/>
                <p:nvPr/>
              </p:nvSpPr>
              <p:spPr>
                <a:xfrm>
                  <a:off x="6865951" y="4723714"/>
                  <a:ext cx="88601" cy="75072"/>
                </a:xfrm>
                <a:custGeom>
                  <a:avLst/>
                  <a:gdLst>
                    <a:gd name="connsiteX0" fmla="*/ 88602 w 88601"/>
                    <a:gd name="connsiteY0" fmla="*/ 7127 h 75072"/>
                    <a:gd name="connsiteX1" fmla="*/ 57816 w 88601"/>
                    <a:gd name="connsiteY1" fmla="*/ 69755 h 75072"/>
                    <a:gd name="connsiteX2" fmla="*/ 28754 w 88601"/>
                    <a:gd name="connsiteY2" fmla="*/ 73835 h 75072"/>
                    <a:gd name="connsiteX3" fmla="*/ 5314 w 88601"/>
                    <a:gd name="connsiteY3" fmla="*/ 56170 h 75072"/>
                    <a:gd name="connsiteX4" fmla="*/ 352 w 88601"/>
                    <a:gd name="connsiteY4" fmla="*/ 31616 h 75072"/>
                    <a:gd name="connsiteX5" fmla="*/ 18905 w 88601"/>
                    <a:gd name="connsiteY5" fmla="*/ 3662 h 75072"/>
                    <a:gd name="connsiteX6" fmla="*/ 88602 w 88601"/>
                    <a:gd name="connsiteY6" fmla="*/ 7127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88602" y="7127"/>
                      </a:moveTo>
                      <a:cubicBezTo>
                        <a:pt x="82427" y="30148"/>
                        <a:pt x="70264" y="62426"/>
                        <a:pt x="57816" y="69755"/>
                      </a:cubicBezTo>
                      <a:cubicBezTo>
                        <a:pt x="48989" y="74949"/>
                        <a:pt x="38665" y="76400"/>
                        <a:pt x="28754" y="73835"/>
                      </a:cubicBezTo>
                      <a:cubicBezTo>
                        <a:pt x="18836" y="71270"/>
                        <a:pt x="10514" y="64990"/>
                        <a:pt x="5314" y="56170"/>
                      </a:cubicBezTo>
                      <a:cubicBezTo>
                        <a:pt x="910" y="48689"/>
                        <a:pt x="-808" y="40199"/>
                        <a:pt x="352" y="31616"/>
                      </a:cubicBezTo>
                      <a:cubicBezTo>
                        <a:pt x="1937" y="19859"/>
                        <a:pt x="8703" y="9674"/>
                        <a:pt x="18905" y="3662"/>
                      </a:cubicBezTo>
                      <a:cubicBezTo>
                        <a:pt x="31376" y="-3679"/>
                        <a:pt x="65488" y="1347"/>
                        <a:pt x="88602" y="7127"/>
                      </a:cubicBezTo>
                      <a:close/>
                    </a:path>
                  </a:pathLst>
                </a:custGeom>
                <a:solidFill>
                  <a:srgbClr val="FFFFFF"/>
                </a:solidFill>
                <a:ln w="5794"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103528C3-50C9-4B8C-A03B-018CDA0EA270}"/>
                    </a:ext>
                  </a:extLst>
                </p:cNvPr>
                <p:cNvSpPr/>
                <p:nvPr/>
              </p:nvSpPr>
              <p:spPr>
                <a:xfrm>
                  <a:off x="6898714" y="4642311"/>
                  <a:ext cx="148813" cy="154283"/>
                </a:xfrm>
                <a:custGeom>
                  <a:avLst/>
                  <a:gdLst>
                    <a:gd name="connsiteX0" fmla="*/ 615 w 148813"/>
                    <a:gd name="connsiteY0" fmla="*/ 52800 h 154283"/>
                    <a:gd name="connsiteX1" fmla="*/ 47900 w 148813"/>
                    <a:gd name="connsiteY1" fmla="*/ 67842 h 154283"/>
                    <a:gd name="connsiteX2" fmla="*/ 46205 w 148813"/>
                    <a:gd name="connsiteY2" fmla="*/ 77139 h 154283"/>
                    <a:gd name="connsiteX3" fmla="*/ 47900 w 148813"/>
                    <a:gd name="connsiteY3" fmla="*/ 86436 h 154283"/>
                    <a:gd name="connsiteX4" fmla="*/ 615 w 148813"/>
                    <a:gd name="connsiteY4" fmla="*/ 101477 h 154283"/>
                    <a:gd name="connsiteX5" fmla="*/ 29 w 148813"/>
                    <a:gd name="connsiteY5" fmla="*/ 102522 h 154283"/>
                    <a:gd name="connsiteX6" fmla="*/ 1091 w 148813"/>
                    <a:gd name="connsiteY6" fmla="*/ 103166 h 154283"/>
                    <a:gd name="connsiteX7" fmla="*/ 50047 w 148813"/>
                    <a:gd name="connsiteY7" fmla="*/ 91113 h 154283"/>
                    <a:gd name="connsiteX8" fmla="*/ 50122 w 148813"/>
                    <a:gd name="connsiteY8" fmla="*/ 91246 h 154283"/>
                    <a:gd name="connsiteX9" fmla="*/ 15210 w 148813"/>
                    <a:gd name="connsiteY9" fmla="*/ 127615 h 154283"/>
                    <a:gd name="connsiteX10" fmla="*/ 15193 w 148813"/>
                    <a:gd name="connsiteY10" fmla="*/ 128816 h 154283"/>
                    <a:gd name="connsiteX11" fmla="*/ 16435 w 148813"/>
                    <a:gd name="connsiteY11" fmla="*/ 128874 h 154283"/>
                    <a:gd name="connsiteX12" fmla="*/ 53111 w 148813"/>
                    <a:gd name="connsiteY12" fmla="*/ 95436 h 154283"/>
                    <a:gd name="connsiteX13" fmla="*/ 69191 w 148813"/>
                    <a:gd name="connsiteY13" fmla="*/ 104814 h 154283"/>
                    <a:gd name="connsiteX14" fmla="*/ 58589 w 148813"/>
                    <a:gd name="connsiteY14" fmla="*/ 153213 h 154283"/>
                    <a:gd name="connsiteX15" fmla="*/ 59204 w 148813"/>
                    <a:gd name="connsiteY15" fmla="*/ 154246 h 154283"/>
                    <a:gd name="connsiteX16" fmla="*/ 60295 w 148813"/>
                    <a:gd name="connsiteY16" fmla="*/ 153648 h 154283"/>
                    <a:gd name="connsiteX17" fmla="*/ 74304 w 148813"/>
                    <a:gd name="connsiteY17" fmla="*/ 105331 h 154283"/>
                    <a:gd name="connsiteX18" fmla="*/ 74409 w 148813"/>
                    <a:gd name="connsiteY18" fmla="*/ 105342 h 154283"/>
                    <a:gd name="connsiteX19" fmla="*/ 74513 w 148813"/>
                    <a:gd name="connsiteY19" fmla="*/ 105331 h 154283"/>
                    <a:gd name="connsiteX20" fmla="*/ 88522 w 148813"/>
                    <a:gd name="connsiteY20" fmla="*/ 153648 h 154283"/>
                    <a:gd name="connsiteX21" fmla="*/ 89555 w 148813"/>
                    <a:gd name="connsiteY21" fmla="*/ 154263 h 154283"/>
                    <a:gd name="connsiteX22" fmla="*/ 90222 w 148813"/>
                    <a:gd name="connsiteY22" fmla="*/ 153219 h 154283"/>
                    <a:gd name="connsiteX23" fmla="*/ 79620 w 148813"/>
                    <a:gd name="connsiteY23" fmla="*/ 104820 h 154283"/>
                    <a:gd name="connsiteX24" fmla="*/ 95701 w 148813"/>
                    <a:gd name="connsiteY24" fmla="*/ 95442 h 154283"/>
                    <a:gd name="connsiteX25" fmla="*/ 132377 w 148813"/>
                    <a:gd name="connsiteY25" fmla="*/ 128880 h 154283"/>
                    <a:gd name="connsiteX26" fmla="*/ 133578 w 148813"/>
                    <a:gd name="connsiteY26" fmla="*/ 128863 h 154283"/>
                    <a:gd name="connsiteX27" fmla="*/ 133601 w 148813"/>
                    <a:gd name="connsiteY27" fmla="*/ 127621 h 154283"/>
                    <a:gd name="connsiteX28" fmla="*/ 98689 w 148813"/>
                    <a:gd name="connsiteY28" fmla="*/ 91252 h 154283"/>
                    <a:gd name="connsiteX29" fmla="*/ 98764 w 148813"/>
                    <a:gd name="connsiteY29" fmla="*/ 91119 h 154283"/>
                    <a:gd name="connsiteX30" fmla="*/ 147720 w 148813"/>
                    <a:gd name="connsiteY30" fmla="*/ 103172 h 154283"/>
                    <a:gd name="connsiteX31" fmla="*/ 148771 w 148813"/>
                    <a:gd name="connsiteY31" fmla="*/ 102586 h 154283"/>
                    <a:gd name="connsiteX32" fmla="*/ 148202 w 148813"/>
                    <a:gd name="connsiteY32" fmla="*/ 101483 h 154283"/>
                    <a:gd name="connsiteX33" fmla="*/ 100918 w 148813"/>
                    <a:gd name="connsiteY33" fmla="*/ 86441 h 154283"/>
                    <a:gd name="connsiteX34" fmla="*/ 102612 w 148813"/>
                    <a:gd name="connsiteY34" fmla="*/ 77145 h 154283"/>
                    <a:gd name="connsiteX35" fmla="*/ 100918 w 148813"/>
                    <a:gd name="connsiteY35" fmla="*/ 67848 h 154283"/>
                    <a:gd name="connsiteX36" fmla="*/ 148202 w 148813"/>
                    <a:gd name="connsiteY36" fmla="*/ 52806 h 154283"/>
                    <a:gd name="connsiteX37" fmla="*/ 148788 w 148813"/>
                    <a:gd name="connsiteY37" fmla="*/ 51761 h 154283"/>
                    <a:gd name="connsiteX38" fmla="*/ 147726 w 148813"/>
                    <a:gd name="connsiteY38" fmla="*/ 51117 h 154283"/>
                    <a:gd name="connsiteX39" fmla="*/ 98770 w 148813"/>
                    <a:gd name="connsiteY39" fmla="*/ 63170 h 154283"/>
                    <a:gd name="connsiteX40" fmla="*/ 98695 w 148813"/>
                    <a:gd name="connsiteY40" fmla="*/ 63037 h 154283"/>
                    <a:gd name="connsiteX41" fmla="*/ 133607 w 148813"/>
                    <a:gd name="connsiteY41" fmla="*/ 26668 h 154283"/>
                    <a:gd name="connsiteX42" fmla="*/ 133624 w 148813"/>
                    <a:gd name="connsiteY42" fmla="*/ 25467 h 154283"/>
                    <a:gd name="connsiteX43" fmla="*/ 132383 w 148813"/>
                    <a:gd name="connsiteY43" fmla="*/ 25409 h 154283"/>
                    <a:gd name="connsiteX44" fmla="*/ 95706 w 148813"/>
                    <a:gd name="connsiteY44" fmla="*/ 58847 h 154283"/>
                    <a:gd name="connsiteX45" fmla="*/ 79626 w 148813"/>
                    <a:gd name="connsiteY45" fmla="*/ 49469 h 154283"/>
                    <a:gd name="connsiteX46" fmla="*/ 90228 w 148813"/>
                    <a:gd name="connsiteY46" fmla="*/ 1070 h 154283"/>
                    <a:gd name="connsiteX47" fmla="*/ 89613 w 148813"/>
                    <a:gd name="connsiteY47" fmla="*/ 38 h 154283"/>
                    <a:gd name="connsiteX48" fmla="*/ 88522 w 148813"/>
                    <a:gd name="connsiteY48" fmla="*/ 635 h 154283"/>
                    <a:gd name="connsiteX49" fmla="*/ 74513 w 148813"/>
                    <a:gd name="connsiteY49" fmla="*/ 48953 h 154283"/>
                    <a:gd name="connsiteX50" fmla="*/ 74409 w 148813"/>
                    <a:gd name="connsiteY50" fmla="*/ 48941 h 154283"/>
                    <a:gd name="connsiteX51" fmla="*/ 74304 w 148813"/>
                    <a:gd name="connsiteY51" fmla="*/ 48953 h 154283"/>
                    <a:gd name="connsiteX52" fmla="*/ 60295 w 148813"/>
                    <a:gd name="connsiteY52" fmla="*/ 635 h 154283"/>
                    <a:gd name="connsiteX53" fmla="*/ 59262 w 148813"/>
                    <a:gd name="connsiteY53" fmla="*/ 20 h 154283"/>
                    <a:gd name="connsiteX54" fmla="*/ 58589 w 148813"/>
                    <a:gd name="connsiteY54" fmla="*/ 1065 h 154283"/>
                    <a:gd name="connsiteX55" fmla="*/ 69191 w 148813"/>
                    <a:gd name="connsiteY55" fmla="*/ 49463 h 154283"/>
                    <a:gd name="connsiteX56" fmla="*/ 53111 w 148813"/>
                    <a:gd name="connsiteY56" fmla="*/ 58841 h 154283"/>
                    <a:gd name="connsiteX57" fmla="*/ 16435 w 148813"/>
                    <a:gd name="connsiteY57" fmla="*/ 25403 h 154283"/>
                    <a:gd name="connsiteX58" fmla="*/ 15233 w 148813"/>
                    <a:gd name="connsiteY58" fmla="*/ 25421 h 154283"/>
                    <a:gd name="connsiteX59" fmla="*/ 15210 w 148813"/>
                    <a:gd name="connsiteY59" fmla="*/ 26663 h 154283"/>
                    <a:gd name="connsiteX60" fmla="*/ 50122 w 148813"/>
                    <a:gd name="connsiteY60" fmla="*/ 63031 h 154283"/>
                    <a:gd name="connsiteX61" fmla="*/ 50047 w 148813"/>
                    <a:gd name="connsiteY61" fmla="*/ 63165 h 154283"/>
                    <a:gd name="connsiteX62" fmla="*/ 1091 w 148813"/>
                    <a:gd name="connsiteY62" fmla="*/ 51111 h 154283"/>
                    <a:gd name="connsiteX63" fmla="*/ 41 w 148813"/>
                    <a:gd name="connsiteY63" fmla="*/ 51697 h 154283"/>
                    <a:gd name="connsiteX64" fmla="*/ 615 w 148813"/>
                    <a:gd name="connsiteY64" fmla="*/ 52800 h 15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13" h="154283">
                      <a:moveTo>
                        <a:pt x="615" y="52800"/>
                      </a:moveTo>
                      <a:lnTo>
                        <a:pt x="47900" y="67842"/>
                      </a:lnTo>
                      <a:cubicBezTo>
                        <a:pt x="46873" y="70767"/>
                        <a:pt x="46205" y="73866"/>
                        <a:pt x="46205" y="77139"/>
                      </a:cubicBezTo>
                      <a:cubicBezTo>
                        <a:pt x="46205" y="80412"/>
                        <a:pt x="46873" y="83511"/>
                        <a:pt x="47900" y="86436"/>
                      </a:cubicBezTo>
                      <a:lnTo>
                        <a:pt x="615" y="101477"/>
                      </a:lnTo>
                      <a:cubicBezTo>
                        <a:pt x="180" y="101617"/>
                        <a:pt x="-81" y="102075"/>
                        <a:pt x="29" y="102522"/>
                      </a:cubicBezTo>
                      <a:cubicBezTo>
                        <a:pt x="145" y="102992"/>
                        <a:pt x="621" y="103282"/>
                        <a:pt x="1091" y="103166"/>
                      </a:cubicBezTo>
                      <a:lnTo>
                        <a:pt x="50047" y="91113"/>
                      </a:lnTo>
                      <a:cubicBezTo>
                        <a:pt x="50070" y="91159"/>
                        <a:pt x="50093" y="91206"/>
                        <a:pt x="50122" y="91246"/>
                      </a:cubicBezTo>
                      <a:lnTo>
                        <a:pt x="15210" y="127615"/>
                      </a:lnTo>
                      <a:cubicBezTo>
                        <a:pt x="14891" y="127946"/>
                        <a:pt x="14880" y="128474"/>
                        <a:pt x="15193" y="128816"/>
                      </a:cubicBezTo>
                      <a:cubicBezTo>
                        <a:pt x="15518" y="129176"/>
                        <a:pt x="16075" y="129199"/>
                        <a:pt x="16435" y="128874"/>
                      </a:cubicBezTo>
                      <a:lnTo>
                        <a:pt x="53111" y="95436"/>
                      </a:lnTo>
                      <a:cubicBezTo>
                        <a:pt x="57202" y="100195"/>
                        <a:pt x="62773" y="103613"/>
                        <a:pt x="69191" y="104814"/>
                      </a:cubicBezTo>
                      <a:lnTo>
                        <a:pt x="58589" y="153213"/>
                      </a:lnTo>
                      <a:cubicBezTo>
                        <a:pt x="58490" y="153660"/>
                        <a:pt x="58757" y="154118"/>
                        <a:pt x="59204" y="154246"/>
                      </a:cubicBezTo>
                      <a:cubicBezTo>
                        <a:pt x="59668" y="154379"/>
                        <a:pt x="60156" y="154112"/>
                        <a:pt x="60295" y="153648"/>
                      </a:cubicBezTo>
                      <a:lnTo>
                        <a:pt x="74304" y="105331"/>
                      </a:lnTo>
                      <a:cubicBezTo>
                        <a:pt x="74339" y="105331"/>
                        <a:pt x="74374" y="105342"/>
                        <a:pt x="74409" y="105342"/>
                      </a:cubicBezTo>
                      <a:cubicBezTo>
                        <a:pt x="74443" y="105342"/>
                        <a:pt x="74478" y="105331"/>
                        <a:pt x="74513" y="105331"/>
                      </a:cubicBezTo>
                      <a:lnTo>
                        <a:pt x="88522" y="153648"/>
                      </a:lnTo>
                      <a:cubicBezTo>
                        <a:pt x="88650" y="154089"/>
                        <a:pt x="89102" y="154362"/>
                        <a:pt x="89555" y="154263"/>
                      </a:cubicBezTo>
                      <a:cubicBezTo>
                        <a:pt x="90031" y="154159"/>
                        <a:pt x="90327" y="153689"/>
                        <a:pt x="90222" y="153219"/>
                      </a:cubicBezTo>
                      <a:lnTo>
                        <a:pt x="79620" y="104820"/>
                      </a:lnTo>
                      <a:cubicBezTo>
                        <a:pt x="86038" y="103619"/>
                        <a:pt x="91609" y="100201"/>
                        <a:pt x="95701" y="95442"/>
                      </a:cubicBezTo>
                      <a:lnTo>
                        <a:pt x="132377" y="128880"/>
                      </a:lnTo>
                      <a:cubicBezTo>
                        <a:pt x="132713" y="129188"/>
                        <a:pt x="133241" y="129188"/>
                        <a:pt x="133578" y="128863"/>
                      </a:cubicBezTo>
                      <a:cubicBezTo>
                        <a:pt x="133926" y="128526"/>
                        <a:pt x="133938" y="127969"/>
                        <a:pt x="133601" y="127621"/>
                      </a:cubicBezTo>
                      <a:lnTo>
                        <a:pt x="98689" y="91252"/>
                      </a:lnTo>
                      <a:cubicBezTo>
                        <a:pt x="98712" y="91206"/>
                        <a:pt x="98735" y="91165"/>
                        <a:pt x="98764" y="91119"/>
                      </a:cubicBezTo>
                      <a:lnTo>
                        <a:pt x="147720" y="103172"/>
                      </a:lnTo>
                      <a:cubicBezTo>
                        <a:pt x="148167" y="103282"/>
                        <a:pt x="148626" y="103027"/>
                        <a:pt x="148771" y="102586"/>
                      </a:cubicBezTo>
                      <a:cubicBezTo>
                        <a:pt x="148916" y="102122"/>
                        <a:pt x="148660" y="101628"/>
                        <a:pt x="148202" y="101483"/>
                      </a:cubicBezTo>
                      <a:lnTo>
                        <a:pt x="100918" y="86441"/>
                      </a:lnTo>
                      <a:cubicBezTo>
                        <a:pt x="101945" y="83517"/>
                        <a:pt x="102612" y="80418"/>
                        <a:pt x="102612" y="77145"/>
                      </a:cubicBezTo>
                      <a:cubicBezTo>
                        <a:pt x="102612" y="73872"/>
                        <a:pt x="101945" y="70773"/>
                        <a:pt x="100918" y="67848"/>
                      </a:cubicBezTo>
                      <a:lnTo>
                        <a:pt x="148202" y="52806"/>
                      </a:lnTo>
                      <a:cubicBezTo>
                        <a:pt x="148637" y="52667"/>
                        <a:pt x="148898" y="52208"/>
                        <a:pt x="148788" y="51761"/>
                      </a:cubicBezTo>
                      <a:cubicBezTo>
                        <a:pt x="148672" y="51291"/>
                        <a:pt x="148196" y="51001"/>
                        <a:pt x="147726" y="51117"/>
                      </a:cubicBezTo>
                      <a:lnTo>
                        <a:pt x="98770" y="63170"/>
                      </a:lnTo>
                      <a:cubicBezTo>
                        <a:pt x="98747" y="63124"/>
                        <a:pt x="98724" y="63078"/>
                        <a:pt x="98695" y="63037"/>
                      </a:cubicBezTo>
                      <a:lnTo>
                        <a:pt x="133607" y="26668"/>
                      </a:lnTo>
                      <a:cubicBezTo>
                        <a:pt x="133926" y="26338"/>
                        <a:pt x="133938" y="25809"/>
                        <a:pt x="133624" y="25467"/>
                      </a:cubicBezTo>
                      <a:cubicBezTo>
                        <a:pt x="133300" y="25107"/>
                        <a:pt x="132742" y="25084"/>
                        <a:pt x="132383" y="25409"/>
                      </a:cubicBezTo>
                      <a:lnTo>
                        <a:pt x="95706" y="58847"/>
                      </a:lnTo>
                      <a:cubicBezTo>
                        <a:pt x="91615" y="54088"/>
                        <a:pt x="86044" y="50670"/>
                        <a:pt x="79626" y="49469"/>
                      </a:cubicBezTo>
                      <a:lnTo>
                        <a:pt x="90228" y="1070"/>
                      </a:lnTo>
                      <a:cubicBezTo>
                        <a:pt x="90327" y="624"/>
                        <a:pt x="90060" y="165"/>
                        <a:pt x="89613" y="38"/>
                      </a:cubicBezTo>
                      <a:cubicBezTo>
                        <a:pt x="89149" y="-96"/>
                        <a:pt x="88661" y="171"/>
                        <a:pt x="88522" y="635"/>
                      </a:cubicBezTo>
                      <a:lnTo>
                        <a:pt x="74513" y="48953"/>
                      </a:lnTo>
                      <a:cubicBezTo>
                        <a:pt x="74478" y="48953"/>
                        <a:pt x="74443" y="48941"/>
                        <a:pt x="74409" y="48941"/>
                      </a:cubicBezTo>
                      <a:cubicBezTo>
                        <a:pt x="74374" y="48941"/>
                        <a:pt x="74339" y="48953"/>
                        <a:pt x="74304" y="48953"/>
                      </a:cubicBezTo>
                      <a:lnTo>
                        <a:pt x="60295" y="635"/>
                      </a:lnTo>
                      <a:cubicBezTo>
                        <a:pt x="60167" y="194"/>
                        <a:pt x="59715" y="-79"/>
                        <a:pt x="59262" y="20"/>
                      </a:cubicBezTo>
                      <a:cubicBezTo>
                        <a:pt x="58786" y="125"/>
                        <a:pt x="58490" y="595"/>
                        <a:pt x="58589" y="1065"/>
                      </a:cubicBezTo>
                      <a:lnTo>
                        <a:pt x="69191" y="49463"/>
                      </a:lnTo>
                      <a:cubicBezTo>
                        <a:pt x="62773" y="50665"/>
                        <a:pt x="57202" y="54083"/>
                        <a:pt x="53111" y="58841"/>
                      </a:cubicBezTo>
                      <a:lnTo>
                        <a:pt x="16435" y="25403"/>
                      </a:lnTo>
                      <a:cubicBezTo>
                        <a:pt x="16098" y="25096"/>
                        <a:pt x="15570" y="25096"/>
                        <a:pt x="15233" y="25421"/>
                      </a:cubicBezTo>
                      <a:cubicBezTo>
                        <a:pt x="14885" y="25757"/>
                        <a:pt x="14873" y="26315"/>
                        <a:pt x="15210" y="26663"/>
                      </a:cubicBezTo>
                      <a:lnTo>
                        <a:pt x="50122" y="63031"/>
                      </a:lnTo>
                      <a:cubicBezTo>
                        <a:pt x="50099" y="63078"/>
                        <a:pt x="50076" y="63124"/>
                        <a:pt x="50047" y="63165"/>
                      </a:cubicBezTo>
                      <a:lnTo>
                        <a:pt x="1091" y="51111"/>
                      </a:lnTo>
                      <a:cubicBezTo>
                        <a:pt x="644" y="51001"/>
                        <a:pt x="186" y="51257"/>
                        <a:pt x="41" y="51697"/>
                      </a:cubicBezTo>
                      <a:cubicBezTo>
                        <a:pt x="-105" y="52156"/>
                        <a:pt x="151" y="52649"/>
                        <a:pt x="615" y="52800"/>
                      </a:cubicBezTo>
                      <a:close/>
                    </a:path>
                  </a:pathLst>
                </a:custGeom>
                <a:solidFill>
                  <a:schemeClr val="accent4"/>
                </a:solidFill>
                <a:ln w="5794" cap="flat">
                  <a:noFill/>
                  <a:prstDash val="solid"/>
                  <a:miter/>
                </a:ln>
              </p:spPr>
              <p:txBody>
                <a:bodyPr rtlCol="0" anchor="ctr"/>
                <a:lstStyle/>
                <a:p>
                  <a:endParaRPr lang="en-US"/>
                </a:p>
              </p:txBody>
            </p:sp>
          </p:grpSp>
          <p:grpSp>
            <p:nvGrpSpPr>
              <p:cNvPr id="438" name="Content Placeholder 3" descr="A wreath with lemons and leaves">
                <a:extLst>
                  <a:ext uri="{FF2B5EF4-FFF2-40B4-BE49-F238E27FC236}">
                    <a16:creationId xmlns:a16="http://schemas.microsoft.com/office/drawing/2014/main" id="{8152B5F3-0673-4321-A342-8AC7A96C7BF4}"/>
                  </a:ext>
                </a:extLst>
              </p:cNvPr>
              <p:cNvGrpSpPr/>
              <p:nvPr/>
            </p:nvGrpSpPr>
            <p:grpSpPr>
              <a:xfrm>
                <a:off x="7253935" y="4041258"/>
                <a:ext cx="215881" cy="237010"/>
                <a:chOff x="7253935" y="4041258"/>
                <a:chExt cx="215881" cy="237010"/>
              </a:xfrm>
            </p:grpSpPr>
            <p:sp>
              <p:nvSpPr>
                <p:cNvPr id="439" name="Freeform: Shape 438">
                  <a:extLst>
                    <a:ext uri="{FF2B5EF4-FFF2-40B4-BE49-F238E27FC236}">
                      <a16:creationId xmlns:a16="http://schemas.microsoft.com/office/drawing/2014/main" id="{9E0E7885-03EF-4B03-A91B-F6ABED6E1DA4}"/>
                    </a:ext>
                  </a:extLst>
                </p:cNvPr>
                <p:cNvSpPr/>
                <p:nvPr/>
              </p:nvSpPr>
              <p:spPr>
                <a:xfrm>
                  <a:off x="7324314" y="4181615"/>
                  <a:ext cx="76696" cy="96653"/>
                </a:xfrm>
                <a:custGeom>
                  <a:avLst/>
                  <a:gdLst>
                    <a:gd name="connsiteX0" fmla="*/ 37849 w 76696"/>
                    <a:gd name="connsiteY0" fmla="*/ 0 h 96653"/>
                    <a:gd name="connsiteX1" fmla="*/ 76696 w 76696"/>
                    <a:gd name="connsiteY1" fmla="*/ 57980 h 96653"/>
                    <a:gd name="connsiteX2" fmla="*/ 65698 w 76696"/>
                    <a:gd name="connsiteY2" fmla="*/ 85191 h 96653"/>
                    <a:gd name="connsiteX3" fmla="*/ 38679 w 76696"/>
                    <a:gd name="connsiteY3" fmla="*/ 96652 h 96653"/>
                    <a:gd name="connsiteX4" fmla="*/ 14932 w 76696"/>
                    <a:gd name="connsiteY4" fmla="*/ 88673 h 96653"/>
                    <a:gd name="connsiteX5" fmla="*/ 1 w 76696"/>
                    <a:gd name="connsiteY5" fmla="*/ 58630 h 96653"/>
                    <a:gd name="connsiteX6" fmla="*/ 37849 w 76696"/>
                    <a:gd name="connsiteY6" fmla="*/ 0 h 9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96" h="96653">
                      <a:moveTo>
                        <a:pt x="37849" y="0"/>
                      </a:moveTo>
                      <a:cubicBezTo>
                        <a:pt x="54702" y="16858"/>
                        <a:pt x="76568" y="43530"/>
                        <a:pt x="76696" y="57980"/>
                      </a:cubicBezTo>
                      <a:cubicBezTo>
                        <a:pt x="76783" y="68222"/>
                        <a:pt x="72877" y="77885"/>
                        <a:pt x="65698" y="85191"/>
                      </a:cubicBezTo>
                      <a:cubicBezTo>
                        <a:pt x="58520" y="92497"/>
                        <a:pt x="48921" y="96565"/>
                        <a:pt x="38679" y="96652"/>
                      </a:cubicBezTo>
                      <a:cubicBezTo>
                        <a:pt x="29997" y="96727"/>
                        <a:pt x="21786" y="93965"/>
                        <a:pt x="14932" y="88673"/>
                      </a:cubicBezTo>
                      <a:cubicBezTo>
                        <a:pt x="5543" y="81425"/>
                        <a:pt x="105" y="70474"/>
                        <a:pt x="1" y="58630"/>
                      </a:cubicBezTo>
                      <a:cubicBezTo>
                        <a:pt x="-121" y="44157"/>
                        <a:pt x="21287" y="17131"/>
                        <a:pt x="37849" y="0"/>
                      </a:cubicBezTo>
                      <a:close/>
                    </a:path>
                  </a:pathLst>
                </a:custGeom>
                <a:solidFill>
                  <a:srgbClr val="FFFFFF"/>
                </a:solidFill>
                <a:ln w="5794"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F3F57D99-B420-4F0F-AA54-4B47239E0330}"/>
                    </a:ext>
                  </a:extLst>
                </p:cNvPr>
                <p:cNvSpPr/>
                <p:nvPr/>
              </p:nvSpPr>
              <p:spPr>
                <a:xfrm>
                  <a:off x="7380710" y="4163173"/>
                  <a:ext cx="89106" cy="75067"/>
                </a:xfrm>
                <a:custGeom>
                  <a:avLst/>
                  <a:gdLst>
                    <a:gd name="connsiteX0" fmla="*/ 0 w 89106"/>
                    <a:gd name="connsiteY0" fmla="*/ 7979 h 75067"/>
                    <a:gd name="connsiteX1" fmla="*/ 69633 w 89106"/>
                    <a:gd name="connsiteY1" fmla="*/ 3325 h 75067"/>
                    <a:gd name="connsiteX2" fmla="*/ 87698 w 89106"/>
                    <a:gd name="connsiteY2" fmla="*/ 26456 h 75067"/>
                    <a:gd name="connsiteX3" fmla="*/ 84117 w 89106"/>
                    <a:gd name="connsiteY3" fmla="*/ 55589 h 75067"/>
                    <a:gd name="connsiteX4" fmla="*/ 65338 w 89106"/>
                    <a:gd name="connsiteY4" fmla="*/ 72163 h 75067"/>
                    <a:gd name="connsiteX5" fmla="*/ 31854 w 89106"/>
                    <a:gd name="connsiteY5" fmla="*/ 70073 h 75067"/>
                    <a:gd name="connsiteX6" fmla="*/ 0 w 89106"/>
                    <a:gd name="connsiteY6" fmla="*/ 7979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0" y="7979"/>
                      </a:moveTo>
                      <a:cubicBezTo>
                        <a:pt x="23027" y="1816"/>
                        <a:pt x="57057" y="-3790"/>
                        <a:pt x="69633" y="3325"/>
                      </a:cubicBezTo>
                      <a:cubicBezTo>
                        <a:pt x="78546" y="8374"/>
                        <a:pt x="84965" y="16585"/>
                        <a:pt x="87698" y="26456"/>
                      </a:cubicBezTo>
                      <a:cubicBezTo>
                        <a:pt x="90431" y="36328"/>
                        <a:pt x="89160" y="46675"/>
                        <a:pt x="84117" y="55589"/>
                      </a:cubicBezTo>
                      <a:cubicBezTo>
                        <a:pt x="79840" y="63144"/>
                        <a:pt x="73346" y="68878"/>
                        <a:pt x="65338" y="72163"/>
                      </a:cubicBezTo>
                      <a:cubicBezTo>
                        <a:pt x="54364" y="76666"/>
                        <a:pt x="42160" y="75905"/>
                        <a:pt x="31854" y="70073"/>
                      </a:cubicBezTo>
                      <a:cubicBezTo>
                        <a:pt x="19261" y="62941"/>
                        <a:pt x="6558" y="30884"/>
                        <a:pt x="0" y="7979"/>
                      </a:cubicBezTo>
                      <a:close/>
                    </a:path>
                  </a:pathLst>
                </a:custGeom>
                <a:solidFill>
                  <a:srgbClr val="FFFFFF"/>
                </a:solidFill>
                <a:ln w="5794"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CA695586-42C9-48CF-A0D4-40695EC580EB}"/>
                    </a:ext>
                  </a:extLst>
                </p:cNvPr>
                <p:cNvSpPr/>
                <p:nvPr/>
              </p:nvSpPr>
              <p:spPr>
                <a:xfrm>
                  <a:off x="7380449" y="4080917"/>
                  <a:ext cx="88601" cy="75072"/>
                </a:xfrm>
                <a:custGeom>
                  <a:avLst/>
                  <a:gdLst>
                    <a:gd name="connsiteX0" fmla="*/ 0 w 88601"/>
                    <a:gd name="connsiteY0" fmla="*/ 67946 h 75072"/>
                    <a:gd name="connsiteX1" fmla="*/ 30786 w 88601"/>
                    <a:gd name="connsiteY1" fmla="*/ 5318 h 75072"/>
                    <a:gd name="connsiteX2" fmla="*/ 59848 w 88601"/>
                    <a:gd name="connsiteY2" fmla="*/ 1238 h 75072"/>
                    <a:gd name="connsiteX3" fmla="*/ 83287 w 88601"/>
                    <a:gd name="connsiteY3" fmla="*/ 18902 h 75072"/>
                    <a:gd name="connsiteX4" fmla="*/ 88249 w 88601"/>
                    <a:gd name="connsiteY4" fmla="*/ 43456 h 75072"/>
                    <a:gd name="connsiteX5" fmla="*/ 69696 w 88601"/>
                    <a:gd name="connsiteY5" fmla="*/ 71410 h 75072"/>
                    <a:gd name="connsiteX6" fmla="*/ 0 w 88601"/>
                    <a:gd name="connsiteY6" fmla="*/ 67946 h 7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2">
                      <a:moveTo>
                        <a:pt x="0" y="67946"/>
                      </a:moveTo>
                      <a:cubicBezTo>
                        <a:pt x="6174" y="44924"/>
                        <a:pt x="18338" y="12647"/>
                        <a:pt x="30786" y="5318"/>
                      </a:cubicBezTo>
                      <a:cubicBezTo>
                        <a:pt x="39613" y="124"/>
                        <a:pt x="49936" y="-1327"/>
                        <a:pt x="59848" y="1238"/>
                      </a:cubicBezTo>
                      <a:cubicBezTo>
                        <a:pt x="69766" y="3803"/>
                        <a:pt x="78088" y="10082"/>
                        <a:pt x="83287" y="18902"/>
                      </a:cubicBezTo>
                      <a:cubicBezTo>
                        <a:pt x="87692" y="26383"/>
                        <a:pt x="89410" y="34873"/>
                        <a:pt x="88249" y="43456"/>
                      </a:cubicBezTo>
                      <a:cubicBezTo>
                        <a:pt x="86665" y="55213"/>
                        <a:pt x="79898" y="65398"/>
                        <a:pt x="69696" y="71410"/>
                      </a:cubicBezTo>
                      <a:cubicBezTo>
                        <a:pt x="57225" y="78751"/>
                        <a:pt x="23114" y="73725"/>
                        <a:pt x="0" y="67946"/>
                      </a:cubicBezTo>
                      <a:close/>
                    </a:path>
                  </a:pathLst>
                </a:custGeom>
                <a:solidFill>
                  <a:srgbClr val="FFFFFF"/>
                </a:solidFill>
                <a:ln w="5794"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6FB8E150-6A72-4790-925F-C94C327B8E3E}"/>
                    </a:ext>
                  </a:extLst>
                </p:cNvPr>
                <p:cNvSpPr/>
                <p:nvPr/>
              </p:nvSpPr>
              <p:spPr>
                <a:xfrm>
                  <a:off x="7321963" y="4041258"/>
                  <a:ext cx="78257" cy="98626"/>
                </a:xfrm>
                <a:custGeom>
                  <a:avLst/>
                  <a:gdLst>
                    <a:gd name="connsiteX0" fmla="*/ 39637 w 78257"/>
                    <a:gd name="connsiteY0" fmla="*/ 98627 h 98626"/>
                    <a:gd name="connsiteX1" fmla="*/ 1 w 78257"/>
                    <a:gd name="connsiteY1" fmla="*/ 39463 h 98626"/>
                    <a:gd name="connsiteX2" fmla="*/ 11225 w 78257"/>
                    <a:gd name="connsiteY2" fmla="*/ 11701 h 98626"/>
                    <a:gd name="connsiteX3" fmla="*/ 38796 w 78257"/>
                    <a:gd name="connsiteY3" fmla="*/ 1 h 98626"/>
                    <a:gd name="connsiteX4" fmla="*/ 63024 w 78257"/>
                    <a:gd name="connsiteY4" fmla="*/ 8143 h 98626"/>
                    <a:gd name="connsiteX5" fmla="*/ 78257 w 78257"/>
                    <a:gd name="connsiteY5" fmla="*/ 38801 h 98626"/>
                    <a:gd name="connsiteX6" fmla="*/ 39637 w 78257"/>
                    <a:gd name="connsiteY6" fmla="*/ 98627 h 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57" h="98626">
                      <a:moveTo>
                        <a:pt x="39637" y="98627"/>
                      </a:moveTo>
                      <a:cubicBezTo>
                        <a:pt x="22442" y="81426"/>
                        <a:pt x="123" y="54209"/>
                        <a:pt x="1" y="39463"/>
                      </a:cubicBezTo>
                      <a:cubicBezTo>
                        <a:pt x="-86" y="29011"/>
                        <a:pt x="3901" y="19152"/>
                        <a:pt x="11225" y="11701"/>
                      </a:cubicBezTo>
                      <a:cubicBezTo>
                        <a:pt x="18554" y="4243"/>
                        <a:pt x="28344" y="94"/>
                        <a:pt x="38796" y="1"/>
                      </a:cubicBezTo>
                      <a:cubicBezTo>
                        <a:pt x="47651" y="-74"/>
                        <a:pt x="56031" y="2740"/>
                        <a:pt x="63024" y="8143"/>
                      </a:cubicBezTo>
                      <a:cubicBezTo>
                        <a:pt x="72605" y="15542"/>
                        <a:pt x="78153" y="26713"/>
                        <a:pt x="78257" y="38801"/>
                      </a:cubicBezTo>
                      <a:cubicBezTo>
                        <a:pt x="78385" y="53565"/>
                        <a:pt x="56536" y="81142"/>
                        <a:pt x="39637" y="98627"/>
                      </a:cubicBezTo>
                      <a:close/>
                    </a:path>
                  </a:pathLst>
                </a:custGeom>
                <a:solidFill>
                  <a:srgbClr val="FFFFFF"/>
                </a:solidFill>
                <a:ln w="5794"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EB6C4952-EE44-4C14-8031-966AA554E509}"/>
                    </a:ext>
                  </a:extLst>
                </p:cNvPr>
                <p:cNvSpPr/>
                <p:nvPr/>
              </p:nvSpPr>
              <p:spPr>
                <a:xfrm>
                  <a:off x="7253935" y="4082267"/>
                  <a:ext cx="89106" cy="75067"/>
                </a:xfrm>
                <a:custGeom>
                  <a:avLst/>
                  <a:gdLst>
                    <a:gd name="connsiteX0" fmla="*/ 89106 w 89106"/>
                    <a:gd name="connsiteY0" fmla="*/ 67088 h 75067"/>
                    <a:gd name="connsiteX1" fmla="*/ 19474 w 89106"/>
                    <a:gd name="connsiteY1" fmla="*/ 71742 h 75067"/>
                    <a:gd name="connsiteX2" fmla="*/ 1409 w 89106"/>
                    <a:gd name="connsiteY2" fmla="*/ 48611 h 75067"/>
                    <a:gd name="connsiteX3" fmla="*/ 4989 w 89106"/>
                    <a:gd name="connsiteY3" fmla="*/ 19479 h 75067"/>
                    <a:gd name="connsiteX4" fmla="*/ 23768 w 89106"/>
                    <a:gd name="connsiteY4" fmla="*/ 2905 h 75067"/>
                    <a:gd name="connsiteX5" fmla="*/ 57253 w 89106"/>
                    <a:gd name="connsiteY5" fmla="*/ 4994 h 75067"/>
                    <a:gd name="connsiteX6" fmla="*/ 89106 w 89106"/>
                    <a:gd name="connsiteY6" fmla="*/ 67088 h 7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06" h="75067">
                      <a:moveTo>
                        <a:pt x="89106" y="67088"/>
                      </a:moveTo>
                      <a:cubicBezTo>
                        <a:pt x="66080" y="73251"/>
                        <a:pt x="32050" y="78857"/>
                        <a:pt x="19474" y="71742"/>
                      </a:cubicBezTo>
                      <a:cubicBezTo>
                        <a:pt x="10560" y="66693"/>
                        <a:pt x="4142" y="58482"/>
                        <a:pt x="1409" y="48611"/>
                      </a:cubicBezTo>
                      <a:cubicBezTo>
                        <a:pt x="-1324" y="38739"/>
                        <a:pt x="-54" y="28393"/>
                        <a:pt x="4989" y="19479"/>
                      </a:cubicBezTo>
                      <a:cubicBezTo>
                        <a:pt x="9266" y="11923"/>
                        <a:pt x="15760" y="6190"/>
                        <a:pt x="23768" y="2905"/>
                      </a:cubicBezTo>
                      <a:cubicBezTo>
                        <a:pt x="34742" y="-1599"/>
                        <a:pt x="46946" y="-838"/>
                        <a:pt x="57253" y="4994"/>
                      </a:cubicBezTo>
                      <a:cubicBezTo>
                        <a:pt x="69851" y="12126"/>
                        <a:pt x="82549" y="44183"/>
                        <a:pt x="89106" y="67088"/>
                      </a:cubicBezTo>
                      <a:close/>
                    </a:path>
                  </a:pathLst>
                </a:custGeom>
                <a:solidFill>
                  <a:srgbClr val="FFFFFF"/>
                </a:solidFill>
                <a:ln w="5794"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40723F6B-26E9-4402-86F1-F036A51305C5}"/>
                    </a:ext>
                  </a:extLst>
                </p:cNvPr>
                <p:cNvSpPr/>
                <p:nvPr/>
              </p:nvSpPr>
              <p:spPr>
                <a:xfrm>
                  <a:off x="7254707" y="4164520"/>
                  <a:ext cx="88601" cy="75070"/>
                </a:xfrm>
                <a:custGeom>
                  <a:avLst/>
                  <a:gdLst>
                    <a:gd name="connsiteX0" fmla="*/ 88602 w 88601"/>
                    <a:gd name="connsiteY0" fmla="*/ 7125 h 75070"/>
                    <a:gd name="connsiteX1" fmla="*/ 57816 w 88601"/>
                    <a:gd name="connsiteY1" fmla="*/ 69753 h 75070"/>
                    <a:gd name="connsiteX2" fmla="*/ 28753 w 88601"/>
                    <a:gd name="connsiteY2" fmla="*/ 73833 h 75070"/>
                    <a:gd name="connsiteX3" fmla="*/ 5314 w 88601"/>
                    <a:gd name="connsiteY3" fmla="*/ 56168 h 75070"/>
                    <a:gd name="connsiteX4" fmla="*/ 353 w 88601"/>
                    <a:gd name="connsiteY4" fmla="*/ 31615 h 75070"/>
                    <a:gd name="connsiteX5" fmla="*/ 18905 w 88601"/>
                    <a:gd name="connsiteY5" fmla="*/ 3661 h 75070"/>
                    <a:gd name="connsiteX6" fmla="*/ 88602 w 88601"/>
                    <a:gd name="connsiteY6" fmla="*/ 7125 h 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01" h="75070">
                      <a:moveTo>
                        <a:pt x="88602" y="7125"/>
                      </a:moveTo>
                      <a:cubicBezTo>
                        <a:pt x="82427" y="30147"/>
                        <a:pt x="70264" y="62424"/>
                        <a:pt x="57816" y="69753"/>
                      </a:cubicBezTo>
                      <a:cubicBezTo>
                        <a:pt x="48989" y="74947"/>
                        <a:pt x="38665" y="76398"/>
                        <a:pt x="28753" y="73833"/>
                      </a:cubicBezTo>
                      <a:cubicBezTo>
                        <a:pt x="18836" y="71268"/>
                        <a:pt x="10514" y="64989"/>
                        <a:pt x="5314" y="56168"/>
                      </a:cubicBezTo>
                      <a:cubicBezTo>
                        <a:pt x="909" y="48688"/>
                        <a:pt x="-808" y="40198"/>
                        <a:pt x="353" y="31615"/>
                      </a:cubicBezTo>
                      <a:cubicBezTo>
                        <a:pt x="1937" y="19858"/>
                        <a:pt x="8703" y="9673"/>
                        <a:pt x="18905" y="3661"/>
                      </a:cubicBezTo>
                      <a:cubicBezTo>
                        <a:pt x="31371" y="-3680"/>
                        <a:pt x="65482" y="1351"/>
                        <a:pt x="88602" y="7125"/>
                      </a:cubicBezTo>
                      <a:close/>
                    </a:path>
                  </a:pathLst>
                </a:custGeom>
                <a:solidFill>
                  <a:srgbClr val="FFFFFF"/>
                </a:solidFill>
                <a:ln w="5794"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71F7A03-93E6-48FE-A4DF-8CB156E5B74B}"/>
                    </a:ext>
                  </a:extLst>
                </p:cNvPr>
                <p:cNvSpPr/>
                <p:nvPr/>
              </p:nvSpPr>
              <p:spPr>
                <a:xfrm>
                  <a:off x="7287467" y="4083109"/>
                  <a:ext cx="148805" cy="154289"/>
                </a:xfrm>
                <a:custGeom>
                  <a:avLst/>
                  <a:gdLst>
                    <a:gd name="connsiteX0" fmla="*/ 618 w 148805"/>
                    <a:gd name="connsiteY0" fmla="*/ 52806 h 154289"/>
                    <a:gd name="connsiteX1" fmla="*/ 47903 w 148805"/>
                    <a:gd name="connsiteY1" fmla="*/ 67848 h 154289"/>
                    <a:gd name="connsiteX2" fmla="*/ 46208 w 148805"/>
                    <a:gd name="connsiteY2" fmla="*/ 77144 h 154289"/>
                    <a:gd name="connsiteX3" fmla="*/ 47903 w 148805"/>
                    <a:gd name="connsiteY3" fmla="*/ 86441 h 154289"/>
                    <a:gd name="connsiteX4" fmla="*/ 618 w 148805"/>
                    <a:gd name="connsiteY4" fmla="*/ 101483 h 154289"/>
                    <a:gd name="connsiteX5" fmla="*/ 32 w 148805"/>
                    <a:gd name="connsiteY5" fmla="*/ 102528 h 154289"/>
                    <a:gd name="connsiteX6" fmla="*/ 1094 w 148805"/>
                    <a:gd name="connsiteY6" fmla="*/ 103172 h 154289"/>
                    <a:gd name="connsiteX7" fmla="*/ 50050 w 148805"/>
                    <a:gd name="connsiteY7" fmla="*/ 91119 h 154289"/>
                    <a:gd name="connsiteX8" fmla="*/ 50126 w 148805"/>
                    <a:gd name="connsiteY8" fmla="*/ 91252 h 154289"/>
                    <a:gd name="connsiteX9" fmla="*/ 15214 w 148805"/>
                    <a:gd name="connsiteY9" fmla="*/ 127621 h 154289"/>
                    <a:gd name="connsiteX10" fmla="*/ 15196 w 148805"/>
                    <a:gd name="connsiteY10" fmla="*/ 128822 h 154289"/>
                    <a:gd name="connsiteX11" fmla="*/ 16438 w 148805"/>
                    <a:gd name="connsiteY11" fmla="*/ 128880 h 154289"/>
                    <a:gd name="connsiteX12" fmla="*/ 53114 w 148805"/>
                    <a:gd name="connsiteY12" fmla="*/ 95442 h 154289"/>
                    <a:gd name="connsiteX13" fmla="*/ 69195 w 148805"/>
                    <a:gd name="connsiteY13" fmla="*/ 104820 h 154289"/>
                    <a:gd name="connsiteX14" fmla="*/ 58592 w 148805"/>
                    <a:gd name="connsiteY14" fmla="*/ 153219 h 154289"/>
                    <a:gd name="connsiteX15" fmla="*/ 59208 w 148805"/>
                    <a:gd name="connsiteY15" fmla="*/ 154252 h 154289"/>
                    <a:gd name="connsiteX16" fmla="*/ 60298 w 148805"/>
                    <a:gd name="connsiteY16" fmla="*/ 153654 h 154289"/>
                    <a:gd name="connsiteX17" fmla="*/ 74307 w 148805"/>
                    <a:gd name="connsiteY17" fmla="*/ 105337 h 154289"/>
                    <a:gd name="connsiteX18" fmla="*/ 74412 w 148805"/>
                    <a:gd name="connsiteY18" fmla="*/ 105348 h 154289"/>
                    <a:gd name="connsiteX19" fmla="*/ 74516 w 148805"/>
                    <a:gd name="connsiteY19" fmla="*/ 105337 h 154289"/>
                    <a:gd name="connsiteX20" fmla="*/ 88525 w 148805"/>
                    <a:gd name="connsiteY20" fmla="*/ 153654 h 154289"/>
                    <a:gd name="connsiteX21" fmla="*/ 89558 w 148805"/>
                    <a:gd name="connsiteY21" fmla="*/ 154269 h 154289"/>
                    <a:gd name="connsiteX22" fmla="*/ 90225 w 148805"/>
                    <a:gd name="connsiteY22" fmla="*/ 153225 h 154289"/>
                    <a:gd name="connsiteX23" fmla="*/ 79623 w 148805"/>
                    <a:gd name="connsiteY23" fmla="*/ 104826 h 154289"/>
                    <a:gd name="connsiteX24" fmla="*/ 95704 w 148805"/>
                    <a:gd name="connsiteY24" fmla="*/ 95448 h 154289"/>
                    <a:gd name="connsiteX25" fmla="*/ 132380 w 148805"/>
                    <a:gd name="connsiteY25" fmla="*/ 128886 h 154289"/>
                    <a:gd name="connsiteX26" fmla="*/ 133581 w 148805"/>
                    <a:gd name="connsiteY26" fmla="*/ 128868 h 154289"/>
                    <a:gd name="connsiteX27" fmla="*/ 133605 w 148805"/>
                    <a:gd name="connsiteY27" fmla="*/ 127627 h 154289"/>
                    <a:gd name="connsiteX28" fmla="*/ 98692 w 148805"/>
                    <a:gd name="connsiteY28" fmla="*/ 91258 h 154289"/>
                    <a:gd name="connsiteX29" fmla="*/ 98762 w 148805"/>
                    <a:gd name="connsiteY29" fmla="*/ 91125 h 154289"/>
                    <a:gd name="connsiteX30" fmla="*/ 147718 w 148805"/>
                    <a:gd name="connsiteY30" fmla="*/ 103178 h 154289"/>
                    <a:gd name="connsiteX31" fmla="*/ 148763 w 148805"/>
                    <a:gd name="connsiteY31" fmla="*/ 102591 h 154289"/>
                    <a:gd name="connsiteX32" fmla="*/ 148194 w 148805"/>
                    <a:gd name="connsiteY32" fmla="*/ 101489 h 154289"/>
                    <a:gd name="connsiteX33" fmla="*/ 100909 w 148805"/>
                    <a:gd name="connsiteY33" fmla="*/ 86447 h 154289"/>
                    <a:gd name="connsiteX34" fmla="*/ 102604 w 148805"/>
                    <a:gd name="connsiteY34" fmla="*/ 77150 h 154289"/>
                    <a:gd name="connsiteX35" fmla="*/ 100909 w 148805"/>
                    <a:gd name="connsiteY35" fmla="*/ 67854 h 154289"/>
                    <a:gd name="connsiteX36" fmla="*/ 148194 w 148805"/>
                    <a:gd name="connsiteY36" fmla="*/ 52812 h 154289"/>
                    <a:gd name="connsiteX37" fmla="*/ 148780 w 148805"/>
                    <a:gd name="connsiteY37" fmla="*/ 51761 h 154289"/>
                    <a:gd name="connsiteX38" fmla="*/ 147718 w 148805"/>
                    <a:gd name="connsiteY38" fmla="*/ 51117 h 154289"/>
                    <a:gd name="connsiteX39" fmla="*/ 98762 w 148805"/>
                    <a:gd name="connsiteY39" fmla="*/ 63171 h 154289"/>
                    <a:gd name="connsiteX40" fmla="*/ 98687 w 148805"/>
                    <a:gd name="connsiteY40" fmla="*/ 63037 h 154289"/>
                    <a:gd name="connsiteX41" fmla="*/ 133599 w 148805"/>
                    <a:gd name="connsiteY41" fmla="*/ 26668 h 154289"/>
                    <a:gd name="connsiteX42" fmla="*/ 133616 w 148805"/>
                    <a:gd name="connsiteY42" fmla="*/ 25467 h 154289"/>
                    <a:gd name="connsiteX43" fmla="*/ 132374 w 148805"/>
                    <a:gd name="connsiteY43" fmla="*/ 25409 h 154289"/>
                    <a:gd name="connsiteX44" fmla="*/ 95698 w 148805"/>
                    <a:gd name="connsiteY44" fmla="*/ 58847 h 154289"/>
                    <a:gd name="connsiteX45" fmla="*/ 79617 w 148805"/>
                    <a:gd name="connsiteY45" fmla="*/ 49469 h 154289"/>
                    <a:gd name="connsiteX46" fmla="*/ 90220 w 148805"/>
                    <a:gd name="connsiteY46" fmla="*/ 1071 h 154289"/>
                    <a:gd name="connsiteX47" fmla="*/ 89605 w 148805"/>
                    <a:gd name="connsiteY47" fmla="*/ 37 h 154289"/>
                    <a:gd name="connsiteX48" fmla="*/ 88514 w 148805"/>
                    <a:gd name="connsiteY48" fmla="*/ 635 h 154289"/>
                    <a:gd name="connsiteX49" fmla="*/ 74505 w 148805"/>
                    <a:gd name="connsiteY49" fmla="*/ 48953 h 154289"/>
                    <a:gd name="connsiteX50" fmla="*/ 74400 w 148805"/>
                    <a:gd name="connsiteY50" fmla="*/ 48941 h 154289"/>
                    <a:gd name="connsiteX51" fmla="*/ 74296 w 148805"/>
                    <a:gd name="connsiteY51" fmla="*/ 48953 h 154289"/>
                    <a:gd name="connsiteX52" fmla="*/ 60287 w 148805"/>
                    <a:gd name="connsiteY52" fmla="*/ 635 h 154289"/>
                    <a:gd name="connsiteX53" fmla="*/ 59254 w 148805"/>
                    <a:gd name="connsiteY53" fmla="*/ 20 h 154289"/>
                    <a:gd name="connsiteX54" fmla="*/ 58581 w 148805"/>
                    <a:gd name="connsiteY54" fmla="*/ 1065 h 154289"/>
                    <a:gd name="connsiteX55" fmla="*/ 69183 w 148805"/>
                    <a:gd name="connsiteY55" fmla="*/ 49463 h 154289"/>
                    <a:gd name="connsiteX56" fmla="*/ 53103 w 148805"/>
                    <a:gd name="connsiteY56" fmla="*/ 58841 h 154289"/>
                    <a:gd name="connsiteX57" fmla="*/ 16426 w 148805"/>
                    <a:gd name="connsiteY57" fmla="*/ 25403 h 154289"/>
                    <a:gd name="connsiteX58" fmla="*/ 15225 w 148805"/>
                    <a:gd name="connsiteY58" fmla="*/ 25421 h 154289"/>
                    <a:gd name="connsiteX59" fmla="*/ 15202 w 148805"/>
                    <a:gd name="connsiteY59" fmla="*/ 26663 h 154289"/>
                    <a:gd name="connsiteX60" fmla="*/ 50114 w 148805"/>
                    <a:gd name="connsiteY60" fmla="*/ 63031 h 154289"/>
                    <a:gd name="connsiteX61" fmla="*/ 50038 w 148805"/>
                    <a:gd name="connsiteY61" fmla="*/ 63165 h 154289"/>
                    <a:gd name="connsiteX62" fmla="*/ 1083 w 148805"/>
                    <a:gd name="connsiteY62" fmla="*/ 51112 h 154289"/>
                    <a:gd name="connsiteX63" fmla="*/ 38 w 148805"/>
                    <a:gd name="connsiteY63" fmla="*/ 51698 h 154289"/>
                    <a:gd name="connsiteX64" fmla="*/ 618 w 148805"/>
                    <a:gd name="connsiteY64" fmla="*/ 52806 h 15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8805" h="154289">
                      <a:moveTo>
                        <a:pt x="618" y="52806"/>
                      </a:moveTo>
                      <a:lnTo>
                        <a:pt x="47903" y="67848"/>
                      </a:lnTo>
                      <a:cubicBezTo>
                        <a:pt x="46876" y="70773"/>
                        <a:pt x="46208" y="73872"/>
                        <a:pt x="46208" y="77144"/>
                      </a:cubicBezTo>
                      <a:cubicBezTo>
                        <a:pt x="46208" y="80423"/>
                        <a:pt x="46876" y="83516"/>
                        <a:pt x="47903" y="86441"/>
                      </a:cubicBezTo>
                      <a:lnTo>
                        <a:pt x="618" y="101483"/>
                      </a:lnTo>
                      <a:cubicBezTo>
                        <a:pt x="183" y="101622"/>
                        <a:pt x="-78" y="102081"/>
                        <a:pt x="32" y="102528"/>
                      </a:cubicBezTo>
                      <a:cubicBezTo>
                        <a:pt x="148" y="102998"/>
                        <a:pt x="624" y="103288"/>
                        <a:pt x="1094" y="103172"/>
                      </a:cubicBezTo>
                      <a:lnTo>
                        <a:pt x="50050" y="91119"/>
                      </a:lnTo>
                      <a:cubicBezTo>
                        <a:pt x="50073" y="91165"/>
                        <a:pt x="50096" y="91211"/>
                        <a:pt x="50126" y="91252"/>
                      </a:cubicBezTo>
                      <a:lnTo>
                        <a:pt x="15214" y="127621"/>
                      </a:lnTo>
                      <a:cubicBezTo>
                        <a:pt x="14900" y="127951"/>
                        <a:pt x="14883" y="128480"/>
                        <a:pt x="15196" y="128822"/>
                      </a:cubicBezTo>
                      <a:cubicBezTo>
                        <a:pt x="15521" y="129182"/>
                        <a:pt x="16078" y="129205"/>
                        <a:pt x="16438" y="128880"/>
                      </a:cubicBezTo>
                      <a:lnTo>
                        <a:pt x="53114" y="95442"/>
                      </a:lnTo>
                      <a:cubicBezTo>
                        <a:pt x="57205" y="100201"/>
                        <a:pt x="62776" y="103613"/>
                        <a:pt x="69195" y="104820"/>
                      </a:cubicBezTo>
                      <a:lnTo>
                        <a:pt x="58592" y="153219"/>
                      </a:lnTo>
                      <a:cubicBezTo>
                        <a:pt x="58494" y="153666"/>
                        <a:pt x="58761" y="154124"/>
                        <a:pt x="59208" y="154252"/>
                      </a:cubicBezTo>
                      <a:cubicBezTo>
                        <a:pt x="59672" y="154385"/>
                        <a:pt x="60159" y="154118"/>
                        <a:pt x="60298" y="153654"/>
                      </a:cubicBezTo>
                      <a:lnTo>
                        <a:pt x="74307" y="105337"/>
                      </a:lnTo>
                      <a:cubicBezTo>
                        <a:pt x="74342" y="105337"/>
                        <a:pt x="74377" y="105348"/>
                        <a:pt x="74412" y="105348"/>
                      </a:cubicBezTo>
                      <a:cubicBezTo>
                        <a:pt x="74447" y="105348"/>
                        <a:pt x="74481" y="105337"/>
                        <a:pt x="74516" y="105337"/>
                      </a:cubicBezTo>
                      <a:lnTo>
                        <a:pt x="88525" y="153654"/>
                      </a:lnTo>
                      <a:cubicBezTo>
                        <a:pt x="88653" y="154095"/>
                        <a:pt x="89105" y="154368"/>
                        <a:pt x="89558" y="154269"/>
                      </a:cubicBezTo>
                      <a:cubicBezTo>
                        <a:pt x="90034" y="154165"/>
                        <a:pt x="90330" y="153695"/>
                        <a:pt x="90225" y="153225"/>
                      </a:cubicBezTo>
                      <a:lnTo>
                        <a:pt x="79623" y="104826"/>
                      </a:lnTo>
                      <a:cubicBezTo>
                        <a:pt x="86041" y="103625"/>
                        <a:pt x="91613" y="100206"/>
                        <a:pt x="95704" y="95448"/>
                      </a:cubicBezTo>
                      <a:lnTo>
                        <a:pt x="132380" y="128886"/>
                      </a:lnTo>
                      <a:cubicBezTo>
                        <a:pt x="132717" y="129194"/>
                        <a:pt x="133245" y="129194"/>
                        <a:pt x="133581" y="128868"/>
                      </a:cubicBezTo>
                      <a:cubicBezTo>
                        <a:pt x="133929" y="128532"/>
                        <a:pt x="133941" y="127975"/>
                        <a:pt x="133605" y="127627"/>
                      </a:cubicBezTo>
                      <a:lnTo>
                        <a:pt x="98692" y="91258"/>
                      </a:lnTo>
                      <a:cubicBezTo>
                        <a:pt x="98716" y="91211"/>
                        <a:pt x="98739" y="91165"/>
                        <a:pt x="98762" y="91125"/>
                      </a:cubicBezTo>
                      <a:lnTo>
                        <a:pt x="147718" y="103178"/>
                      </a:lnTo>
                      <a:cubicBezTo>
                        <a:pt x="148165" y="103288"/>
                        <a:pt x="148623" y="103032"/>
                        <a:pt x="148763" y="102591"/>
                      </a:cubicBezTo>
                      <a:cubicBezTo>
                        <a:pt x="148907" y="102127"/>
                        <a:pt x="148652" y="101634"/>
                        <a:pt x="148194" y="101489"/>
                      </a:cubicBezTo>
                      <a:lnTo>
                        <a:pt x="100909" y="86447"/>
                      </a:lnTo>
                      <a:cubicBezTo>
                        <a:pt x="101936" y="83522"/>
                        <a:pt x="102604" y="80423"/>
                        <a:pt x="102604" y="77150"/>
                      </a:cubicBezTo>
                      <a:cubicBezTo>
                        <a:pt x="102604" y="73872"/>
                        <a:pt x="101936" y="70778"/>
                        <a:pt x="100909" y="67854"/>
                      </a:cubicBezTo>
                      <a:lnTo>
                        <a:pt x="148194" y="52812"/>
                      </a:lnTo>
                      <a:cubicBezTo>
                        <a:pt x="148629" y="52672"/>
                        <a:pt x="148890" y="52214"/>
                        <a:pt x="148780" y="51761"/>
                      </a:cubicBezTo>
                      <a:cubicBezTo>
                        <a:pt x="148664" y="51291"/>
                        <a:pt x="148188" y="51001"/>
                        <a:pt x="147718" y="51117"/>
                      </a:cubicBezTo>
                      <a:lnTo>
                        <a:pt x="98762" y="63171"/>
                      </a:lnTo>
                      <a:cubicBezTo>
                        <a:pt x="98739" y="63124"/>
                        <a:pt x="98716" y="63083"/>
                        <a:pt x="98687" y="63037"/>
                      </a:cubicBezTo>
                      <a:lnTo>
                        <a:pt x="133599" y="26668"/>
                      </a:lnTo>
                      <a:cubicBezTo>
                        <a:pt x="133912" y="26338"/>
                        <a:pt x="133929" y="25810"/>
                        <a:pt x="133616" y="25467"/>
                      </a:cubicBezTo>
                      <a:cubicBezTo>
                        <a:pt x="133291" y="25107"/>
                        <a:pt x="132734" y="25084"/>
                        <a:pt x="132374" y="25409"/>
                      </a:cubicBezTo>
                      <a:lnTo>
                        <a:pt x="95698" y="58847"/>
                      </a:lnTo>
                      <a:cubicBezTo>
                        <a:pt x="91607" y="54089"/>
                        <a:pt x="86036" y="50671"/>
                        <a:pt x="79617" y="49469"/>
                      </a:cubicBezTo>
                      <a:lnTo>
                        <a:pt x="90220" y="1071"/>
                      </a:lnTo>
                      <a:cubicBezTo>
                        <a:pt x="90318" y="624"/>
                        <a:pt x="90052" y="165"/>
                        <a:pt x="89605" y="37"/>
                      </a:cubicBezTo>
                      <a:cubicBezTo>
                        <a:pt x="89140" y="-96"/>
                        <a:pt x="88653" y="171"/>
                        <a:pt x="88514" y="635"/>
                      </a:cubicBezTo>
                      <a:lnTo>
                        <a:pt x="74505" y="48953"/>
                      </a:lnTo>
                      <a:cubicBezTo>
                        <a:pt x="74470" y="48953"/>
                        <a:pt x="74435" y="48941"/>
                        <a:pt x="74400" y="48941"/>
                      </a:cubicBezTo>
                      <a:cubicBezTo>
                        <a:pt x="74365" y="48941"/>
                        <a:pt x="74330" y="48953"/>
                        <a:pt x="74296" y="48953"/>
                      </a:cubicBezTo>
                      <a:lnTo>
                        <a:pt x="60287" y="635"/>
                      </a:lnTo>
                      <a:cubicBezTo>
                        <a:pt x="60159" y="194"/>
                        <a:pt x="59707" y="-78"/>
                        <a:pt x="59254" y="20"/>
                      </a:cubicBezTo>
                      <a:cubicBezTo>
                        <a:pt x="58778" y="125"/>
                        <a:pt x="58482" y="595"/>
                        <a:pt x="58581" y="1065"/>
                      </a:cubicBezTo>
                      <a:lnTo>
                        <a:pt x="69183" y="49463"/>
                      </a:lnTo>
                      <a:cubicBezTo>
                        <a:pt x="62765" y="50665"/>
                        <a:pt x="57194" y="54083"/>
                        <a:pt x="53103" y="58841"/>
                      </a:cubicBezTo>
                      <a:lnTo>
                        <a:pt x="16426" y="25403"/>
                      </a:lnTo>
                      <a:cubicBezTo>
                        <a:pt x="16090" y="25096"/>
                        <a:pt x="15562" y="25096"/>
                        <a:pt x="15225" y="25421"/>
                      </a:cubicBezTo>
                      <a:cubicBezTo>
                        <a:pt x="14877" y="25757"/>
                        <a:pt x="14865" y="26314"/>
                        <a:pt x="15202" y="26663"/>
                      </a:cubicBezTo>
                      <a:lnTo>
                        <a:pt x="50114" y="63031"/>
                      </a:lnTo>
                      <a:cubicBezTo>
                        <a:pt x="50090" y="63078"/>
                        <a:pt x="50067" y="63124"/>
                        <a:pt x="50038" y="63165"/>
                      </a:cubicBezTo>
                      <a:lnTo>
                        <a:pt x="1083" y="51112"/>
                      </a:lnTo>
                      <a:cubicBezTo>
                        <a:pt x="636" y="51001"/>
                        <a:pt x="177" y="51256"/>
                        <a:pt x="38" y="51698"/>
                      </a:cubicBezTo>
                      <a:cubicBezTo>
                        <a:pt x="-101" y="52162"/>
                        <a:pt x="154" y="52661"/>
                        <a:pt x="618" y="52806"/>
                      </a:cubicBezTo>
                      <a:close/>
                    </a:path>
                  </a:pathLst>
                </a:custGeom>
                <a:solidFill>
                  <a:schemeClr val="accent4"/>
                </a:solidFill>
                <a:ln w="5794" cap="flat">
                  <a:noFill/>
                  <a:prstDash val="solid"/>
                  <a:miter/>
                </a:ln>
              </p:spPr>
              <p:txBody>
                <a:bodyPr rtlCol="0" anchor="ctr"/>
                <a:lstStyle/>
                <a:p>
                  <a:endParaRPr lang="en-US"/>
                </a:p>
              </p:txBody>
            </p:sp>
          </p:grpSp>
          <p:grpSp>
            <p:nvGrpSpPr>
              <p:cNvPr id="446" name="Content Placeholder 3" descr="A wreath with lemons and leaves">
                <a:extLst>
                  <a:ext uri="{FF2B5EF4-FFF2-40B4-BE49-F238E27FC236}">
                    <a16:creationId xmlns:a16="http://schemas.microsoft.com/office/drawing/2014/main" id="{2F44B0DB-5FA1-4D78-AA1C-ABE081CD01CB}"/>
                  </a:ext>
                </a:extLst>
              </p:cNvPr>
              <p:cNvGrpSpPr/>
              <p:nvPr/>
            </p:nvGrpSpPr>
            <p:grpSpPr>
              <a:xfrm>
                <a:off x="7928959" y="4033151"/>
                <a:ext cx="161913" cy="177765"/>
                <a:chOff x="7928959" y="4033151"/>
                <a:chExt cx="161913" cy="177765"/>
              </a:xfrm>
            </p:grpSpPr>
            <p:sp>
              <p:nvSpPr>
                <p:cNvPr id="447" name="Freeform: Shape 446">
                  <a:extLst>
                    <a:ext uri="{FF2B5EF4-FFF2-40B4-BE49-F238E27FC236}">
                      <a16:creationId xmlns:a16="http://schemas.microsoft.com/office/drawing/2014/main" id="{DFEBAA73-1C0C-45AC-A84C-EC748573AEB2}"/>
                    </a:ext>
                  </a:extLst>
                </p:cNvPr>
                <p:cNvSpPr/>
                <p:nvPr/>
              </p:nvSpPr>
              <p:spPr>
                <a:xfrm>
                  <a:off x="7981741" y="4138422"/>
                  <a:ext cx="57522" cy="72494"/>
                </a:xfrm>
                <a:custGeom>
                  <a:avLst/>
                  <a:gdLst>
                    <a:gd name="connsiteX0" fmla="*/ 28390 w 57522"/>
                    <a:gd name="connsiteY0" fmla="*/ 0 h 72494"/>
                    <a:gd name="connsiteX1" fmla="*/ 57522 w 57522"/>
                    <a:gd name="connsiteY1" fmla="*/ 43483 h 72494"/>
                    <a:gd name="connsiteX2" fmla="*/ 49275 w 57522"/>
                    <a:gd name="connsiteY2" fmla="*/ 63893 h 72494"/>
                    <a:gd name="connsiteX3" fmla="*/ 29011 w 57522"/>
                    <a:gd name="connsiteY3" fmla="*/ 72494 h 72494"/>
                    <a:gd name="connsiteX4" fmla="*/ 11201 w 57522"/>
                    <a:gd name="connsiteY4" fmla="*/ 66510 h 72494"/>
                    <a:gd name="connsiteX5" fmla="*/ 0 w 57522"/>
                    <a:gd name="connsiteY5" fmla="*/ 43977 h 72494"/>
                    <a:gd name="connsiteX6" fmla="*/ 28390 w 57522"/>
                    <a:gd name="connsiteY6" fmla="*/ 0 h 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2" h="72494">
                      <a:moveTo>
                        <a:pt x="28390" y="0"/>
                      </a:moveTo>
                      <a:cubicBezTo>
                        <a:pt x="41029" y="12645"/>
                        <a:pt x="57429" y="32649"/>
                        <a:pt x="57522" y="43483"/>
                      </a:cubicBezTo>
                      <a:cubicBezTo>
                        <a:pt x="57586" y="51167"/>
                        <a:pt x="54655" y="58415"/>
                        <a:pt x="49275" y="63893"/>
                      </a:cubicBezTo>
                      <a:cubicBezTo>
                        <a:pt x="43890" y="69371"/>
                        <a:pt x="36694" y="72424"/>
                        <a:pt x="29011" y="72494"/>
                      </a:cubicBezTo>
                      <a:cubicBezTo>
                        <a:pt x="22499" y="72546"/>
                        <a:pt x="16342" y="70480"/>
                        <a:pt x="11201" y="66510"/>
                      </a:cubicBezTo>
                      <a:cubicBezTo>
                        <a:pt x="4161" y="61073"/>
                        <a:pt x="76" y="52861"/>
                        <a:pt x="0" y="43977"/>
                      </a:cubicBezTo>
                      <a:cubicBezTo>
                        <a:pt x="-86" y="33119"/>
                        <a:pt x="15971" y="12848"/>
                        <a:pt x="28390" y="0"/>
                      </a:cubicBezTo>
                      <a:close/>
                    </a:path>
                  </a:pathLst>
                </a:custGeom>
                <a:solidFill>
                  <a:srgbClr val="FFFFFF"/>
                </a:solidFill>
                <a:ln w="5794"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5A786885-797C-4D44-A277-8D426F73794D}"/>
                    </a:ext>
                  </a:extLst>
                </p:cNvPr>
                <p:cNvSpPr/>
                <p:nvPr/>
              </p:nvSpPr>
              <p:spPr>
                <a:xfrm>
                  <a:off x="8024041" y="4124592"/>
                  <a:ext cx="66832" cy="56300"/>
                </a:xfrm>
                <a:custGeom>
                  <a:avLst/>
                  <a:gdLst>
                    <a:gd name="connsiteX0" fmla="*/ 0 w 66832"/>
                    <a:gd name="connsiteY0" fmla="*/ 5984 h 56300"/>
                    <a:gd name="connsiteX1" fmla="*/ 52223 w 66832"/>
                    <a:gd name="connsiteY1" fmla="*/ 2496 h 56300"/>
                    <a:gd name="connsiteX2" fmla="*/ 65774 w 66832"/>
                    <a:gd name="connsiteY2" fmla="*/ 19842 h 56300"/>
                    <a:gd name="connsiteX3" fmla="*/ 63087 w 66832"/>
                    <a:gd name="connsiteY3" fmla="*/ 41691 h 56300"/>
                    <a:gd name="connsiteX4" fmla="*/ 49002 w 66832"/>
                    <a:gd name="connsiteY4" fmla="*/ 54122 h 56300"/>
                    <a:gd name="connsiteX5" fmla="*/ 23892 w 66832"/>
                    <a:gd name="connsiteY5" fmla="*/ 52555 h 56300"/>
                    <a:gd name="connsiteX6" fmla="*/ 0 w 66832"/>
                    <a:gd name="connsiteY6" fmla="*/ 5984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2" h="56300">
                      <a:moveTo>
                        <a:pt x="0" y="5984"/>
                      </a:moveTo>
                      <a:cubicBezTo>
                        <a:pt x="17270" y="1359"/>
                        <a:pt x="42793" y="-2842"/>
                        <a:pt x="52223" y="2496"/>
                      </a:cubicBezTo>
                      <a:cubicBezTo>
                        <a:pt x="58908" y="6280"/>
                        <a:pt x="63719" y="12443"/>
                        <a:pt x="65774" y="19842"/>
                      </a:cubicBezTo>
                      <a:cubicBezTo>
                        <a:pt x="67828" y="27247"/>
                        <a:pt x="66870" y="35006"/>
                        <a:pt x="63087" y="41691"/>
                      </a:cubicBezTo>
                      <a:cubicBezTo>
                        <a:pt x="59878" y="47355"/>
                        <a:pt x="55009" y="51655"/>
                        <a:pt x="49002" y="54122"/>
                      </a:cubicBezTo>
                      <a:cubicBezTo>
                        <a:pt x="40773" y="57499"/>
                        <a:pt x="31622" y="56930"/>
                        <a:pt x="23892" y="52555"/>
                      </a:cubicBezTo>
                      <a:cubicBezTo>
                        <a:pt x="14444" y="47204"/>
                        <a:pt x="4921" y="23161"/>
                        <a:pt x="0" y="5984"/>
                      </a:cubicBezTo>
                      <a:close/>
                    </a:path>
                  </a:pathLst>
                </a:custGeom>
                <a:solidFill>
                  <a:srgbClr val="FFFFFF"/>
                </a:solidFill>
                <a:ln w="5794"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D7948D4B-DB27-4704-8988-F4DFC38127DC}"/>
                    </a:ext>
                  </a:extLst>
                </p:cNvPr>
                <p:cNvSpPr/>
                <p:nvPr/>
              </p:nvSpPr>
              <p:spPr>
                <a:xfrm>
                  <a:off x="8023843" y="4062897"/>
                  <a:ext cx="66449" cy="56302"/>
                </a:xfrm>
                <a:custGeom>
                  <a:avLst/>
                  <a:gdLst>
                    <a:gd name="connsiteX0" fmla="*/ 0 w 66449"/>
                    <a:gd name="connsiteY0" fmla="*/ 50960 h 56302"/>
                    <a:gd name="connsiteX1" fmla="*/ 23091 w 66449"/>
                    <a:gd name="connsiteY1" fmla="*/ 3989 h 56302"/>
                    <a:gd name="connsiteX2" fmla="*/ 44888 w 66449"/>
                    <a:gd name="connsiteY2" fmla="*/ 931 h 56302"/>
                    <a:gd name="connsiteX3" fmla="*/ 62466 w 66449"/>
                    <a:gd name="connsiteY3" fmla="*/ 14180 h 56302"/>
                    <a:gd name="connsiteX4" fmla="*/ 66186 w 66449"/>
                    <a:gd name="connsiteY4" fmla="*/ 32593 h 56302"/>
                    <a:gd name="connsiteX5" fmla="*/ 52269 w 66449"/>
                    <a:gd name="connsiteY5" fmla="*/ 53554 h 56302"/>
                    <a:gd name="connsiteX6" fmla="*/ 0 w 66449"/>
                    <a:gd name="connsiteY6" fmla="*/ 50960 h 5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2">
                      <a:moveTo>
                        <a:pt x="0" y="50960"/>
                      </a:moveTo>
                      <a:cubicBezTo>
                        <a:pt x="4631" y="33696"/>
                        <a:pt x="13754" y="9485"/>
                        <a:pt x="23091" y="3989"/>
                      </a:cubicBezTo>
                      <a:cubicBezTo>
                        <a:pt x="29712" y="89"/>
                        <a:pt x="37454" y="-996"/>
                        <a:pt x="44888" y="931"/>
                      </a:cubicBezTo>
                      <a:cubicBezTo>
                        <a:pt x="52328" y="2858"/>
                        <a:pt x="58566" y="7564"/>
                        <a:pt x="62466" y="14180"/>
                      </a:cubicBezTo>
                      <a:cubicBezTo>
                        <a:pt x="65768" y="19791"/>
                        <a:pt x="67056" y="26157"/>
                        <a:pt x="66186" y="32593"/>
                      </a:cubicBezTo>
                      <a:cubicBezTo>
                        <a:pt x="64996" y="41408"/>
                        <a:pt x="59924" y="49051"/>
                        <a:pt x="52269" y="53554"/>
                      </a:cubicBezTo>
                      <a:cubicBezTo>
                        <a:pt x="42920" y="59061"/>
                        <a:pt x="17340" y="55295"/>
                        <a:pt x="0" y="50960"/>
                      </a:cubicBezTo>
                      <a:close/>
                    </a:path>
                  </a:pathLst>
                </a:custGeom>
                <a:solidFill>
                  <a:srgbClr val="FFFFFF"/>
                </a:solidFill>
                <a:ln w="5794"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6DADD873-DC52-4116-A2EB-78D9D619F44F}"/>
                    </a:ext>
                  </a:extLst>
                </p:cNvPr>
                <p:cNvSpPr/>
                <p:nvPr/>
              </p:nvSpPr>
              <p:spPr>
                <a:xfrm>
                  <a:off x="7979982" y="4033151"/>
                  <a:ext cx="58694" cy="73968"/>
                </a:xfrm>
                <a:custGeom>
                  <a:avLst/>
                  <a:gdLst>
                    <a:gd name="connsiteX0" fmla="*/ 29731 w 58694"/>
                    <a:gd name="connsiteY0" fmla="*/ 73969 h 73968"/>
                    <a:gd name="connsiteX1" fmla="*/ 1 w 58694"/>
                    <a:gd name="connsiteY1" fmla="*/ 29597 h 73968"/>
                    <a:gd name="connsiteX2" fmla="*/ 8421 w 58694"/>
                    <a:gd name="connsiteY2" fmla="*/ 8776 h 73968"/>
                    <a:gd name="connsiteX3" fmla="*/ 29098 w 58694"/>
                    <a:gd name="connsiteY3" fmla="*/ 1 h 73968"/>
                    <a:gd name="connsiteX4" fmla="*/ 47268 w 58694"/>
                    <a:gd name="connsiteY4" fmla="*/ 6106 h 73968"/>
                    <a:gd name="connsiteX5" fmla="*/ 58695 w 58694"/>
                    <a:gd name="connsiteY5" fmla="*/ 29098 h 73968"/>
                    <a:gd name="connsiteX6" fmla="*/ 29731 w 58694"/>
                    <a:gd name="connsiteY6" fmla="*/ 73969 h 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4" h="73968">
                      <a:moveTo>
                        <a:pt x="29731" y="73969"/>
                      </a:moveTo>
                      <a:cubicBezTo>
                        <a:pt x="16836" y="61068"/>
                        <a:pt x="100" y="40658"/>
                        <a:pt x="1" y="29597"/>
                      </a:cubicBezTo>
                      <a:cubicBezTo>
                        <a:pt x="-63" y="21757"/>
                        <a:pt x="2926" y="14364"/>
                        <a:pt x="8421" y="8776"/>
                      </a:cubicBezTo>
                      <a:cubicBezTo>
                        <a:pt x="13917" y="3187"/>
                        <a:pt x="21264" y="71"/>
                        <a:pt x="29098" y="1"/>
                      </a:cubicBezTo>
                      <a:cubicBezTo>
                        <a:pt x="35743" y="-57"/>
                        <a:pt x="42028" y="2056"/>
                        <a:pt x="47268" y="6106"/>
                      </a:cubicBezTo>
                      <a:cubicBezTo>
                        <a:pt x="54452" y="11654"/>
                        <a:pt x="58619" y="20034"/>
                        <a:pt x="58695" y="29098"/>
                      </a:cubicBezTo>
                      <a:cubicBezTo>
                        <a:pt x="58787" y="40177"/>
                        <a:pt x="42405" y="60859"/>
                        <a:pt x="29731" y="73969"/>
                      </a:cubicBezTo>
                      <a:close/>
                    </a:path>
                  </a:pathLst>
                </a:custGeom>
                <a:solidFill>
                  <a:srgbClr val="FFFFFF"/>
                </a:solidFill>
                <a:ln w="5794"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7B19C5B8-CA6A-4BD6-83C7-E9439E603BEE}"/>
                    </a:ext>
                  </a:extLst>
                </p:cNvPr>
                <p:cNvSpPr/>
                <p:nvPr/>
              </p:nvSpPr>
              <p:spPr>
                <a:xfrm>
                  <a:off x="7928959" y="4063912"/>
                  <a:ext cx="66831" cy="56300"/>
                </a:xfrm>
                <a:custGeom>
                  <a:avLst/>
                  <a:gdLst>
                    <a:gd name="connsiteX0" fmla="*/ 66832 w 66831"/>
                    <a:gd name="connsiteY0" fmla="*/ 50317 h 56300"/>
                    <a:gd name="connsiteX1" fmla="*/ 14609 w 66831"/>
                    <a:gd name="connsiteY1" fmla="*/ 53804 h 56300"/>
                    <a:gd name="connsiteX2" fmla="*/ 1058 w 66831"/>
                    <a:gd name="connsiteY2" fmla="*/ 36459 h 56300"/>
                    <a:gd name="connsiteX3" fmla="*/ 3745 w 66831"/>
                    <a:gd name="connsiteY3" fmla="*/ 14609 h 56300"/>
                    <a:gd name="connsiteX4" fmla="*/ 17830 w 66831"/>
                    <a:gd name="connsiteY4" fmla="*/ 2179 h 56300"/>
                    <a:gd name="connsiteX5" fmla="*/ 42940 w 66831"/>
                    <a:gd name="connsiteY5" fmla="*/ 3746 h 56300"/>
                    <a:gd name="connsiteX6" fmla="*/ 66832 w 66831"/>
                    <a:gd name="connsiteY6" fmla="*/ 50317 h 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31" h="56300">
                      <a:moveTo>
                        <a:pt x="66832" y="50317"/>
                      </a:moveTo>
                      <a:cubicBezTo>
                        <a:pt x="49561" y="54942"/>
                        <a:pt x="24039" y="59143"/>
                        <a:pt x="14609" y="53804"/>
                      </a:cubicBezTo>
                      <a:cubicBezTo>
                        <a:pt x="7924" y="50020"/>
                        <a:pt x="3113" y="43858"/>
                        <a:pt x="1058" y="36459"/>
                      </a:cubicBezTo>
                      <a:cubicBezTo>
                        <a:pt x="-996" y="29054"/>
                        <a:pt x="-39" y="21295"/>
                        <a:pt x="3745" y="14609"/>
                      </a:cubicBezTo>
                      <a:cubicBezTo>
                        <a:pt x="6954" y="8945"/>
                        <a:pt x="11823" y="4645"/>
                        <a:pt x="17830" y="2179"/>
                      </a:cubicBezTo>
                      <a:cubicBezTo>
                        <a:pt x="26059" y="-1198"/>
                        <a:pt x="35210" y="-630"/>
                        <a:pt x="42940" y="3746"/>
                      </a:cubicBezTo>
                      <a:cubicBezTo>
                        <a:pt x="52388" y="9096"/>
                        <a:pt x="61917" y="33133"/>
                        <a:pt x="66832" y="50317"/>
                      </a:cubicBezTo>
                      <a:close/>
                    </a:path>
                  </a:pathLst>
                </a:custGeom>
                <a:solidFill>
                  <a:srgbClr val="FFFFFF"/>
                </a:solidFill>
                <a:ln w="5794"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3064C410-8011-4CDC-8945-815CF5553139}"/>
                    </a:ext>
                  </a:extLst>
                </p:cNvPr>
                <p:cNvSpPr/>
                <p:nvPr/>
              </p:nvSpPr>
              <p:spPr>
                <a:xfrm>
                  <a:off x="7929538" y="4125599"/>
                  <a:ext cx="66449" cy="56302"/>
                </a:xfrm>
                <a:custGeom>
                  <a:avLst/>
                  <a:gdLst>
                    <a:gd name="connsiteX0" fmla="*/ 66450 w 66449"/>
                    <a:gd name="connsiteY0" fmla="*/ 5343 h 56302"/>
                    <a:gd name="connsiteX1" fmla="*/ 43359 w 66449"/>
                    <a:gd name="connsiteY1" fmla="*/ 52314 h 56302"/>
                    <a:gd name="connsiteX2" fmla="*/ 21562 w 66449"/>
                    <a:gd name="connsiteY2" fmla="*/ 55372 h 56302"/>
                    <a:gd name="connsiteX3" fmla="*/ 3984 w 66449"/>
                    <a:gd name="connsiteY3" fmla="*/ 42124 h 56302"/>
                    <a:gd name="connsiteX4" fmla="*/ 265 w 66449"/>
                    <a:gd name="connsiteY4" fmla="*/ 23710 h 56302"/>
                    <a:gd name="connsiteX5" fmla="*/ 14180 w 66449"/>
                    <a:gd name="connsiteY5" fmla="*/ 2743 h 56302"/>
                    <a:gd name="connsiteX6" fmla="*/ 66450 w 66449"/>
                    <a:gd name="connsiteY6" fmla="*/ 5343 h 5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49" h="56302">
                      <a:moveTo>
                        <a:pt x="66450" y="5343"/>
                      </a:moveTo>
                      <a:cubicBezTo>
                        <a:pt x="61819" y="22607"/>
                        <a:pt x="52696" y="46818"/>
                        <a:pt x="43359" y="52314"/>
                      </a:cubicBezTo>
                      <a:cubicBezTo>
                        <a:pt x="36737" y="56214"/>
                        <a:pt x="28996" y="57299"/>
                        <a:pt x="21562" y="55372"/>
                      </a:cubicBezTo>
                      <a:cubicBezTo>
                        <a:pt x="14123" y="53445"/>
                        <a:pt x="7884" y="48739"/>
                        <a:pt x="3984" y="42124"/>
                      </a:cubicBezTo>
                      <a:cubicBezTo>
                        <a:pt x="682" y="36512"/>
                        <a:pt x="-606" y="30146"/>
                        <a:pt x="265" y="23710"/>
                      </a:cubicBezTo>
                      <a:cubicBezTo>
                        <a:pt x="1454" y="14895"/>
                        <a:pt x="6526" y="7252"/>
                        <a:pt x="14180" y="2743"/>
                      </a:cubicBezTo>
                      <a:cubicBezTo>
                        <a:pt x="23529" y="-2758"/>
                        <a:pt x="49116" y="1013"/>
                        <a:pt x="66450" y="5343"/>
                      </a:cubicBezTo>
                      <a:close/>
                    </a:path>
                  </a:pathLst>
                </a:custGeom>
                <a:solidFill>
                  <a:srgbClr val="FFFFFF"/>
                </a:solidFill>
                <a:ln w="5794"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F5433B2D-CAEC-4588-A9C2-668F685A8F02}"/>
                    </a:ext>
                  </a:extLst>
                </p:cNvPr>
                <p:cNvSpPr/>
                <p:nvPr/>
              </p:nvSpPr>
              <p:spPr>
                <a:xfrm>
                  <a:off x="7954110" y="4064543"/>
                  <a:ext cx="111593" cy="115712"/>
                </a:xfrm>
                <a:custGeom>
                  <a:avLst/>
                  <a:gdLst>
                    <a:gd name="connsiteX0" fmla="*/ 461 w 111593"/>
                    <a:gd name="connsiteY0" fmla="*/ 39605 h 115712"/>
                    <a:gd name="connsiteX1" fmla="*/ 35924 w 111593"/>
                    <a:gd name="connsiteY1" fmla="*/ 50886 h 115712"/>
                    <a:gd name="connsiteX2" fmla="*/ 34653 w 111593"/>
                    <a:gd name="connsiteY2" fmla="*/ 57862 h 115712"/>
                    <a:gd name="connsiteX3" fmla="*/ 35924 w 111593"/>
                    <a:gd name="connsiteY3" fmla="*/ 64838 h 115712"/>
                    <a:gd name="connsiteX4" fmla="*/ 461 w 111593"/>
                    <a:gd name="connsiteY4" fmla="*/ 76119 h 115712"/>
                    <a:gd name="connsiteX5" fmla="*/ 19 w 111593"/>
                    <a:gd name="connsiteY5" fmla="*/ 76902 h 115712"/>
                    <a:gd name="connsiteX6" fmla="*/ 815 w 111593"/>
                    <a:gd name="connsiteY6" fmla="*/ 77384 h 115712"/>
                    <a:gd name="connsiteX7" fmla="*/ 37532 w 111593"/>
                    <a:gd name="connsiteY7" fmla="*/ 68343 h 115712"/>
                    <a:gd name="connsiteX8" fmla="*/ 37584 w 111593"/>
                    <a:gd name="connsiteY8" fmla="*/ 68441 h 115712"/>
                    <a:gd name="connsiteX9" fmla="*/ 11400 w 111593"/>
                    <a:gd name="connsiteY9" fmla="*/ 95716 h 115712"/>
                    <a:gd name="connsiteX10" fmla="*/ 11388 w 111593"/>
                    <a:gd name="connsiteY10" fmla="*/ 96616 h 115712"/>
                    <a:gd name="connsiteX11" fmla="*/ 12317 w 111593"/>
                    <a:gd name="connsiteY11" fmla="*/ 96656 h 115712"/>
                    <a:gd name="connsiteX12" fmla="*/ 39824 w 111593"/>
                    <a:gd name="connsiteY12" fmla="*/ 71581 h 115712"/>
                    <a:gd name="connsiteX13" fmla="*/ 51883 w 111593"/>
                    <a:gd name="connsiteY13" fmla="*/ 78614 h 115712"/>
                    <a:gd name="connsiteX14" fmla="*/ 43932 w 111593"/>
                    <a:gd name="connsiteY14" fmla="*/ 114913 h 115712"/>
                    <a:gd name="connsiteX15" fmla="*/ 44391 w 111593"/>
                    <a:gd name="connsiteY15" fmla="*/ 115685 h 115712"/>
                    <a:gd name="connsiteX16" fmla="*/ 45209 w 111593"/>
                    <a:gd name="connsiteY16" fmla="*/ 115238 h 115712"/>
                    <a:gd name="connsiteX17" fmla="*/ 55713 w 111593"/>
                    <a:gd name="connsiteY17" fmla="*/ 79003 h 115712"/>
                    <a:gd name="connsiteX18" fmla="*/ 55794 w 111593"/>
                    <a:gd name="connsiteY18" fmla="*/ 79009 h 115712"/>
                    <a:gd name="connsiteX19" fmla="*/ 55875 w 111593"/>
                    <a:gd name="connsiteY19" fmla="*/ 79003 h 115712"/>
                    <a:gd name="connsiteX20" fmla="*/ 66385 w 111593"/>
                    <a:gd name="connsiteY20" fmla="*/ 115238 h 115712"/>
                    <a:gd name="connsiteX21" fmla="*/ 67157 w 111593"/>
                    <a:gd name="connsiteY21" fmla="*/ 115697 h 115712"/>
                    <a:gd name="connsiteX22" fmla="*/ 67662 w 111593"/>
                    <a:gd name="connsiteY22" fmla="*/ 114913 h 115712"/>
                    <a:gd name="connsiteX23" fmla="*/ 59711 w 111593"/>
                    <a:gd name="connsiteY23" fmla="*/ 78614 h 115712"/>
                    <a:gd name="connsiteX24" fmla="*/ 71770 w 111593"/>
                    <a:gd name="connsiteY24" fmla="*/ 71581 h 115712"/>
                    <a:gd name="connsiteX25" fmla="*/ 99277 w 111593"/>
                    <a:gd name="connsiteY25" fmla="*/ 96656 h 115712"/>
                    <a:gd name="connsiteX26" fmla="*/ 100177 w 111593"/>
                    <a:gd name="connsiteY26" fmla="*/ 96645 h 115712"/>
                    <a:gd name="connsiteX27" fmla="*/ 100194 w 111593"/>
                    <a:gd name="connsiteY27" fmla="*/ 95710 h 115712"/>
                    <a:gd name="connsiteX28" fmla="*/ 74010 w 111593"/>
                    <a:gd name="connsiteY28" fmla="*/ 68436 h 115712"/>
                    <a:gd name="connsiteX29" fmla="*/ 74063 w 111593"/>
                    <a:gd name="connsiteY29" fmla="*/ 68337 h 115712"/>
                    <a:gd name="connsiteX30" fmla="*/ 110779 w 111593"/>
                    <a:gd name="connsiteY30" fmla="*/ 77378 h 115712"/>
                    <a:gd name="connsiteX31" fmla="*/ 111563 w 111593"/>
                    <a:gd name="connsiteY31" fmla="*/ 76937 h 115712"/>
                    <a:gd name="connsiteX32" fmla="*/ 111133 w 111593"/>
                    <a:gd name="connsiteY32" fmla="*/ 76107 h 115712"/>
                    <a:gd name="connsiteX33" fmla="*/ 75670 w 111593"/>
                    <a:gd name="connsiteY33" fmla="*/ 64826 h 115712"/>
                    <a:gd name="connsiteX34" fmla="*/ 76941 w 111593"/>
                    <a:gd name="connsiteY34" fmla="*/ 57850 h 115712"/>
                    <a:gd name="connsiteX35" fmla="*/ 75670 w 111593"/>
                    <a:gd name="connsiteY35" fmla="*/ 50875 h 115712"/>
                    <a:gd name="connsiteX36" fmla="*/ 111133 w 111593"/>
                    <a:gd name="connsiteY36" fmla="*/ 39594 h 115712"/>
                    <a:gd name="connsiteX37" fmla="*/ 111574 w 111593"/>
                    <a:gd name="connsiteY37" fmla="*/ 38810 h 115712"/>
                    <a:gd name="connsiteX38" fmla="*/ 110779 w 111593"/>
                    <a:gd name="connsiteY38" fmla="*/ 38328 h 115712"/>
                    <a:gd name="connsiteX39" fmla="*/ 74063 w 111593"/>
                    <a:gd name="connsiteY39" fmla="*/ 47370 h 115712"/>
                    <a:gd name="connsiteX40" fmla="*/ 74010 w 111593"/>
                    <a:gd name="connsiteY40" fmla="*/ 47271 h 115712"/>
                    <a:gd name="connsiteX41" fmla="*/ 100194 w 111593"/>
                    <a:gd name="connsiteY41" fmla="*/ 19996 h 115712"/>
                    <a:gd name="connsiteX42" fmla="*/ 100206 w 111593"/>
                    <a:gd name="connsiteY42" fmla="*/ 19097 h 115712"/>
                    <a:gd name="connsiteX43" fmla="*/ 99277 w 111593"/>
                    <a:gd name="connsiteY43" fmla="*/ 19056 h 115712"/>
                    <a:gd name="connsiteX44" fmla="*/ 71770 w 111593"/>
                    <a:gd name="connsiteY44" fmla="*/ 44132 h 115712"/>
                    <a:gd name="connsiteX45" fmla="*/ 59711 w 111593"/>
                    <a:gd name="connsiteY45" fmla="*/ 37098 h 115712"/>
                    <a:gd name="connsiteX46" fmla="*/ 67662 w 111593"/>
                    <a:gd name="connsiteY46" fmla="*/ 799 h 115712"/>
                    <a:gd name="connsiteX47" fmla="*/ 67203 w 111593"/>
                    <a:gd name="connsiteY47" fmla="*/ 27 h 115712"/>
                    <a:gd name="connsiteX48" fmla="*/ 66385 w 111593"/>
                    <a:gd name="connsiteY48" fmla="*/ 474 h 115712"/>
                    <a:gd name="connsiteX49" fmla="*/ 55875 w 111593"/>
                    <a:gd name="connsiteY49" fmla="*/ 36709 h 115712"/>
                    <a:gd name="connsiteX50" fmla="*/ 55794 w 111593"/>
                    <a:gd name="connsiteY50" fmla="*/ 36704 h 115712"/>
                    <a:gd name="connsiteX51" fmla="*/ 55713 w 111593"/>
                    <a:gd name="connsiteY51" fmla="*/ 36709 h 115712"/>
                    <a:gd name="connsiteX52" fmla="*/ 45209 w 111593"/>
                    <a:gd name="connsiteY52" fmla="*/ 474 h 115712"/>
                    <a:gd name="connsiteX53" fmla="*/ 44437 w 111593"/>
                    <a:gd name="connsiteY53" fmla="*/ 16 h 115712"/>
                    <a:gd name="connsiteX54" fmla="*/ 43932 w 111593"/>
                    <a:gd name="connsiteY54" fmla="*/ 799 h 115712"/>
                    <a:gd name="connsiteX55" fmla="*/ 51883 w 111593"/>
                    <a:gd name="connsiteY55" fmla="*/ 37098 h 115712"/>
                    <a:gd name="connsiteX56" fmla="*/ 39824 w 111593"/>
                    <a:gd name="connsiteY56" fmla="*/ 44132 h 115712"/>
                    <a:gd name="connsiteX57" fmla="*/ 12317 w 111593"/>
                    <a:gd name="connsiteY57" fmla="*/ 19056 h 115712"/>
                    <a:gd name="connsiteX58" fmla="*/ 11417 w 111593"/>
                    <a:gd name="connsiteY58" fmla="*/ 19068 h 115712"/>
                    <a:gd name="connsiteX59" fmla="*/ 11400 w 111593"/>
                    <a:gd name="connsiteY59" fmla="*/ 20002 h 115712"/>
                    <a:gd name="connsiteX60" fmla="*/ 37584 w 111593"/>
                    <a:gd name="connsiteY60" fmla="*/ 47277 h 115712"/>
                    <a:gd name="connsiteX61" fmla="*/ 37532 w 111593"/>
                    <a:gd name="connsiteY61" fmla="*/ 47376 h 115712"/>
                    <a:gd name="connsiteX62" fmla="*/ 815 w 111593"/>
                    <a:gd name="connsiteY62" fmla="*/ 38334 h 115712"/>
                    <a:gd name="connsiteX63" fmla="*/ 31 w 111593"/>
                    <a:gd name="connsiteY63" fmla="*/ 38775 h 115712"/>
                    <a:gd name="connsiteX64" fmla="*/ 461 w 111593"/>
                    <a:gd name="connsiteY64" fmla="*/ 39605 h 1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1593" h="115712">
                      <a:moveTo>
                        <a:pt x="461" y="39605"/>
                      </a:moveTo>
                      <a:lnTo>
                        <a:pt x="35924" y="50886"/>
                      </a:lnTo>
                      <a:cubicBezTo>
                        <a:pt x="35152" y="53080"/>
                        <a:pt x="34653" y="55401"/>
                        <a:pt x="34653" y="57862"/>
                      </a:cubicBezTo>
                      <a:cubicBezTo>
                        <a:pt x="34653" y="60317"/>
                        <a:pt x="35152" y="62644"/>
                        <a:pt x="35924" y="64838"/>
                      </a:cubicBezTo>
                      <a:lnTo>
                        <a:pt x="461" y="76119"/>
                      </a:lnTo>
                      <a:cubicBezTo>
                        <a:pt x="136" y="76223"/>
                        <a:pt x="-62" y="76566"/>
                        <a:pt x="19" y="76902"/>
                      </a:cubicBezTo>
                      <a:cubicBezTo>
                        <a:pt x="107" y="77256"/>
                        <a:pt x="466" y="77471"/>
                        <a:pt x="815" y="77384"/>
                      </a:cubicBezTo>
                      <a:lnTo>
                        <a:pt x="37532" y="68343"/>
                      </a:lnTo>
                      <a:cubicBezTo>
                        <a:pt x="37549" y="68378"/>
                        <a:pt x="37566" y="68412"/>
                        <a:pt x="37584" y="68441"/>
                      </a:cubicBezTo>
                      <a:lnTo>
                        <a:pt x="11400" y="95716"/>
                      </a:lnTo>
                      <a:cubicBezTo>
                        <a:pt x="11162" y="95966"/>
                        <a:pt x="11156" y="96360"/>
                        <a:pt x="11388" y="96616"/>
                      </a:cubicBezTo>
                      <a:cubicBezTo>
                        <a:pt x="11632" y="96883"/>
                        <a:pt x="12049" y="96906"/>
                        <a:pt x="12317" y="96656"/>
                      </a:cubicBezTo>
                      <a:lnTo>
                        <a:pt x="39824" y="71581"/>
                      </a:lnTo>
                      <a:cubicBezTo>
                        <a:pt x="42893" y="75150"/>
                        <a:pt x="47072" y="77709"/>
                        <a:pt x="51883" y="78614"/>
                      </a:cubicBezTo>
                      <a:lnTo>
                        <a:pt x="43932" y="114913"/>
                      </a:lnTo>
                      <a:cubicBezTo>
                        <a:pt x="43863" y="115250"/>
                        <a:pt x="44060" y="115592"/>
                        <a:pt x="44391" y="115685"/>
                      </a:cubicBezTo>
                      <a:cubicBezTo>
                        <a:pt x="44739" y="115784"/>
                        <a:pt x="45105" y="115587"/>
                        <a:pt x="45209" y="115238"/>
                      </a:cubicBezTo>
                      <a:lnTo>
                        <a:pt x="55713" y="79003"/>
                      </a:lnTo>
                      <a:cubicBezTo>
                        <a:pt x="55742" y="79003"/>
                        <a:pt x="55765" y="79009"/>
                        <a:pt x="55794" y="79009"/>
                      </a:cubicBezTo>
                      <a:cubicBezTo>
                        <a:pt x="55823" y="79009"/>
                        <a:pt x="55846" y="79003"/>
                        <a:pt x="55875" y="79003"/>
                      </a:cubicBezTo>
                      <a:lnTo>
                        <a:pt x="66385" y="115238"/>
                      </a:lnTo>
                      <a:cubicBezTo>
                        <a:pt x="66483" y="115569"/>
                        <a:pt x="66820" y="115772"/>
                        <a:pt x="67157" y="115697"/>
                      </a:cubicBezTo>
                      <a:cubicBezTo>
                        <a:pt x="67511" y="115621"/>
                        <a:pt x="67737" y="115267"/>
                        <a:pt x="67662" y="114913"/>
                      </a:cubicBezTo>
                      <a:lnTo>
                        <a:pt x="59711" y="78614"/>
                      </a:lnTo>
                      <a:cubicBezTo>
                        <a:pt x="64528" y="77709"/>
                        <a:pt x="68700" y="75150"/>
                        <a:pt x="71770" y="71581"/>
                      </a:cubicBezTo>
                      <a:lnTo>
                        <a:pt x="99277" y="96656"/>
                      </a:lnTo>
                      <a:cubicBezTo>
                        <a:pt x="99533" y="96888"/>
                        <a:pt x="99927" y="96888"/>
                        <a:pt x="100177" y="96645"/>
                      </a:cubicBezTo>
                      <a:cubicBezTo>
                        <a:pt x="100438" y="96395"/>
                        <a:pt x="100450" y="95977"/>
                        <a:pt x="100194" y="95710"/>
                      </a:cubicBezTo>
                      <a:lnTo>
                        <a:pt x="74010" y="68436"/>
                      </a:lnTo>
                      <a:cubicBezTo>
                        <a:pt x="74028" y="68401"/>
                        <a:pt x="74045" y="68366"/>
                        <a:pt x="74063" y="68337"/>
                      </a:cubicBezTo>
                      <a:lnTo>
                        <a:pt x="110779" y="77378"/>
                      </a:lnTo>
                      <a:cubicBezTo>
                        <a:pt x="111110" y="77460"/>
                        <a:pt x="111458" y="77268"/>
                        <a:pt x="111563" y="76937"/>
                      </a:cubicBezTo>
                      <a:cubicBezTo>
                        <a:pt x="111673" y="76589"/>
                        <a:pt x="111482" y="76218"/>
                        <a:pt x="111133" y="76107"/>
                      </a:cubicBezTo>
                      <a:lnTo>
                        <a:pt x="75670" y="64826"/>
                      </a:lnTo>
                      <a:cubicBezTo>
                        <a:pt x="76442" y="62632"/>
                        <a:pt x="76941" y="60311"/>
                        <a:pt x="76941" y="57850"/>
                      </a:cubicBezTo>
                      <a:cubicBezTo>
                        <a:pt x="76941" y="55390"/>
                        <a:pt x="76442" y="53069"/>
                        <a:pt x="75670" y="50875"/>
                      </a:cubicBezTo>
                      <a:lnTo>
                        <a:pt x="111133" y="39594"/>
                      </a:lnTo>
                      <a:cubicBezTo>
                        <a:pt x="111458" y="39489"/>
                        <a:pt x="111656" y="39147"/>
                        <a:pt x="111574" y="38810"/>
                      </a:cubicBezTo>
                      <a:cubicBezTo>
                        <a:pt x="111487" y="38456"/>
                        <a:pt x="111133" y="38242"/>
                        <a:pt x="110779" y="38328"/>
                      </a:cubicBezTo>
                      <a:lnTo>
                        <a:pt x="74063" y="47370"/>
                      </a:lnTo>
                      <a:cubicBezTo>
                        <a:pt x="74045" y="47335"/>
                        <a:pt x="74028" y="47300"/>
                        <a:pt x="74010" y="47271"/>
                      </a:cubicBezTo>
                      <a:lnTo>
                        <a:pt x="100194" y="19996"/>
                      </a:lnTo>
                      <a:cubicBezTo>
                        <a:pt x="100432" y="19747"/>
                        <a:pt x="100438" y="19352"/>
                        <a:pt x="100206" y="19097"/>
                      </a:cubicBezTo>
                      <a:cubicBezTo>
                        <a:pt x="99962" y="18830"/>
                        <a:pt x="99544" y="18807"/>
                        <a:pt x="99277" y="19056"/>
                      </a:cubicBezTo>
                      <a:lnTo>
                        <a:pt x="71770" y="44132"/>
                      </a:lnTo>
                      <a:cubicBezTo>
                        <a:pt x="68700" y="40563"/>
                        <a:pt x="64522" y="38004"/>
                        <a:pt x="59711" y="37098"/>
                      </a:cubicBezTo>
                      <a:lnTo>
                        <a:pt x="67662" y="799"/>
                      </a:lnTo>
                      <a:cubicBezTo>
                        <a:pt x="67737" y="463"/>
                        <a:pt x="67534" y="120"/>
                        <a:pt x="67203" y="27"/>
                      </a:cubicBezTo>
                      <a:cubicBezTo>
                        <a:pt x="66855" y="-71"/>
                        <a:pt x="66489" y="126"/>
                        <a:pt x="66385" y="474"/>
                      </a:cubicBezTo>
                      <a:lnTo>
                        <a:pt x="55875" y="36709"/>
                      </a:lnTo>
                      <a:cubicBezTo>
                        <a:pt x="55846" y="36709"/>
                        <a:pt x="55823" y="36704"/>
                        <a:pt x="55794" y="36704"/>
                      </a:cubicBezTo>
                      <a:cubicBezTo>
                        <a:pt x="55765" y="36704"/>
                        <a:pt x="55742" y="36709"/>
                        <a:pt x="55713" y="36709"/>
                      </a:cubicBezTo>
                      <a:lnTo>
                        <a:pt x="45209" y="474"/>
                      </a:lnTo>
                      <a:cubicBezTo>
                        <a:pt x="45110" y="144"/>
                        <a:pt x="44774" y="-60"/>
                        <a:pt x="44437" y="16"/>
                      </a:cubicBezTo>
                      <a:cubicBezTo>
                        <a:pt x="44083" y="91"/>
                        <a:pt x="43857" y="445"/>
                        <a:pt x="43932" y="799"/>
                      </a:cubicBezTo>
                      <a:lnTo>
                        <a:pt x="51883" y="37098"/>
                      </a:lnTo>
                      <a:cubicBezTo>
                        <a:pt x="47072" y="38004"/>
                        <a:pt x="42893" y="40563"/>
                        <a:pt x="39824" y="44132"/>
                      </a:cubicBezTo>
                      <a:lnTo>
                        <a:pt x="12317" y="19056"/>
                      </a:lnTo>
                      <a:cubicBezTo>
                        <a:pt x="12061" y="18824"/>
                        <a:pt x="11667" y="18824"/>
                        <a:pt x="11417" y="19068"/>
                      </a:cubicBezTo>
                      <a:cubicBezTo>
                        <a:pt x="11156" y="19317"/>
                        <a:pt x="11144" y="19735"/>
                        <a:pt x="11400" y="20002"/>
                      </a:cubicBezTo>
                      <a:lnTo>
                        <a:pt x="37584" y="47277"/>
                      </a:lnTo>
                      <a:cubicBezTo>
                        <a:pt x="37566" y="47312"/>
                        <a:pt x="37549" y="47347"/>
                        <a:pt x="37532" y="47376"/>
                      </a:cubicBezTo>
                      <a:lnTo>
                        <a:pt x="815" y="38334"/>
                      </a:lnTo>
                      <a:cubicBezTo>
                        <a:pt x="484" y="38253"/>
                        <a:pt x="136" y="38445"/>
                        <a:pt x="31" y="38775"/>
                      </a:cubicBezTo>
                      <a:cubicBezTo>
                        <a:pt x="-79" y="39124"/>
                        <a:pt x="112" y="39495"/>
                        <a:pt x="461" y="39605"/>
                      </a:cubicBezTo>
                      <a:close/>
                    </a:path>
                  </a:pathLst>
                </a:custGeom>
                <a:solidFill>
                  <a:schemeClr val="accent4"/>
                </a:solidFill>
                <a:ln w="5794" cap="flat">
                  <a:noFill/>
                  <a:prstDash val="solid"/>
                  <a:miter/>
                </a:ln>
              </p:spPr>
              <p:txBody>
                <a:bodyPr rtlCol="0" anchor="ctr"/>
                <a:lstStyle/>
                <a:p>
                  <a:endParaRPr lang="en-US"/>
                </a:p>
              </p:txBody>
            </p:sp>
          </p:grpSp>
          <p:grpSp>
            <p:nvGrpSpPr>
              <p:cNvPr id="454" name="Content Placeholder 3" descr="A wreath with lemons and leaves">
                <a:extLst>
                  <a:ext uri="{FF2B5EF4-FFF2-40B4-BE49-F238E27FC236}">
                    <a16:creationId xmlns:a16="http://schemas.microsoft.com/office/drawing/2014/main" id="{F5EDC5CF-D0D3-4CF0-9575-AB625DC52D7D}"/>
                  </a:ext>
                </a:extLst>
              </p:cNvPr>
              <p:cNvGrpSpPr/>
              <p:nvPr/>
            </p:nvGrpSpPr>
            <p:grpSpPr>
              <a:xfrm>
                <a:off x="5186062" y="4823688"/>
                <a:ext cx="237011" cy="215881"/>
                <a:chOff x="5186062" y="4823688"/>
                <a:chExt cx="237011" cy="215881"/>
              </a:xfrm>
            </p:grpSpPr>
            <p:sp>
              <p:nvSpPr>
                <p:cNvPr id="455" name="Freeform: Shape 454">
                  <a:extLst>
                    <a:ext uri="{FF2B5EF4-FFF2-40B4-BE49-F238E27FC236}">
                      <a16:creationId xmlns:a16="http://schemas.microsoft.com/office/drawing/2014/main" id="{50B4AF55-32D6-4EA8-A572-F098F521F60B}"/>
                    </a:ext>
                  </a:extLst>
                </p:cNvPr>
                <p:cNvSpPr/>
                <p:nvPr/>
              </p:nvSpPr>
              <p:spPr>
                <a:xfrm>
                  <a:off x="5186062" y="4894067"/>
                  <a:ext cx="96653" cy="76696"/>
                </a:xfrm>
                <a:custGeom>
                  <a:avLst/>
                  <a:gdLst>
                    <a:gd name="connsiteX0" fmla="*/ 96654 w 96653"/>
                    <a:gd name="connsiteY0" fmla="*/ 37849 h 76696"/>
                    <a:gd name="connsiteX1" fmla="*/ 38674 w 96653"/>
                    <a:gd name="connsiteY1" fmla="*/ 76696 h 76696"/>
                    <a:gd name="connsiteX2" fmla="*/ 11463 w 96653"/>
                    <a:gd name="connsiteY2" fmla="*/ 65699 h 76696"/>
                    <a:gd name="connsiteX3" fmla="*/ 2 w 96653"/>
                    <a:gd name="connsiteY3" fmla="*/ 38679 h 76696"/>
                    <a:gd name="connsiteX4" fmla="*/ 7981 w 96653"/>
                    <a:gd name="connsiteY4" fmla="*/ 14932 h 76696"/>
                    <a:gd name="connsiteX5" fmla="*/ 38024 w 96653"/>
                    <a:gd name="connsiteY5" fmla="*/ 1 h 76696"/>
                    <a:gd name="connsiteX6" fmla="*/ 96654 w 96653"/>
                    <a:gd name="connsiteY6" fmla="*/ 37849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 h="76696">
                      <a:moveTo>
                        <a:pt x="96654" y="37849"/>
                      </a:moveTo>
                      <a:cubicBezTo>
                        <a:pt x="79795" y="54702"/>
                        <a:pt x="53124" y="76568"/>
                        <a:pt x="38674" y="76696"/>
                      </a:cubicBezTo>
                      <a:cubicBezTo>
                        <a:pt x="28431" y="76783"/>
                        <a:pt x="18769" y="72877"/>
                        <a:pt x="11463" y="65699"/>
                      </a:cubicBezTo>
                      <a:cubicBezTo>
                        <a:pt x="4157" y="58520"/>
                        <a:pt x="89" y="48921"/>
                        <a:pt x="2" y="38679"/>
                      </a:cubicBezTo>
                      <a:cubicBezTo>
                        <a:pt x="-74" y="29997"/>
                        <a:pt x="2688" y="21786"/>
                        <a:pt x="7981" y="14932"/>
                      </a:cubicBezTo>
                      <a:cubicBezTo>
                        <a:pt x="15229" y="5543"/>
                        <a:pt x="26180" y="105"/>
                        <a:pt x="38024" y="1"/>
                      </a:cubicBezTo>
                      <a:cubicBezTo>
                        <a:pt x="52497" y="-121"/>
                        <a:pt x="79523" y="21287"/>
                        <a:pt x="96654" y="37849"/>
                      </a:cubicBezTo>
                      <a:close/>
                    </a:path>
                  </a:pathLst>
                </a:custGeom>
                <a:solidFill>
                  <a:srgbClr val="FFFFFF"/>
                </a:solidFill>
                <a:ln w="5794"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DFB35899-4115-4036-8F2A-05F5403406A9}"/>
                    </a:ext>
                  </a:extLst>
                </p:cNvPr>
                <p:cNvSpPr/>
                <p:nvPr/>
              </p:nvSpPr>
              <p:spPr>
                <a:xfrm>
                  <a:off x="5226092" y="4950463"/>
                  <a:ext cx="75066" cy="89106"/>
                </a:xfrm>
                <a:custGeom>
                  <a:avLst/>
                  <a:gdLst>
                    <a:gd name="connsiteX0" fmla="*/ 67088 w 75066"/>
                    <a:gd name="connsiteY0" fmla="*/ 0 h 89106"/>
                    <a:gd name="connsiteX1" fmla="*/ 71742 w 75066"/>
                    <a:gd name="connsiteY1" fmla="*/ 69633 h 89106"/>
                    <a:gd name="connsiteX2" fmla="*/ 48610 w 75066"/>
                    <a:gd name="connsiteY2" fmla="*/ 87698 h 89106"/>
                    <a:gd name="connsiteX3" fmla="*/ 19478 w 75066"/>
                    <a:gd name="connsiteY3" fmla="*/ 84117 h 89106"/>
                    <a:gd name="connsiteX4" fmla="*/ 2904 w 75066"/>
                    <a:gd name="connsiteY4" fmla="*/ 65338 h 89106"/>
                    <a:gd name="connsiteX5" fmla="*/ 4999 w 75066"/>
                    <a:gd name="connsiteY5" fmla="*/ 31854 h 89106"/>
                    <a:gd name="connsiteX6" fmla="*/ 67088 w 75066"/>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6">
                      <a:moveTo>
                        <a:pt x="67088" y="0"/>
                      </a:moveTo>
                      <a:cubicBezTo>
                        <a:pt x="73251" y="23027"/>
                        <a:pt x="78857" y="57057"/>
                        <a:pt x="71742" y="69633"/>
                      </a:cubicBezTo>
                      <a:cubicBezTo>
                        <a:pt x="66693" y="78546"/>
                        <a:pt x="58482" y="84965"/>
                        <a:pt x="48610" y="87698"/>
                      </a:cubicBezTo>
                      <a:cubicBezTo>
                        <a:pt x="38739" y="90431"/>
                        <a:pt x="28392" y="89160"/>
                        <a:pt x="19478" y="84117"/>
                      </a:cubicBezTo>
                      <a:cubicBezTo>
                        <a:pt x="11923" y="79840"/>
                        <a:pt x="6189" y="73346"/>
                        <a:pt x="2904" y="65338"/>
                      </a:cubicBezTo>
                      <a:cubicBezTo>
                        <a:pt x="-1599" y="54364"/>
                        <a:pt x="-839" y="42160"/>
                        <a:pt x="4999" y="31854"/>
                      </a:cubicBezTo>
                      <a:cubicBezTo>
                        <a:pt x="12126" y="19261"/>
                        <a:pt x="44177" y="6558"/>
                        <a:pt x="67088" y="0"/>
                      </a:cubicBezTo>
                      <a:close/>
                    </a:path>
                  </a:pathLst>
                </a:custGeom>
                <a:solidFill>
                  <a:srgbClr val="FFFFFF"/>
                </a:solidFill>
                <a:ln w="5794"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EF716D40-C978-4F44-9B18-7E7B70631BF8}"/>
                    </a:ext>
                  </a:extLst>
                </p:cNvPr>
                <p:cNvSpPr/>
                <p:nvPr/>
              </p:nvSpPr>
              <p:spPr>
                <a:xfrm>
                  <a:off x="5308341" y="4950202"/>
                  <a:ext cx="75068" cy="88601"/>
                </a:xfrm>
                <a:custGeom>
                  <a:avLst/>
                  <a:gdLst>
                    <a:gd name="connsiteX0" fmla="*/ 7123 w 75068"/>
                    <a:gd name="connsiteY0" fmla="*/ 0 h 88601"/>
                    <a:gd name="connsiteX1" fmla="*/ 69751 w 75068"/>
                    <a:gd name="connsiteY1" fmla="*/ 30786 h 88601"/>
                    <a:gd name="connsiteX2" fmla="*/ 73830 w 75068"/>
                    <a:gd name="connsiteY2" fmla="*/ 59848 h 88601"/>
                    <a:gd name="connsiteX3" fmla="*/ 56166 w 75068"/>
                    <a:gd name="connsiteY3" fmla="*/ 83287 h 88601"/>
                    <a:gd name="connsiteX4" fmla="*/ 31612 w 75068"/>
                    <a:gd name="connsiteY4" fmla="*/ 88249 h 88601"/>
                    <a:gd name="connsiteX5" fmla="*/ 3658 w 75068"/>
                    <a:gd name="connsiteY5" fmla="*/ 69696 h 88601"/>
                    <a:gd name="connsiteX6" fmla="*/ 7123 w 75068"/>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7123" y="0"/>
                      </a:moveTo>
                      <a:cubicBezTo>
                        <a:pt x="30144" y="6174"/>
                        <a:pt x="62422" y="18338"/>
                        <a:pt x="69751" y="30786"/>
                      </a:cubicBezTo>
                      <a:cubicBezTo>
                        <a:pt x="74945" y="39613"/>
                        <a:pt x="76396" y="49936"/>
                        <a:pt x="73830" y="59848"/>
                      </a:cubicBezTo>
                      <a:cubicBezTo>
                        <a:pt x="71266" y="69766"/>
                        <a:pt x="64986" y="78088"/>
                        <a:pt x="56166" y="83287"/>
                      </a:cubicBezTo>
                      <a:cubicBezTo>
                        <a:pt x="48685" y="87692"/>
                        <a:pt x="40195" y="89410"/>
                        <a:pt x="31612" y="88249"/>
                      </a:cubicBezTo>
                      <a:cubicBezTo>
                        <a:pt x="19855" y="86665"/>
                        <a:pt x="9670" y="79898"/>
                        <a:pt x="3658" y="69696"/>
                      </a:cubicBezTo>
                      <a:cubicBezTo>
                        <a:pt x="-3677" y="57225"/>
                        <a:pt x="1349" y="23114"/>
                        <a:pt x="7123" y="0"/>
                      </a:cubicBezTo>
                      <a:close/>
                    </a:path>
                  </a:pathLst>
                </a:custGeom>
                <a:solidFill>
                  <a:srgbClr val="FFFFFF"/>
                </a:solidFill>
                <a:ln w="5794"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46FF1549-E3B0-4AB9-9C81-B8E842DED298}"/>
                    </a:ext>
                  </a:extLst>
                </p:cNvPr>
                <p:cNvSpPr/>
                <p:nvPr/>
              </p:nvSpPr>
              <p:spPr>
                <a:xfrm>
                  <a:off x="5324447" y="4891716"/>
                  <a:ext cx="98626" cy="78257"/>
                </a:xfrm>
                <a:custGeom>
                  <a:avLst/>
                  <a:gdLst>
                    <a:gd name="connsiteX0" fmla="*/ 0 w 98626"/>
                    <a:gd name="connsiteY0" fmla="*/ 39637 h 78257"/>
                    <a:gd name="connsiteX1" fmla="*/ 59164 w 98626"/>
                    <a:gd name="connsiteY1" fmla="*/ 1 h 78257"/>
                    <a:gd name="connsiteX2" fmla="*/ 86926 w 98626"/>
                    <a:gd name="connsiteY2" fmla="*/ 11225 h 78257"/>
                    <a:gd name="connsiteX3" fmla="*/ 98625 w 98626"/>
                    <a:gd name="connsiteY3" fmla="*/ 38796 h 78257"/>
                    <a:gd name="connsiteX4" fmla="*/ 90483 w 98626"/>
                    <a:gd name="connsiteY4" fmla="*/ 63024 h 78257"/>
                    <a:gd name="connsiteX5" fmla="*/ 59825 w 98626"/>
                    <a:gd name="connsiteY5" fmla="*/ 78257 h 78257"/>
                    <a:gd name="connsiteX6" fmla="*/ 0 w 98626"/>
                    <a:gd name="connsiteY6" fmla="*/ 39637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0" y="39637"/>
                      </a:moveTo>
                      <a:cubicBezTo>
                        <a:pt x="17201" y="22442"/>
                        <a:pt x="44418" y="123"/>
                        <a:pt x="59164" y="1"/>
                      </a:cubicBezTo>
                      <a:cubicBezTo>
                        <a:pt x="69615" y="-86"/>
                        <a:pt x="79475" y="3901"/>
                        <a:pt x="86926" y="11225"/>
                      </a:cubicBezTo>
                      <a:cubicBezTo>
                        <a:pt x="94383" y="18554"/>
                        <a:pt x="98532" y="28344"/>
                        <a:pt x="98625" y="38796"/>
                      </a:cubicBezTo>
                      <a:cubicBezTo>
                        <a:pt x="98701" y="47651"/>
                        <a:pt x="95886" y="56031"/>
                        <a:pt x="90483" y="63024"/>
                      </a:cubicBezTo>
                      <a:cubicBezTo>
                        <a:pt x="83084" y="72605"/>
                        <a:pt x="71913" y="78153"/>
                        <a:pt x="59825" y="78257"/>
                      </a:cubicBezTo>
                      <a:cubicBezTo>
                        <a:pt x="45062" y="78385"/>
                        <a:pt x="17479" y="56536"/>
                        <a:pt x="0" y="39637"/>
                      </a:cubicBezTo>
                      <a:close/>
                    </a:path>
                  </a:pathLst>
                </a:custGeom>
                <a:solidFill>
                  <a:srgbClr val="FFFFFF"/>
                </a:solidFill>
                <a:ln w="5794"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7EB94B5C-1932-4F8E-B606-D659380CB76B}"/>
                    </a:ext>
                  </a:extLst>
                </p:cNvPr>
                <p:cNvSpPr/>
                <p:nvPr/>
              </p:nvSpPr>
              <p:spPr>
                <a:xfrm>
                  <a:off x="5306991" y="4823688"/>
                  <a:ext cx="75066" cy="89106"/>
                </a:xfrm>
                <a:custGeom>
                  <a:avLst/>
                  <a:gdLst>
                    <a:gd name="connsiteX0" fmla="*/ 7979 w 75066"/>
                    <a:gd name="connsiteY0" fmla="*/ 89106 h 89106"/>
                    <a:gd name="connsiteX1" fmla="*/ 3325 w 75066"/>
                    <a:gd name="connsiteY1" fmla="*/ 19474 h 89106"/>
                    <a:gd name="connsiteX2" fmla="*/ 26457 w 75066"/>
                    <a:gd name="connsiteY2" fmla="*/ 1409 h 89106"/>
                    <a:gd name="connsiteX3" fmla="*/ 55589 w 75066"/>
                    <a:gd name="connsiteY3" fmla="*/ 4989 h 89106"/>
                    <a:gd name="connsiteX4" fmla="*/ 72163 w 75066"/>
                    <a:gd name="connsiteY4" fmla="*/ 23768 h 89106"/>
                    <a:gd name="connsiteX5" fmla="*/ 70068 w 75066"/>
                    <a:gd name="connsiteY5" fmla="*/ 57253 h 89106"/>
                    <a:gd name="connsiteX6" fmla="*/ 7979 w 75066"/>
                    <a:gd name="connsiteY6" fmla="*/ 89106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6">
                      <a:moveTo>
                        <a:pt x="7979" y="89106"/>
                      </a:moveTo>
                      <a:cubicBezTo>
                        <a:pt x="1816" y="66080"/>
                        <a:pt x="-3790" y="32050"/>
                        <a:pt x="3325" y="19474"/>
                      </a:cubicBezTo>
                      <a:cubicBezTo>
                        <a:pt x="8374" y="10560"/>
                        <a:pt x="16585" y="4142"/>
                        <a:pt x="26457" y="1409"/>
                      </a:cubicBezTo>
                      <a:cubicBezTo>
                        <a:pt x="36328" y="-1324"/>
                        <a:pt x="46675" y="-54"/>
                        <a:pt x="55589" y="4989"/>
                      </a:cubicBezTo>
                      <a:cubicBezTo>
                        <a:pt x="63144" y="9266"/>
                        <a:pt x="68878" y="15760"/>
                        <a:pt x="72163" y="23768"/>
                      </a:cubicBezTo>
                      <a:cubicBezTo>
                        <a:pt x="76666" y="34742"/>
                        <a:pt x="75906" y="46946"/>
                        <a:pt x="70068" y="57253"/>
                      </a:cubicBezTo>
                      <a:cubicBezTo>
                        <a:pt x="62941" y="69851"/>
                        <a:pt x="30890" y="82549"/>
                        <a:pt x="7979" y="89106"/>
                      </a:cubicBezTo>
                      <a:close/>
                    </a:path>
                  </a:pathLst>
                </a:custGeom>
                <a:solidFill>
                  <a:srgbClr val="FFFFFF"/>
                </a:solidFill>
                <a:ln w="5794"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3A62B194-BE99-4FBE-9116-885830639241}"/>
                    </a:ext>
                  </a:extLst>
                </p:cNvPr>
                <p:cNvSpPr/>
                <p:nvPr/>
              </p:nvSpPr>
              <p:spPr>
                <a:xfrm>
                  <a:off x="5224740" y="4824460"/>
                  <a:ext cx="75068" cy="88601"/>
                </a:xfrm>
                <a:custGeom>
                  <a:avLst/>
                  <a:gdLst>
                    <a:gd name="connsiteX0" fmla="*/ 67946 w 75068"/>
                    <a:gd name="connsiteY0" fmla="*/ 88602 h 88601"/>
                    <a:gd name="connsiteX1" fmla="*/ 5318 w 75068"/>
                    <a:gd name="connsiteY1" fmla="*/ 57816 h 88601"/>
                    <a:gd name="connsiteX2" fmla="*/ 1238 w 75068"/>
                    <a:gd name="connsiteY2" fmla="*/ 28753 h 88601"/>
                    <a:gd name="connsiteX3" fmla="*/ 18903 w 75068"/>
                    <a:gd name="connsiteY3" fmla="*/ 5314 h 88601"/>
                    <a:gd name="connsiteX4" fmla="*/ 43456 w 75068"/>
                    <a:gd name="connsiteY4" fmla="*/ 353 h 88601"/>
                    <a:gd name="connsiteX5" fmla="*/ 71410 w 75068"/>
                    <a:gd name="connsiteY5" fmla="*/ 18905 h 88601"/>
                    <a:gd name="connsiteX6" fmla="*/ 67946 w 75068"/>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67946" y="88602"/>
                      </a:moveTo>
                      <a:cubicBezTo>
                        <a:pt x="44924" y="82427"/>
                        <a:pt x="12647" y="70264"/>
                        <a:pt x="5318" y="57816"/>
                      </a:cubicBezTo>
                      <a:cubicBezTo>
                        <a:pt x="124" y="48989"/>
                        <a:pt x="-1327" y="38665"/>
                        <a:pt x="1238" y="28753"/>
                      </a:cubicBezTo>
                      <a:cubicBezTo>
                        <a:pt x="3803" y="18836"/>
                        <a:pt x="10082" y="10514"/>
                        <a:pt x="18903" y="5314"/>
                      </a:cubicBezTo>
                      <a:cubicBezTo>
                        <a:pt x="26383" y="909"/>
                        <a:pt x="34873" y="-808"/>
                        <a:pt x="43456" y="353"/>
                      </a:cubicBezTo>
                      <a:cubicBezTo>
                        <a:pt x="55213" y="1937"/>
                        <a:pt x="65398" y="8703"/>
                        <a:pt x="71410" y="18905"/>
                      </a:cubicBezTo>
                      <a:cubicBezTo>
                        <a:pt x="78745" y="31371"/>
                        <a:pt x="73720" y="65482"/>
                        <a:pt x="67946" y="88602"/>
                      </a:cubicBezTo>
                      <a:close/>
                    </a:path>
                  </a:pathLst>
                </a:custGeom>
                <a:solidFill>
                  <a:srgbClr val="FFFFFF"/>
                </a:solidFill>
                <a:ln w="5794"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596A1072-DB70-4CE8-8903-351CA380E8E9}"/>
                    </a:ext>
                  </a:extLst>
                </p:cNvPr>
                <p:cNvSpPr/>
                <p:nvPr/>
              </p:nvSpPr>
              <p:spPr>
                <a:xfrm>
                  <a:off x="5226933" y="4857227"/>
                  <a:ext cx="154283" cy="148809"/>
                </a:xfrm>
                <a:custGeom>
                  <a:avLst/>
                  <a:gdLst>
                    <a:gd name="connsiteX0" fmla="*/ 101483 w 154283"/>
                    <a:gd name="connsiteY0" fmla="*/ 611 h 148809"/>
                    <a:gd name="connsiteX1" fmla="*/ 86441 w 154283"/>
                    <a:gd name="connsiteY1" fmla="*/ 47896 h 148809"/>
                    <a:gd name="connsiteX2" fmla="*/ 77144 w 154283"/>
                    <a:gd name="connsiteY2" fmla="*/ 46201 h 148809"/>
                    <a:gd name="connsiteX3" fmla="*/ 67848 w 154283"/>
                    <a:gd name="connsiteY3" fmla="*/ 47896 h 148809"/>
                    <a:gd name="connsiteX4" fmla="*/ 52806 w 154283"/>
                    <a:gd name="connsiteY4" fmla="*/ 611 h 148809"/>
                    <a:gd name="connsiteX5" fmla="*/ 51761 w 154283"/>
                    <a:gd name="connsiteY5" fmla="*/ 25 h 148809"/>
                    <a:gd name="connsiteX6" fmla="*/ 51117 w 154283"/>
                    <a:gd name="connsiteY6" fmla="*/ 1087 h 148809"/>
                    <a:gd name="connsiteX7" fmla="*/ 63170 w 154283"/>
                    <a:gd name="connsiteY7" fmla="*/ 50043 h 148809"/>
                    <a:gd name="connsiteX8" fmla="*/ 63037 w 154283"/>
                    <a:gd name="connsiteY8" fmla="*/ 50118 h 148809"/>
                    <a:gd name="connsiteX9" fmla="*/ 26668 w 154283"/>
                    <a:gd name="connsiteY9" fmla="*/ 15207 h 148809"/>
                    <a:gd name="connsiteX10" fmla="*/ 25467 w 154283"/>
                    <a:gd name="connsiteY10" fmla="*/ 15189 h 148809"/>
                    <a:gd name="connsiteX11" fmla="*/ 25409 w 154283"/>
                    <a:gd name="connsiteY11" fmla="*/ 16431 h 148809"/>
                    <a:gd name="connsiteX12" fmla="*/ 58847 w 154283"/>
                    <a:gd name="connsiteY12" fmla="*/ 53107 h 148809"/>
                    <a:gd name="connsiteX13" fmla="*/ 49469 w 154283"/>
                    <a:gd name="connsiteY13" fmla="*/ 69188 h 148809"/>
                    <a:gd name="connsiteX14" fmla="*/ 1071 w 154283"/>
                    <a:gd name="connsiteY14" fmla="*/ 58585 h 148809"/>
                    <a:gd name="connsiteX15" fmla="*/ 38 w 154283"/>
                    <a:gd name="connsiteY15" fmla="*/ 59201 h 148809"/>
                    <a:gd name="connsiteX16" fmla="*/ 635 w 154283"/>
                    <a:gd name="connsiteY16" fmla="*/ 60291 h 148809"/>
                    <a:gd name="connsiteX17" fmla="*/ 48953 w 154283"/>
                    <a:gd name="connsiteY17" fmla="*/ 74300 h 148809"/>
                    <a:gd name="connsiteX18" fmla="*/ 48941 w 154283"/>
                    <a:gd name="connsiteY18" fmla="*/ 74405 h 148809"/>
                    <a:gd name="connsiteX19" fmla="*/ 48953 w 154283"/>
                    <a:gd name="connsiteY19" fmla="*/ 74509 h 148809"/>
                    <a:gd name="connsiteX20" fmla="*/ 635 w 154283"/>
                    <a:gd name="connsiteY20" fmla="*/ 88518 h 148809"/>
                    <a:gd name="connsiteX21" fmla="*/ 20 w 154283"/>
                    <a:gd name="connsiteY21" fmla="*/ 89551 h 148809"/>
                    <a:gd name="connsiteX22" fmla="*/ 1065 w 154283"/>
                    <a:gd name="connsiteY22" fmla="*/ 90224 h 148809"/>
                    <a:gd name="connsiteX23" fmla="*/ 49463 w 154283"/>
                    <a:gd name="connsiteY23" fmla="*/ 79622 h 148809"/>
                    <a:gd name="connsiteX24" fmla="*/ 58841 w 154283"/>
                    <a:gd name="connsiteY24" fmla="*/ 95702 h 148809"/>
                    <a:gd name="connsiteX25" fmla="*/ 25403 w 154283"/>
                    <a:gd name="connsiteY25" fmla="*/ 132379 h 148809"/>
                    <a:gd name="connsiteX26" fmla="*/ 25421 w 154283"/>
                    <a:gd name="connsiteY26" fmla="*/ 133580 h 148809"/>
                    <a:gd name="connsiteX27" fmla="*/ 26663 w 154283"/>
                    <a:gd name="connsiteY27" fmla="*/ 133603 h 148809"/>
                    <a:gd name="connsiteX28" fmla="*/ 63031 w 154283"/>
                    <a:gd name="connsiteY28" fmla="*/ 98691 h 148809"/>
                    <a:gd name="connsiteX29" fmla="*/ 63165 w 154283"/>
                    <a:gd name="connsiteY29" fmla="*/ 98767 h 148809"/>
                    <a:gd name="connsiteX30" fmla="*/ 51111 w 154283"/>
                    <a:gd name="connsiteY30" fmla="*/ 147722 h 148809"/>
                    <a:gd name="connsiteX31" fmla="*/ 51698 w 154283"/>
                    <a:gd name="connsiteY31" fmla="*/ 148767 h 148809"/>
                    <a:gd name="connsiteX32" fmla="*/ 52800 w 154283"/>
                    <a:gd name="connsiteY32" fmla="*/ 148198 h 148809"/>
                    <a:gd name="connsiteX33" fmla="*/ 67842 w 154283"/>
                    <a:gd name="connsiteY33" fmla="*/ 100914 h 148809"/>
                    <a:gd name="connsiteX34" fmla="*/ 77139 w 154283"/>
                    <a:gd name="connsiteY34" fmla="*/ 102608 h 148809"/>
                    <a:gd name="connsiteX35" fmla="*/ 86435 w 154283"/>
                    <a:gd name="connsiteY35" fmla="*/ 100914 h 148809"/>
                    <a:gd name="connsiteX36" fmla="*/ 101477 w 154283"/>
                    <a:gd name="connsiteY36" fmla="*/ 148198 h 148809"/>
                    <a:gd name="connsiteX37" fmla="*/ 102522 w 154283"/>
                    <a:gd name="connsiteY37" fmla="*/ 148784 h 148809"/>
                    <a:gd name="connsiteX38" fmla="*/ 103166 w 154283"/>
                    <a:gd name="connsiteY38" fmla="*/ 147722 h 148809"/>
                    <a:gd name="connsiteX39" fmla="*/ 91113 w 154283"/>
                    <a:gd name="connsiteY39" fmla="*/ 98767 h 148809"/>
                    <a:gd name="connsiteX40" fmla="*/ 91246 w 154283"/>
                    <a:gd name="connsiteY40" fmla="*/ 98691 h 148809"/>
                    <a:gd name="connsiteX41" fmla="*/ 127615 w 154283"/>
                    <a:gd name="connsiteY41" fmla="*/ 133603 h 148809"/>
                    <a:gd name="connsiteX42" fmla="*/ 128816 w 154283"/>
                    <a:gd name="connsiteY42" fmla="*/ 133621 h 148809"/>
                    <a:gd name="connsiteX43" fmla="*/ 128874 w 154283"/>
                    <a:gd name="connsiteY43" fmla="*/ 132379 h 148809"/>
                    <a:gd name="connsiteX44" fmla="*/ 95436 w 154283"/>
                    <a:gd name="connsiteY44" fmla="*/ 95702 h 148809"/>
                    <a:gd name="connsiteX45" fmla="*/ 104814 w 154283"/>
                    <a:gd name="connsiteY45" fmla="*/ 79622 h 148809"/>
                    <a:gd name="connsiteX46" fmla="*/ 153213 w 154283"/>
                    <a:gd name="connsiteY46" fmla="*/ 90224 h 148809"/>
                    <a:gd name="connsiteX47" fmla="*/ 154246 w 154283"/>
                    <a:gd name="connsiteY47" fmla="*/ 89609 h 148809"/>
                    <a:gd name="connsiteX48" fmla="*/ 153648 w 154283"/>
                    <a:gd name="connsiteY48" fmla="*/ 88518 h 148809"/>
                    <a:gd name="connsiteX49" fmla="*/ 105331 w 154283"/>
                    <a:gd name="connsiteY49" fmla="*/ 74509 h 148809"/>
                    <a:gd name="connsiteX50" fmla="*/ 105342 w 154283"/>
                    <a:gd name="connsiteY50" fmla="*/ 74405 h 148809"/>
                    <a:gd name="connsiteX51" fmla="*/ 105331 w 154283"/>
                    <a:gd name="connsiteY51" fmla="*/ 74300 h 148809"/>
                    <a:gd name="connsiteX52" fmla="*/ 153648 w 154283"/>
                    <a:gd name="connsiteY52" fmla="*/ 60291 h 148809"/>
                    <a:gd name="connsiteX53" fmla="*/ 154263 w 154283"/>
                    <a:gd name="connsiteY53" fmla="*/ 59259 h 148809"/>
                    <a:gd name="connsiteX54" fmla="*/ 153219 w 154283"/>
                    <a:gd name="connsiteY54" fmla="*/ 58591 h 148809"/>
                    <a:gd name="connsiteX55" fmla="*/ 104820 w 154283"/>
                    <a:gd name="connsiteY55" fmla="*/ 69194 h 148809"/>
                    <a:gd name="connsiteX56" fmla="*/ 95442 w 154283"/>
                    <a:gd name="connsiteY56" fmla="*/ 53113 h 148809"/>
                    <a:gd name="connsiteX57" fmla="*/ 128880 w 154283"/>
                    <a:gd name="connsiteY57" fmla="*/ 16437 h 148809"/>
                    <a:gd name="connsiteX58" fmla="*/ 128863 w 154283"/>
                    <a:gd name="connsiteY58" fmla="*/ 15236 h 148809"/>
                    <a:gd name="connsiteX59" fmla="*/ 127621 w 154283"/>
                    <a:gd name="connsiteY59" fmla="*/ 15212 h 148809"/>
                    <a:gd name="connsiteX60" fmla="*/ 91252 w 154283"/>
                    <a:gd name="connsiteY60" fmla="*/ 50124 h 148809"/>
                    <a:gd name="connsiteX61" fmla="*/ 91119 w 154283"/>
                    <a:gd name="connsiteY61" fmla="*/ 50049 h 148809"/>
                    <a:gd name="connsiteX62" fmla="*/ 103172 w 154283"/>
                    <a:gd name="connsiteY62" fmla="*/ 1093 h 148809"/>
                    <a:gd name="connsiteX63" fmla="*/ 102586 w 154283"/>
                    <a:gd name="connsiteY63" fmla="*/ 49 h 148809"/>
                    <a:gd name="connsiteX64" fmla="*/ 101483 w 154283"/>
                    <a:gd name="connsiteY64" fmla="*/ 611 h 14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9">
                      <a:moveTo>
                        <a:pt x="101483" y="611"/>
                      </a:moveTo>
                      <a:lnTo>
                        <a:pt x="86441" y="47896"/>
                      </a:lnTo>
                      <a:cubicBezTo>
                        <a:pt x="83517" y="46869"/>
                        <a:pt x="80418" y="46201"/>
                        <a:pt x="77144" y="46201"/>
                      </a:cubicBezTo>
                      <a:cubicBezTo>
                        <a:pt x="73872" y="46201"/>
                        <a:pt x="70773" y="46869"/>
                        <a:pt x="67848" y="47896"/>
                      </a:cubicBezTo>
                      <a:lnTo>
                        <a:pt x="52806" y="611"/>
                      </a:lnTo>
                      <a:cubicBezTo>
                        <a:pt x="52667" y="176"/>
                        <a:pt x="52208" y="-85"/>
                        <a:pt x="51761" y="25"/>
                      </a:cubicBezTo>
                      <a:cubicBezTo>
                        <a:pt x="51291" y="141"/>
                        <a:pt x="51001" y="617"/>
                        <a:pt x="51117" y="1087"/>
                      </a:cubicBezTo>
                      <a:lnTo>
                        <a:pt x="63170" y="50043"/>
                      </a:lnTo>
                      <a:cubicBezTo>
                        <a:pt x="63124" y="50066"/>
                        <a:pt x="63078" y="50089"/>
                        <a:pt x="63037" y="50118"/>
                      </a:cubicBezTo>
                      <a:lnTo>
                        <a:pt x="26668" y="15207"/>
                      </a:lnTo>
                      <a:cubicBezTo>
                        <a:pt x="26338" y="14893"/>
                        <a:pt x="25810" y="14876"/>
                        <a:pt x="25467" y="15189"/>
                      </a:cubicBezTo>
                      <a:cubicBezTo>
                        <a:pt x="25107" y="15514"/>
                        <a:pt x="25084" y="16071"/>
                        <a:pt x="25409" y="16431"/>
                      </a:cubicBezTo>
                      <a:lnTo>
                        <a:pt x="58847" y="53107"/>
                      </a:lnTo>
                      <a:cubicBezTo>
                        <a:pt x="54088" y="57198"/>
                        <a:pt x="50676" y="62769"/>
                        <a:pt x="49469" y="69188"/>
                      </a:cubicBezTo>
                      <a:lnTo>
                        <a:pt x="1071" y="58585"/>
                      </a:lnTo>
                      <a:cubicBezTo>
                        <a:pt x="624" y="58487"/>
                        <a:pt x="165" y="58754"/>
                        <a:pt x="38" y="59201"/>
                      </a:cubicBezTo>
                      <a:cubicBezTo>
                        <a:pt x="-96" y="59665"/>
                        <a:pt x="171" y="60152"/>
                        <a:pt x="635" y="60291"/>
                      </a:cubicBezTo>
                      <a:lnTo>
                        <a:pt x="48953" y="74300"/>
                      </a:lnTo>
                      <a:cubicBezTo>
                        <a:pt x="48953" y="74335"/>
                        <a:pt x="48941" y="74370"/>
                        <a:pt x="48941" y="74405"/>
                      </a:cubicBezTo>
                      <a:cubicBezTo>
                        <a:pt x="48941" y="74440"/>
                        <a:pt x="48953" y="74474"/>
                        <a:pt x="48953" y="74509"/>
                      </a:cubicBezTo>
                      <a:lnTo>
                        <a:pt x="635" y="88518"/>
                      </a:lnTo>
                      <a:cubicBezTo>
                        <a:pt x="194" y="88646"/>
                        <a:pt x="-78" y="89098"/>
                        <a:pt x="20" y="89551"/>
                      </a:cubicBezTo>
                      <a:cubicBezTo>
                        <a:pt x="125" y="90027"/>
                        <a:pt x="595" y="90323"/>
                        <a:pt x="1065" y="90224"/>
                      </a:cubicBezTo>
                      <a:lnTo>
                        <a:pt x="49463" y="79622"/>
                      </a:lnTo>
                      <a:cubicBezTo>
                        <a:pt x="50665" y="86040"/>
                        <a:pt x="54083" y="91611"/>
                        <a:pt x="58841" y="95702"/>
                      </a:cubicBezTo>
                      <a:lnTo>
                        <a:pt x="25403" y="132379"/>
                      </a:lnTo>
                      <a:cubicBezTo>
                        <a:pt x="25096" y="132715"/>
                        <a:pt x="25096" y="133243"/>
                        <a:pt x="25421" y="133580"/>
                      </a:cubicBezTo>
                      <a:cubicBezTo>
                        <a:pt x="25757" y="133928"/>
                        <a:pt x="26314" y="133940"/>
                        <a:pt x="26663" y="133603"/>
                      </a:cubicBezTo>
                      <a:lnTo>
                        <a:pt x="63031" y="98691"/>
                      </a:lnTo>
                      <a:cubicBezTo>
                        <a:pt x="63078" y="98714"/>
                        <a:pt x="63118" y="98738"/>
                        <a:pt x="63165" y="98767"/>
                      </a:cubicBezTo>
                      <a:lnTo>
                        <a:pt x="51111" y="147722"/>
                      </a:lnTo>
                      <a:cubicBezTo>
                        <a:pt x="51001" y="148169"/>
                        <a:pt x="51256" y="148628"/>
                        <a:pt x="51698" y="148767"/>
                      </a:cubicBezTo>
                      <a:cubicBezTo>
                        <a:pt x="52162" y="148912"/>
                        <a:pt x="52655" y="148657"/>
                        <a:pt x="52800" y="148198"/>
                      </a:cubicBezTo>
                      <a:lnTo>
                        <a:pt x="67842" y="100914"/>
                      </a:lnTo>
                      <a:cubicBezTo>
                        <a:pt x="70767" y="101941"/>
                        <a:pt x="73866" y="102608"/>
                        <a:pt x="77139" y="102608"/>
                      </a:cubicBezTo>
                      <a:cubicBezTo>
                        <a:pt x="80412" y="102608"/>
                        <a:pt x="83511" y="101941"/>
                        <a:pt x="86435" y="100914"/>
                      </a:cubicBezTo>
                      <a:lnTo>
                        <a:pt x="101477" y="148198"/>
                      </a:lnTo>
                      <a:cubicBezTo>
                        <a:pt x="101617" y="148634"/>
                        <a:pt x="102075" y="148895"/>
                        <a:pt x="102522" y="148784"/>
                      </a:cubicBezTo>
                      <a:cubicBezTo>
                        <a:pt x="102992" y="148668"/>
                        <a:pt x="103282" y="148192"/>
                        <a:pt x="103166" y="147722"/>
                      </a:cubicBezTo>
                      <a:lnTo>
                        <a:pt x="91113" y="98767"/>
                      </a:lnTo>
                      <a:cubicBezTo>
                        <a:pt x="91159" y="98743"/>
                        <a:pt x="91206" y="98720"/>
                        <a:pt x="91246" y="98691"/>
                      </a:cubicBezTo>
                      <a:lnTo>
                        <a:pt x="127615" y="133603"/>
                      </a:lnTo>
                      <a:cubicBezTo>
                        <a:pt x="127946" y="133917"/>
                        <a:pt x="128474" y="133934"/>
                        <a:pt x="128816" y="133621"/>
                      </a:cubicBezTo>
                      <a:cubicBezTo>
                        <a:pt x="129176" y="133296"/>
                        <a:pt x="129199" y="132739"/>
                        <a:pt x="128874" y="132379"/>
                      </a:cubicBezTo>
                      <a:lnTo>
                        <a:pt x="95436" y="95702"/>
                      </a:lnTo>
                      <a:cubicBezTo>
                        <a:pt x="100195" y="91611"/>
                        <a:pt x="103613" y="86040"/>
                        <a:pt x="104814" y="79622"/>
                      </a:cubicBezTo>
                      <a:lnTo>
                        <a:pt x="153213" y="90224"/>
                      </a:lnTo>
                      <a:cubicBezTo>
                        <a:pt x="153660" y="90323"/>
                        <a:pt x="154118" y="90056"/>
                        <a:pt x="154246" y="89609"/>
                      </a:cubicBezTo>
                      <a:cubicBezTo>
                        <a:pt x="154379" y="89145"/>
                        <a:pt x="154112" y="88657"/>
                        <a:pt x="153648" y="88518"/>
                      </a:cubicBezTo>
                      <a:lnTo>
                        <a:pt x="105331" y="74509"/>
                      </a:lnTo>
                      <a:cubicBezTo>
                        <a:pt x="105331" y="74474"/>
                        <a:pt x="105342" y="74440"/>
                        <a:pt x="105342" y="74405"/>
                      </a:cubicBezTo>
                      <a:cubicBezTo>
                        <a:pt x="105342" y="74370"/>
                        <a:pt x="105331" y="74335"/>
                        <a:pt x="105331" y="74300"/>
                      </a:cubicBezTo>
                      <a:lnTo>
                        <a:pt x="153648" y="60291"/>
                      </a:lnTo>
                      <a:cubicBezTo>
                        <a:pt x="154089" y="60164"/>
                        <a:pt x="154362" y="59711"/>
                        <a:pt x="154263" y="59259"/>
                      </a:cubicBezTo>
                      <a:cubicBezTo>
                        <a:pt x="154159" y="58783"/>
                        <a:pt x="153689" y="58487"/>
                        <a:pt x="153219" y="58591"/>
                      </a:cubicBezTo>
                      <a:lnTo>
                        <a:pt x="104820" y="69194"/>
                      </a:lnTo>
                      <a:cubicBezTo>
                        <a:pt x="103619" y="62775"/>
                        <a:pt x="100201" y="57204"/>
                        <a:pt x="95442" y="53113"/>
                      </a:cubicBezTo>
                      <a:lnTo>
                        <a:pt x="128880" y="16437"/>
                      </a:lnTo>
                      <a:cubicBezTo>
                        <a:pt x="129188" y="16100"/>
                        <a:pt x="129188" y="15572"/>
                        <a:pt x="128863" y="15236"/>
                      </a:cubicBezTo>
                      <a:cubicBezTo>
                        <a:pt x="128526" y="14887"/>
                        <a:pt x="127969" y="14876"/>
                        <a:pt x="127621" y="15212"/>
                      </a:cubicBezTo>
                      <a:lnTo>
                        <a:pt x="91252" y="50124"/>
                      </a:lnTo>
                      <a:cubicBezTo>
                        <a:pt x="91206" y="50101"/>
                        <a:pt x="91165" y="50078"/>
                        <a:pt x="91119" y="50049"/>
                      </a:cubicBezTo>
                      <a:lnTo>
                        <a:pt x="103172" y="1093"/>
                      </a:lnTo>
                      <a:cubicBezTo>
                        <a:pt x="103282" y="646"/>
                        <a:pt x="103027" y="188"/>
                        <a:pt x="102586" y="49"/>
                      </a:cubicBezTo>
                      <a:cubicBezTo>
                        <a:pt x="102122" y="-108"/>
                        <a:pt x="101628" y="147"/>
                        <a:pt x="101483" y="611"/>
                      </a:cubicBezTo>
                      <a:close/>
                    </a:path>
                  </a:pathLst>
                </a:custGeom>
                <a:solidFill>
                  <a:schemeClr val="accent4"/>
                </a:solidFill>
                <a:ln w="5794" cap="flat">
                  <a:noFill/>
                  <a:prstDash val="solid"/>
                  <a:miter/>
                </a:ln>
              </p:spPr>
              <p:txBody>
                <a:bodyPr rtlCol="0" anchor="ctr"/>
                <a:lstStyle/>
                <a:p>
                  <a:endParaRPr lang="en-US"/>
                </a:p>
              </p:txBody>
            </p:sp>
          </p:grpSp>
          <p:grpSp>
            <p:nvGrpSpPr>
              <p:cNvPr id="462" name="Content Placeholder 3" descr="A wreath with lemons and leaves">
                <a:extLst>
                  <a:ext uri="{FF2B5EF4-FFF2-40B4-BE49-F238E27FC236}">
                    <a16:creationId xmlns:a16="http://schemas.microsoft.com/office/drawing/2014/main" id="{9C3B889B-DC47-4CAB-A6D0-B428393BAE00}"/>
                  </a:ext>
                </a:extLst>
              </p:cNvPr>
              <p:cNvGrpSpPr/>
              <p:nvPr/>
            </p:nvGrpSpPr>
            <p:grpSpPr>
              <a:xfrm>
                <a:off x="5423076" y="4737807"/>
                <a:ext cx="237011" cy="215881"/>
                <a:chOff x="5423076" y="4737807"/>
                <a:chExt cx="237011" cy="215881"/>
              </a:xfrm>
            </p:grpSpPr>
            <p:sp>
              <p:nvSpPr>
                <p:cNvPr id="463" name="Freeform: Shape 462">
                  <a:extLst>
                    <a:ext uri="{FF2B5EF4-FFF2-40B4-BE49-F238E27FC236}">
                      <a16:creationId xmlns:a16="http://schemas.microsoft.com/office/drawing/2014/main" id="{6ABA915B-B7A0-4AF4-8DCC-A847E4A815F3}"/>
                    </a:ext>
                  </a:extLst>
                </p:cNvPr>
                <p:cNvSpPr/>
                <p:nvPr/>
              </p:nvSpPr>
              <p:spPr>
                <a:xfrm>
                  <a:off x="5423076" y="4808186"/>
                  <a:ext cx="96653" cy="76696"/>
                </a:xfrm>
                <a:custGeom>
                  <a:avLst/>
                  <a:gdLst>
                    <a:gd name="connsiteX0" fmla="*/ 96654 w 96653"/>
                    <a:gd name="connsiteY0" fmla="*/ 37849 h 76696"/>
                    <a:gd name="connsiteX1" fmla="*/ 38674 w 96653"/>
                    <a:gd name="connsiteY1" fmla="*/ 76696 h 76696"/>
                    <a:gd name="connsiteX2" fmla="*/ 11463 w 96653"/>
                    <a:gd name="connsiteY2" fmla="*/ 65699 h 76696"/>
                    <a:gd name="connsiteX3" fmla="*/ 2 w 96653"/>
                    <a:gd name="connsiteY3" fmla="*/ 38679 h 76696"/>
                    <a:gd name="connsiteX4" fmla="*/ 7981 w 96653"/>
                    <a:gd name="connsiteY4" fmla="*/ 14932 h 76696"/>
                    <a:gd name="connsiteX5" fmla="*/ 38024 w 96653"/>
                    <a:gd name="connsiteY5" fmla="*/ 1 h 76696"/>
                    <a:gd name="connsiteX6" fmla="*/ 96654 w 96653"/>
                    <a:gd name="connsiteY6" fmla="*/ 37849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 h="76696">
                      <a:moveTo>
                        <a:pt x="96654" y="37849"/>
                      </a:moveTo>
                      <a:cubicBezTo>
                        <a:pt x="79795" y="54702"/>
                        <a:pt x="53124" y="76568"/>
                        <a:pt x="38674" y="76696"/>
                      </a:cubicBezTo>
                      <a:cubicBezTo>
                        <a:pt x="28431" y="76783"/>
                        <a:pt x="18769" y="72877"/>
                        <a:pt x="11463" y="65699"/>
                      </a:cubicBezTo>
                      <a:cubicBezTo>
                        <a:pt x="4157" y="58520"/>
                        <a:pt x="89" y="48922"/>
                        <a:pt x="2" y="38679"/>
                      </a:cubicBezTo>
                      <a:cubicBezTo>
                        <a:pt x="-74" y="29997"/>
                        <a:pt x="2688" y="21786"/>
                        <a:pt x="7981" y="14932"/>
                      </a:cubicBezTo>
                      <a:cubicBezTo>
                        <a:pt x="15229" y="5543"/>
                        <a:pt x="26180" y="105"/>
                        <a:pt x="38024" y="1"/>
                      </a:cubicBezTo>
                      <a:cubicBezTo>
                        <a:pt x="52491" y="-121"/>
                        <a:pt x="79517" y="21287"/>
                        <a:pt x="96654" y="37849"/>
                      </a:cubicBezTo>
                      <a:close/>
                    </a:path>
                  </a:pathLst>
                </a:custGeom>
                <a:solidFill>
                  <a:srgbClr val="FFFFFF"/>
                </a:solidFill>
                <a:ln w="5794"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0D187066-4C84-42B8-8D53-5F1683CBEB31}"/>
                    </a:ext>
                  </a:extLst>
                </p:cNvPr>
                <p:cNvSpPr/>
                <p:nvPr/>
              </p:nvSpPr>
              <p:spPr>
                <a:xfrm>
                  <a:off x="5463099" y="4864582"/>
                  <a:ext cx="75067" cy="89106"/>
                </a:xfrm>
                <a:custGeom>
                  <a:avLst/>
                  <a:gdLst>
                    <a:gd name="connsiteX0" fmla="*/ 67088 w 75067"/>
                    <a:gd name="connsiteY0" fmla="*/ 0 h 89106"/>
                    <a:gd name="connsiteX1" fmla="*/ 71742 w 75067"/>
                    <a:gd name="connsiteY1" fmla="*/ 69633 h 89106"/>
                    <a:gd name="connsiteX2" fmla="*/ 48611 w 75067"/>
                    <a:gd name="connsiteY2" fmla="*/ 87698 h 89106"/>
                    <a:gd name="connsiteX3" fmla="*/ 19479 w 75067"/>
                    <a:gd name="connsiteY3" fmla="*/ 84117 h 89106"/>
                    <a:gd name="connsiteX4" fmla="*/ 2905 w 75067"/>
                    <a:gd name="connsiteY4" fmla="*/ 65338 h 89106"/>
                    <a:gd name="connsiteX5" fmla="*/ 4994 w 75067"/>
                    <a:gd name="connsiteY5" fmla="*/ 31854 h 89106"/>
                    <a:gd name="connsiteX6" fmla="*/ 67088 w 75067"/>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67088" y="0"/>
                      </a:moveTo>
                      <a:cubicBezTo>
                        <a:pt x="73251" y="23027"/>
                        <a:pt x="78857" y="57057"/>
                        <a:pt x="71742" y="69633"/>
                      </a:cubicBezTo>
                      <a:cubicBezTo>
                        <a:pt x="66694" y="78546"/>
                        <a:pt x="58482" y="84965"/>
                        <a:pt x="48611" y="87698"/>
                      </a:cubicBezTo>
                      <a:cubicBezTo>
                        <a:pt x="38739" y="90431"/>
                        <a:pt x="28392" y="89160"/>
                        <a:pt x="19479" y="84117"/>
                      </a:cubicBezTo>
                      <a:cubicBezTo>
                        <a:pt x="11923" y="79840"/>
                        <a:pt x="6189" y="73347"/>
                        <a:pt x="2905" y="65338"/>
                      </a:cubicBezTo>
                      <a:cubicBezTo>
                        <a:pt x="-1598" y="54364"/>
                        <a:pt x="-838" y="42160"/>
                        <a:pt x="4994" y="31854"/>
                      </a:cubicBezTo>
                      <a:cubicBezTo>
                        <a:pt x="12126" y="19261"/>
                        <a:pt x="44183" y="6558"/>
                        <a:pt x="67088" y="0"/>
                      </a:cubicBezTo>
                      <a:close/>
                    </a:path>
                  </a:pathLst>
                </a:custGeom>
                <a:solidFill>
                  <a:srgbClr val="FFFFFF"/>
                </a:solidFill>
                <a:ln w="5794"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C23E2CE5-110B-4A14-B16E-60A3AD11B744}"/>
                    </a:ext>
                  </a:extLst>
                </p:cNvPr>
                <p:cNvSpPr/>
                <p:nvPr/>
              </p:nvSpPr>
              <p:spPr>
                <a:xfrm>
                  <a:off x="5545351" y="4864315"/>
                  <a:ext cx="75072" cy="88601"/>
                </a:xfrm>
                <a:custGeom>
                  <a:avLst/>
                  <a:gdLst>
                    <a:gd name="connsiteX0" fmla="*/ 7127 w 75072"/>
                    <a:gd name="connsiteY0" fmla="*/ 0 h 88601"/>
                    <a:gd name="connsiteX1" fmla="*/ 69755 w 75072"/>
                    <a:gd name="connsiteY1" fmla="*/ 30786 h 88601"/>
                    <a:gd name="connsiteX2" fmla="*/ 73835 w 75072"/>
                    <a:gd name="connsiteY2" fmla="*/ 59849 h 88601"/>
                    <a:gd name="connsiteX3" fmla="*/ 56170 w 75072"/>
                    <a:gd name="connsiteY3" fmla="*/ 83288 h 88601"/>
                    <a:gd name="connsiteX4" fmla="*/ 31616 w 75072"/>
                    <a:gd name="connsiteY4" fmla="*/ 88249 h 88601"/>
                    <a:gd name="connsiteX5" fmla="*/ 3662 w 75072"/>
                    <a:gd name="connsiteY5" fmla="*/ 69696 h 88601"/>
                    <a:gd name="connsiteX6" fmla="*/ 7127 w 75072"/>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2" h="88601">
                      <a:moveTo>
                        <a:pt x="7127" y="0"/>
                      </a:moveTo>
                      <a:cubicBezTo>
                        <a:pt x="30148" y="6175"/>
                        <a:pt x="62425" y="18338"/>
                        <a:pt x="69755" y="30786"/>
                      </a:cubicBezTo>
                      <a:cubicBezTo>
                        <a:pt x="74949" y="39613"/>
                        <a:pt x="76400" y="49937"/>
                        <a:pt x="73835" y="59849"/>
                      </a:cubicBezTo>
                      <a:cubicBezTo>
                        <a:pt x="71270" y="69766"/>
                        <a:pt x="64991" y="78088"/>
                        <a:pt x="56170" y="83288"/>
                      </a:cubicBezTo>
                      <a:cubicBezTo>
                        <a:pt x="48689" y="87692"/>
                        <a:pt x="40199" y="89410"/>
                        <a:pt x="31616" y="88249"/>
                      </a:cubicBezTo>
                      <a:cubicBezTo>
                        <a:pt x="19859" y="86665"/>
                        <a:pt x="9674" y="79898"/>
                        <a:pt x="3662" y="69696"/>
                      </a:cubicBezTo>
                      <a:cubicBezTo>
                        <a:pt x="-3679" y="57231"/>
                        <a:pt x="1347" y="23120"/>
                        <a:pt x="7127" y="0"/>
                      </a:cubicBezTo>
                      <a:close/>
                    </a:path>
                  </a:pathLst>
                </a:custGeom>
                <a:solidFill>
                  <a:srgbClr val="FFFFFF"/>
                </a:solidFill>
                <a:ln w="5794"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464482BA-1340-4111-86D0-D896BA11B1E7}"/>
                    </a:ext>
                  </a:extLst>
                </p:cNvPr>
                <p:cNvSpPr/>
                <p:nvPr/>
              </p:nvSpPr>
              <p:spPr>
                <a:xfrm>
                  <a:off x="5561461" y="4805835"/>
                  <a:ext cx="98626" cy="78257"/>
                </a:xfrm>
                <a:custGeom>
                  <a:avLst/>
                  <a:gdLst>
                    <a:gd name="connsiteX0" fmla="*/ 0 w 98626"/>
                    <a:gd name="connsiteY0" fmla="*/ 39637 h 78257"/>
                    <a:gd name="connsiteX1" fmla="*/ 59164 w 98626"/>
                    <a:gd name="connsiteY1" fmla="*/ 1 h 78257"/>
                    <a:gd name="connsiteX2" fmla="*/ 86926 w 98626"/>
                    <a:gd name="connsiteY2" fmla="*/ 11225 h 78257"/>
                    <a:gd name="connsiteX3" fmla="*/ 98625 w 98626"/>
                    <a:gd name="connsiteY3" fmla="*/ 38796 h 78257"/>
                    <a:gd name="connsiteX4" fmla="*/ 90483 w 98626"/>
                    <a:gd name="connsiteY4" fmla="*/ 63024 h 78257"/>
                    <a:gd name="connsiteX5" fmla="*/ 59825 w 98626"/>
                    <a:gd name="connsiteY5" fmla="*/ 78257 h 78257"/>
                    <a:gd name="connsiteX6" fmla="*/ 0 w 98626"/>
                    <a:gd name="connsiteY6" fmla="*/ 39637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0" y="39637"/>
                      </a:moveTo>
                      <a:cubicBezTo>
                        <a:pt x="17201" y="22442"/>
                        <a:pt x="44418" y="123"/>
                        <a:pt x="59164" y="1"/>
                      </a:cubicBezTo>
                      <a:cubicBezTo>
                        <a:pt x="69615" y="-86"/>
                        <a:pt x="79475" y="3901"/>
                        <a:pt x="86926" y="11225"/>
                      </a:cubicBezTo>
                      <a:cubicBezTo>
                        <a:pt x="94383" y="18554"/>
                        <a:pt x="98532" y="28344"/>
                        <a:pt x="98625" y="38796"/>
                      </a:cubicBezTo>
                      <a:cubicBezTo>
                        <a:pt x="98701" y="47651"/>
                        <a:pt x="95886" y="56031"/>
                        <a:pt x="90483" y="63024"/>
                      </a:cubicBezTo>
                      <a:cubicBezTo>
                        <a:pt x="83084" y="72605"/>
                        <a:pt x="71913" y="78159"/>
                        <a:pt x="59825" y="78257"/>
                      </a:cubicBezTo>
                      <a:cubicBezTo>
                        <a:pt x="45056" y="78385"/>
                        <a:pt x="17479" y="56536"/>
                        <a:pt x="0" y="39637"/>
                      </a:cubicBezTo>
                      <a:close/>
                    </a:path>
                  </a:pathLst>
                </a:custGeom>
                <a:solidFill>
                  <a:srgbClr val="FFFFFF"/>
                </a:solidFill>
                <a:ln w="5794"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79C664BB-A9FC-4709-9465-A00CFEF9829A}"/>
                    </a:ext>
                  </a:extLst>
                </p:cNvPr>
                <p:cNvSpPr/>
                <p:nvPr/>
              </p:nvSpPr>
              <p:spPr>
                <a:xfrm>
                  <a:off x="5544005" y="4737807"/>
                  <a:ext cx="75066" cy="89106"/>
                </a:xfrm>
                <a:custGeom>
                  <a:avLst/>
                  <a:gdLst>
                    <a:gd name="connsiteX0" fmla="*/ 7979 w 75066"/>
                    <a:gd name="connsiteY0" fmla="*/ 89107 h 89106"/>
                    <a:gd name="connsiteX1" fmla="*/ 3325 w 75066"/>
                    <a:gd name="connsiteY1" fmla="*/ 19474 h 89106"/>
                    <a:gd name="connsiteX2" fmla="*/ 26457 w 75066"/>
                    <a:gd name="connsiteY2" fmla="*/ 1409 h 89106"/>
                    <a:gd name="connsiteX3" fmla="*/ 55589 w 75066"/>
                    <a:gd name="connsiteY3" fmla="*/ 4989 h 89106"/>
                    <a:gd name="connsiteX4" fmla="*/ 72163 w 75066"/>
                    <a:gd name="connsiteY4" fmla="*/ 23768 h 89106"/>
                    <a:gd name="connsiteX5" fmla="*/ 70067 w 75066"/>
                    <a:gd name="connsiteY5" fmla="*/ 57253 h 89106"/>
                    <a:gd name="connsiteX6" fmla="*/ 7979 w 75066"/>
                    <a:gd name="connsiteY6" fmla="*/ 89107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6">
                      <a:moveTo>
                        <a:pt x="7979" y="89107"/>
                      </a:moveTo>
                      <a:cubicBezTo>
                        <a:pt x="1816" y="66079"/>
                        <a:pt x="-3790" y="32049"/>
                        <a:pt x="3325" y="19474"/>
                      </a:cubicBezTo>
                      <a:cubicBezTo>
                        <a:pt x="8374" y="10560"/>
                        <a:pt x="16585" y="4142"/>
                        <a:pt x="26457" y="1409"/>
                      </a:cubicBezTo>
                      <a:cubicBezTo>
                        <a:pt x="36328" y="-1325"/>
                        <a:pt x="46675" y="-54"/>
                        <a:pt x="55589" y="4989"/>
                      </a:cubicBezTo>
                      <a:cubicBezTo>
                        <a:pt x="63144" y="9266"/>
                        <a:pt x="68878" y="15760"/>
                        <a:pt x="72163" y="23768"/>
                      </a:cubicBezTo>
                      <a:cubicBezTo>
                        <a:pt x="76666" y="34742"/>
                        <a:pt x="75906" y="46946"/>
                        <a:pt x="70067" y="57253"/>
                      </a:cubicBezTo>
                      <a:cubicBezTo>
                        <a:pt x="62941" y="69846"/>
                        <a:pt x="30884" y="82549"/>
                        <a:pt x="7979" y="89107"/>
                      </a:cubicBezTo>
                      <a:close/>
                    </a:path>
                  </a:pathLst>
                </a:custGeom>
                <a:solidFill>
                  <a:srgbClr val="FFFFFF"/>
                </a:solidFill>
                <a:ln w="5794"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12C3274A-3EAC-492C-A161-7FC1F1E1FB43}"/>
                    </a:ext>
                  </a:extLst>
                </p:cNvPr>
                <p:cNvSpPr/>
                <p:nvPr/>
              </p:nvSpPr>
              <p:spPr>
                <a:xfrm>
                  <a:off x="5461749" y="4738573"/>
                  <a:ext cx="75072" cy="88601"/>
                </a:xfrm>
                <a:custGeom>
                  <a:avLst/>
                  <a:gdLst>
                    <a:gd name="connsiteX0" fmla="*/ 67946 w 75072"/>
                    <a:gd name="connsiteY0" fmla="*/ 88602 h 88601"/>
                    <a:gd name="connsiteX1" fmla="*/ 5317 w 75072"/>
                    <a:gd name="connsiteY1" fmla="*/ 57816 h 88601"/>
                    <a:gd name="connsiteX2" fmla="*/ 1238 w 75072"/>
                    <a:gd name="connsiteY2" fmla="*/ 28754 h 88601"/>
                    <a:gd name="connsiteX3" fmla="*/ 18903 w 75072"/>
                    <a:gd name="connsiteY3" fmla="*/ 5314 h 88601"/>
                    <a:gd name="connsiteX4" fmla="*/ 43456 w 75072"/>
                    <a:gd name="connsiteY4" fmla="*/ 352 h 88601"/>
                    <a:gd name="connsiteX5" fmla="*/ 71410 w 75072"/>
                    <a:gd name="connsiteY5" fmla="*/ 18905 h 88601"/>
                    <a:gd name="connsiteX6" fmla="*/ 67946 w 75072"/>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2" h="88601">
                      <a:moveTo>
                        <a:pt x="67946" y="88602"/>
                      </a:moveTo>
                      <a:cubicBezTo>
                        <a:pt x="44924" y="82427"/>
                        <a:pt x="12647" y="70264"/>
                        <a:pt x="5317" y="57816"/>
                      </a:cubicBezTo>
                      <a:cubicBezTo>
                        <a:pt x="124" y="48989"/>
                        <a:pt x="-1327" y="38665"/>
                        <a:pt x="1238" y="28754"/>
                      </a:cubicBezTo>
                      <a:cubicBezTo>
                        <a:pt x="3803" y="18836"/>
                        <a:pt x="10082" y="10514"/>
                        <a:pt x="18903" y="5314"/>
                      </a:cubicBezTo>
                      <a:cubicBezTo>
                        <a:pt x="26383" y="910"/>
                        <a:pt x="34873" y="-808"/>
                        <a:pt x="43456" y="352"/>
                      </a:cubicBezTo>
                      <a:cubicBezTo>
                        <a:pt x="55213" y="1937"/>
                        <a:pt x="65398" y="8703"/>
                        <a:pt x="71410" y="18905"/>
                      </a:cubicBezTo>
                      <a:cubicBezTo>
                        <a:pt x="78751" y="31376"/>
                        <a:pt x="73726" y="65488"/>
                        <a:pt x="67946" y="88602"/>
                      </a:cubicBezTo>
                      <a:close/>
                    </a:path>
                  </a:pathLst>
                </a:custGeom>
                <a:solidFill>
                  <a:srgbClr val="FFFFFF"/>
                </a:solidFill>
                <a:ln w="5794"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60D52DFF-5AF8-4074-A58B-9A2333F14BEC}"/>
                    </a:ext>
                  </a:extLst>
                </p:cNvPr>
                <p:cNvSpPr/>
                <p:nvPr/>
              </p:nvSpPr>
              <p:spPr>
                <a:xfrm>
                  <a:off x="5463941" y="4771339"/>
                  <a:ext cx="154283" cy="148804"/>
                </a:xfrm>
                <a:custGeom>
                  <a:avLst/>
                  <a:gdLst>
                    <a:gd name="connsiteX0" fmla="*/ 101483 w 154283"/>
                    <a:gd name="connsiteY0" fmla="*/ 612 h 148804"/>
                    <a:gd name="connsiteX1" fmla="*/ 86441 w 154283"/>
                    <a:gd name="connsiteY1" fmla="*/ 47897 h 148804"/>
                    <a:gd name="connsiteX2" fmla="*/ 77144 w 154283"/>
                    <a:gd name="connsiteY2" fmla="*/ 46202 h 148804"/>
                    <a:gd name="connsiteX3" fmla="*/ 67848 w 154283"/>
                    <a:gd name="connsiteY3" fmla="*/ 47897 h 148804"/>
                    <a:gd name="connsiteX4" fmla="*/ 52806 w 154283"/>
                    <a:gd name="connsiteY4" fmla="*/ 612 h 148804"/>
                    <a:gd name="connsiteX5" fmla="*/ 51761 w 154283"/>
                    <a:gd name="connsiteY5" fmla="*/ 26 h 148804"/>
                    <a:gd name="connsiteX6" fmla="*/ 51117 w 154283"/>
                    <a:gd name="connsiteY6" fmla="*/ 1088 h 148804"/>
                    <a:gd name="connsiteX7" fmla="*/ 63170 w 154283"/>
                    <a:gd name="connsiteY7" fmla="*/ 50044 h 148804"/>
                    <a:gd name="connsiteX8" fmla="*/ 63037 w 154283"/>
                    <a:gd name="connsiteY8" fmla="*/ 50114 h 148804"/>
                    <a:gd name="connsiteX9" fmla="*/ 26668 w 154283"/>
                    <a:gd name="connsiteY9" fmla="*/ 15202 h 148804"/>
                    <a:gd name="connsiteX10" fmla="*/ 25467 w 154283"/>
                    <a:gd name="connsiteY10" fmla="*/ 15184 h 148804"/>
                    <a:gd name="connsiteX11" fmla="*/ 25409 w 154283"/>
                    <a:gd name="connsiteY11" fmla="*/ 16426 h 148804"/>
                    <a:gd name="connsiteX12" fmla="*/ 58847 w 154283"/>
                    <a:gd name="connsiteY12" fmla="*/ 53102 h 148804"/>
                    <a:gd name="connsiteX13" fmla="*/ 49469 w 154283"/>
                    <a:gd name="connsiteY13" fmla="*/ 69183 h 148804"/>
                    <a:gd name="connsiteX14" fmla="*/ 1071 w 154283"/>
                    <a:gd name="connsiteY14" fmla="*/ 58581 h 148804"/>
                    <a:gd name="connsiteX15" fmla="*/ 38 w 154283"/>
                    <a:gd name="connsiteY15" fmla="*/ 59196 h 148804"/>
                    <a:gd name="connsiteX16" fmla="*/ 635 w 154283"/>
                    <a:gd name="connsiteY16" fmla="*/ 60287 h 148804"/>
                    <a:gd name="connsiteX17" fmla="*/ 48953 w 154283"/>
                    <a:gd name="connsiteY17" fmla="*/ 74295 h 148804"/>
                    <a:gd name="connsiteX18" fmla="*/ 48941 w 154283"/>
                    <a:gd name="connsiteY18" fmla="*/ 74400 h 148804"/>
                    <a:gd name="connsiteX19" fmla="*/ 48953 w 154283"/>
                    <a:gd name="connsiteY19" fmla="*/ 74504 h 148804"/>
                    <a:gd name="connsiteX20" fmla="*/ 635 w 154283"/>
                    <a:gd name="connsiteY20" fmla="*/ 88513 h 148804"/>
                    <a:gd name="connsiteX21" fmla="*/ 20 w 154283"/>
                    <a:gd name="connsiteY21" fmla="*/ 89547 h 148804"/>
                    <a:gd name="connsiteX22" fmla="*/ 1065 w 154283"/>
                    <a:gd name="connsiteY22" fmla="*/ 90214 h 148804"/>
                    <a:gd name="connsiteX23" fmla="*/ 49463 w 154283"/>
                    <a:gd name="connsiteY23" fmla="*/ 79611 h 148804"/>
                    <a:gd name="connsiteX24" fmla="*/ 58841 w 154283"/>
                    <a:gd name="connsiteY24" fmla="*/ 95692 h 148804"/>
                    <a:gd name="connsiteX25" fmla="*/ 25403 w 154283"/>
                    <a:gd name="connsiteY25" fmla="*/ 132368 h 148804"/>
                    <a:gd name="connsiteX26" fmla="*/ 25421 w 154283"/>
                    <a:gd name="connsiteY26" fmla="*/ 133570 h 148804"/>
                    <a:gd name="connsiteX27" fmla="*/ 26662 w 154283"/>
                    <a:gd name="connsiteY27" fmla="*/ 133593 h 148804"/>
                    <a:gd name="connsiteX28" fmla="*/ 63031 w 154283"/>
                    <a:gd name="connsiteY28" fmla="*/ 98681 h 148804"/>
                    <a:gd name="connsiteX29" fmla="*/ 63165 w 154283"/>
                    <a:gd name="connsiteY29" fmla="*/ 98756 h 148804"/>
                    <a:gd name="connsiteX30" fmla="*/ 51111 w 154283"/>
                    <a:gd name="connsiteY30" fmla="*/ 147712 h 148804"/>
                    <a:gd name="connsiteX31" fmla="*/ 51698 w 154283"/>
                    <a:gd name="connsiteY31" fmla="*/ 148762 h 148804"/>
                    <a:gd name="connsiteX32" fmla="*/ 52800 w 154283"/>
                    <a:gd name="connsiteY32" fmla="*/ 148193 h 148804"/>
                    <a:gd name="connsiteX33" fmla="*/ 67842 w 154283"/>
                    <a:gd name="connsiteY33" fmla="*/ 100909 h 148804"/>
                    <a:gd name="connsiteX34" fmla="*/ 77139 w 154283"/>
                    <a:gd name="connsiteY34" fmla="*/ 102604 h 148804"/>
                    <a:gd name="connsiteX35" fmla="*/ 86435 w 154283"/>
                    <a:gd name="connsiteY35" fmla="*/ 100909 h 148804"/>
                    <a:gd name="connsiteX36" fmla="*/ 101477 w 154283"/>
                    <a:gd name="connsiteY36" fmla="*/ 148193 h 148804"/>
                    <a:gd name="connsiteX37" fmla="*/ 102522 w 154283"/>
                    <a:gd name="connsiteY37" fmla="*/ 148780 h 148804"/>
                    <a:gd name="connsiteX38" fmla="*/ 103166 w 154283"/>
                    <a:gd name="connsiteY38" fmla="*/ 147718 h 148804"/>
                    <a:gd name="connsiteX39" fmla="*/ 91113 w 154283"/>
                    <a:gd name="connsiteY39" fmla="*/ 98762 h 148804"/>
                    <a:gd name="connsiteX40" fmla="*/ 91246 w 154283"/>
                    <a:gd name="connsiteY40" fmla="*/ 98686 h 148804"/>
                    <a:gd name="connsiteX41" fmla="*/ 127615 w 154283"/>
                    <a:gd name="connsiteY41" fmla="*/ 133598 h 148804"/>
                    <a:gd name="connsiteX42" fmla="*/ 128816 w 154283"/>
                    <a:gd name="connsiteY42" fmla="*/ 133616 h 148804"/>
                    <a:gd name="connsiteX43" fmla="*/ 128874 w 154283"/>
                    <a:gd name="connsiteY43" fmla="*/ 132374 h 148804"/>
                    <a:gd name="connsiteX44" fmla="*/ 95436 w 154283"/>
                    <a:gd name="connsiteY44" fmla="*/ 95698 h 148804"/>
                    <a:gd name="connsiteX45" fmla="*/ 104814 w 154283"/>
                    <a:gd name="connsiteY45" fmla="*/ 79617 h 148804"/>
                    <a:gd name="connsiteX46" fmla="*/ 153213 w 154283"/>
                    <a:gd name="connsiteY46" fmla="*/ 90220 h 148804"/>
                    <a:gd name="connsiteX47" fmla="*/ 154246 w 154283"/>
                    <a:gd name="connsiteY47" fmla="*/ 89604 h 148804"/>
                    <a:gd name="connsiteX48" fmla="*/ 153648 w 154283"/>
                    <a:gd name="connsiteY48" fmla="*/ 88513 h 148804"/>
                    <a:gd name="connsiteX49" fmla="*/ 105331 w 154283"/>
                    <a:gd name="connsiteY49" fmla="*/ 74504 h 148804"/>
                    <a:gd name="connsiteX50" fmla="*/ 105342 w 154283"/>
                    <a:gd name="connsiteY50" fmla="*/ 74400 h 148804"/>
                    <a:gd name="connsiteX51" fmla="*/ 105331 w 154283"/>
                    <a:gd name="connsiteY51" fmla="*/ 74295 h 148804"/>
                    <a:gd name="connsiteX52" fmla="*/ 153648 w 154283"/>
                    <a:gd name="connsiteY52" fmla="*/ 60287 h 148804"/>
                    <a:gd name="connsiteX53" fmla="*/ 154263 w 154283"/>
                    <a:gd name="connsiteY53" fmla="*/ 59254 h 148804"/>
                    <a:gd name="connsiteX54" fmla="*/ 153219 w 154283"/>
                    <a:gd name="connsiteY54" fmla="*/ 58581 h 148804"/>
                    <a:gd name="connsiteX55" fmla="*/ 104820 w 154283"/>
                    <a:gd name="connsiteY55" fmla="*/ 69183 h 148804"/>
                    <a:gd name="connsiteX56" fmla="*/ 95442 w 154283"/>
                    <a:gd name="connsiteY56" fmla="*/ 53102 h 148804"/>
                    <a:gd name="connsiteX57" fmla="*/ 128880 w 154283"/>
                    <a:gd name="connsiteY57" fmla="*/ 16426 h 148804"/>
                    <a:gd name="connsiteX58" fmla="*/ 128863 w 154283"/>
                    <a:gd name="connsiteY58" fmla="*/ 15225 h 148804"/>
                    <a:gd name="connsiteX59" fmla="*/ 127621 w 154283"/>
                    <a:gd name="connsiteY59" fmla="*/ 15202 h 148804"/>
                    <a:gd name="connsiteX60" fmla="*/ 91252 w 154283"/>
                    <a:gd name="connsiteY60" fmla="*/ 50114 h 148804"/>
                    <a:gd name="connsiteX61" fmla="*/ 91119 w 154283"/>
                    <a:gd name="connsiteY61" fmla="*/ 50044 h 148804"/>
                    <a:gd name="connsiteX62" fmla="*/ 103172 w 154283"/>
                    <a:gd name="connsiteY62" fmla="*/ 1088 h 148804"/>
                    <a:gd name="connsiteX63" fmla="*/ 102586 w 154283"/>
                    <a:gd name="connsiteY63" fmla="*/ 38 h 148804"/>
                    <a:gd name="connsiteX64" fmla="*/ 101483 w 154283"/>
                    <a:gd name="connsiteY64" fmla="*/ 612 h 1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4">
                      <a:moveTo>
                        <a:pt x="101483" y="612"/>
                      </a:moveTo>
                      <a:lnTo>
                        <a:pt x="86441" y="47897"/>
                      </a:lnTo>
                      <a:cubicBezTo>
                        <a:pt x="83517" y="46870"/>
                        <a:pt x="80417" y="46202"/>
                        <a:pt x="77144" y="46202"/>
                      </a:cubicBezTo>
                      <a:cubicBezTo>
                        <a:pt x="73872" y="46202"/>
                        <a:pt x="70773" y="46870"/>
                        <a:pt x="67848" y="47897"/>
                      </a:cubicBezTo>
                      <a:lnTo>
                        <a:pt x="52806" y="612"/>
                      </a:lnTo>
                      <a:cubicBezTo>
                        <a:pt x="52667" y="177"/>
                        <a:pt x="52208" y="-84"/>
                        <a:pt x="51761" y="26"/>
                      </a:cubicBezTo>
                      <a:cubicBezTo>
                        <a:pt x="51291" y="142"/>
                        <a:pt x="51001" y="618"/>
                        <a:pt x="51117" y="1088"/>
                      </a:cubicBezTo>
                      <a:lnTo>
                        <a:pt x="63170" y="50044"/>
                      </a:lnTo>
                      <a:cubicBezTo>
                        <a:pt x="63124" y="50067"/>
                        <a:pt x="63078" y="50091"/>
                        <a:pt x="63037" y="50114"/>
                      </a:cubicBezTo>
                      <a:lnTo>
                        <a:pt x="26668" y="15202"/>
                      </a:lnTo>
                      <a:cubicBezTo>
                        <a:pt x="26337" y="14882"/>
                        <a:pt x="25810" y="14871"/>
                        <a:pt x="25467" y="15184"/>
                      </a:cubicBezTo>
                      <a:cubicBezTo>
                        <a:pt x="25107" y="15509"/>
                        <a:pt x="25084" y="16066"/>
                        <a:pt x="25409" y="16426"/>
                      </a:cubicBezTo>
                      <a:lnTo>
                        <a:pt x="58847" y="53102"/>
                      </a:lnTo>
                      <a:cubicBezTo>
                        <a:pt x="54088" y="57194"/>
                        <a:pt x="50670" y="62764"/>
                        <a:pt x="49469" y="69183"/>
                      </a:cubicBezTo>
                      <a:lnTo>
                        <a:pt x="1071" y="58581"/>
                      </a:lnTo>
                      <a:cubicBezTo>
                        <a:pt x="624" y="58482"/>
                        <a:pt x="165" y="58749"/>
                        <a:pt x="38" y="59196"/>
                      </a:cubicBezTo>
                      <a:cubicBezTo>
                        <a:pt x="-96" y="59660"/>
                        <a:pt x="171" y="60147"/>
                        <a:pt x="635" y="60287"/>
                      </a:cubicBezTo>
                      <a:lnTo>
                        <a:pt x="48953" y="74295"/>
                      </a:lnTo>
                      <a:cubicBezTo>
                        <a:pt x="48953" y="74331"/>
                        <a:pt x="48941" y="74365"/>
                        <a:pt x="48941" y="74400"/>
                      </a:cubicBezTo>
                      <a:cubicBezTo>
                        <a:pt x="48941" y="74435"/>
                        <a:pt x="48953" y="74470"/>
                        <a:pt x="48953" y="74504"/>
                      </a:cubicBezTo>
                      <a:lnTo>
                        <a:pt x="635" y="88513"/>
                      </a:lnTo>
                      <a:cubicBezTo>
                        <a:pt x="194" y="88641"/>
                        <a:pt x="-78" y="89094"/>
                        <a:pt x="20" y="89547"/>
                      </a:cubicBezTo>
                      <a:cubicBezTo>
                        <a:pt x="124" y="90022"/>
                        <a:pt x="595" y="90318"/>
                        <a:pt x="1065" y="90214"/>
                      </a:cubicBezTo>
                      <a:lnTo>
                        <a:pt x="49463" y="79611"/>
                      </a:lnTo>
                      <a:cubicBezTo>
                        <a:pt x="50665" y="86030"/>
                        <a:pt x="54083" y="91601"/>
                        <a:pt x="58841" y="95692"/>
                      </a:cubicBezTo>
                      <a:lnTo>
                        <a:pt x="25403" y="132368"/>
                      </a:lnTo>
                      <a:cubicBezTo>
                        <a:pt x="25096" y="132711"/>
                        <a:pt x="25096" y="133233"/>
                        <a:pt x="25421" y="133570"/>
                      </a:cubicBezTo>
                      <a:cubicBezTo>
                        <a:pt x="25757" y="133918"/>
                        <a:pt x="26314" y="133929"/>
                        <a:pt x="26662" y="133593"/>
                      </a:cubicBezTo>
                      <a:lnTo>
                        <a:pt x="63031" y="98681"/>
                      </a:lnTo>
                      <a:cubicBezTo>
                        <a:pt x="63078" y="98704"/>
                        <a:pt x="63124" y="98727"/>
                        <a:pt x="63165" y="98756"/>
                      </a:cubicBezTo>
                      <a:lnTo>
                        <a:pt x="51111" y="147712"/>
                      </a:lnTo>
                      <a:cubicBezTo>
                        <a:pt x="51001" y="148159"/>
                        <a:pt x="51256" y="148617"/>
                        <a:pt x="51698" y="148762"/>
                      </a:cubicBezTo>
                      <a:cubicBezTo>
                        <a:pt x="52162" y="148907"/>
                        <a:pt x="52655" y="148652"/>
                        <a:pt x="52800" y="148193"/>
                      </a:cubicBezTo>
                      <a:lnTo>
                        <a:pt x="67842" y="100909"/>
                      </a:lnTo>
                      <a:cubicBezTo>
                        <a:pt x="70767" y="101936"/>
                        <a:pt x="73866" y="102604"/>
                        <a:pt x="77139" y="102604"/>
                      </a:cubicBezTo>
                      <a:cubicBezTo>
                        <a:pt x="80412" y="102604"/>
                        <a:pt x="83511" y="101936"/>
                        <a:pt x="86435" y="100909"/>
                      </a:cubicBezTo>
                      <a:lnTo>
                        <a:pt x="101477" y="148193"/>
                      </a:lnTo>
                      <a:cubicBezTo>
                        <a:pt x="101617" y="148629"/>
                        <a:pt x="102075" y="148890"/>
                        <a:pt x="102522" y="148780"/>
                      </a:cubicBezTo>
                      <a:cubicBezTo>
                        <a:pt x="102992" y="148663"/>
                        <a:pt x="103282" y="148188"/>
                        <a:pt x="103166" y="147718"/>
                      </a:cubicBezTo>
                      <a:lnTo>
                        <a:pt x="91113" y="98762"/>
                      </a:lnTo>
                      <a:cubicBezTo>
                        <a:pt x="91159" y="98739"/>
                        <a:pt x="91206" y="98715"/>
                        <a:pt x="91246" y="98686"/>
                      </a:cubicBezTo>
                      <a:lnTo>
                        <a:pt x="127615" y="133598"/>
                      </a:lnTo>
                      <a:cubicBezTo>
                        <a:pt x="127946" y="133918"/>
                        <a:pt x="128474" y="133929"/>
                        <a:pt x="128816" y="133616"/>
                      </a:cubicBezTo>
                      <a:cubicBezTo>
                        <a:pt x="129176" y="133291"/>
                        <a:pt x="129199" y="132734"/>
                        <a:pt x="128874" y="132374"/>
                      </a:cubicBezTo>
                      <a:lnTo>
                        <a:pt x="95436" y="95698"/>
                      </a:lnTo>
                      <a:cubicBezTo>
                        <a:pt x="100195" y="91607"/>
                        <a:pt x="103607" y="86035"/>
                        <a:pt x="104814" y="79617"/>
                      </a:cubicBezTo>
                      <a:lnTo>
                        <a:pt x="153213" y="90220"/>
                      </a:lnTo>
                      <a:cubicBezTo>
                        <a:pt x="153660" y="90318"/>
                        <a:pt x="154118" y="90051"/>
                        <a:pt x="154246" y="89604"/>
                      </a:cubicBezTo>
                      <a:cubicBezTo>
                        <a:pt x="154379" y="89140"/>
                        <a:pt x="154112" y="88653"/>
                        <a:pt x="153648" y="88513"/>
                      </a:cubicBezTo>
                      <a:lnTo>
                        <a:pt x="105331" y="74504"/>
                      </a:lnTo>
                      <a:cubicBezTo>
                        <a:pt x="105331" y="74470"/>
                        <a:pt x="105342" y="74435"/>
                        <a:pt x="105342" y="74400"/>
                      </a:cubicBezTo>
                      <a:cubicBezTo>
                        <a:pt x="105342" y="74365"/>
                        <a:pt x="105331" y="74331"/>
                        <a:pt x="105331" y="74295"/>
                      </a:cubicBezTo>
                      <a:lnTo>
                        <a:pt x="153648" y="60287"/>
                      </a:lnTo>
                      <a:cubicBezTo>
                        <a:pt x="154089" y="60159"/>
                        <a:pt x="154362" y="59706"/>
                        <a:pt x="154263" y="59254"/>
                      </a:cubicBezTo>
                      <a:cubicBezTo>
                        <a:pt x="154159" y="58778"/>
                        <a:pt x="153689" y="58482"/>
                        <a:pt x="153219" y="58581"/>
                      </a:cubicBezTo>
                      <a:lnTo>
                        <a:pt x="104820" y="69183"/>
                      </a:lnTo>
                      <a:cubicBezTo>
                        <a:pt x="103619" y="62764"/>
                        <a:pt x="100201" y="57194"/>
                        <a:pt x="95442" y="53102"/>
                      </a:cubicBezTo>
                      <a:lnTo>
                        <a:pt x="128880" y="16426"/>
                      </a:lnTo>
                      <a:cubicBezTo>
                        <a:pt x="129188" y="16090"/>
                        <a:pt x="129188" y="15561"/>
                        <a:pt x="128863" y="15225"/>
                      </a:cubicBezTo>
                      <a:cubicBezTo>
                        <a:pt x="128526" y="14877"/>
                        <a:pt x="127969" y="14865"/>
                        <a:pt x="127621" y="15202"/>
                      </a:cubicBezTo>
                      <a:lnTo>
                        <a:pt x="91252" y="50114"/>
                      </a:lnTo>
                      <a:cubicBezTo>
                        <a:pt x="91206" y="50091"/>
                        <a:pt x="91165" y="50067"/>
                        <a:pt x="91119" y="50044"/>
                      </a:cubicBezTo>
                      <a:lnTo>
                        <a:pt x="103172" y="1088"/>
                      </a:lnTo>
                      <a:cubicBezTo>
                        <a:pt x="103282" y="642"/>
                        <a:pt x="103027" y="183"/>
                        <a:pt x="102586" y="38"/>
                      </a:cubicBezTo>
                      <a:cubicBezTo>
                        <a:pt x="102127" y="-101"/>
                        <a:pt x="101634" y="154"/>
                        <a:pt x="101483" y="612"/>
                      </a:cubicBezTo>
                      <a:close/>
                    </a:path>
                  </a:pathLst>
                </a:custGeom>
                <a:solidFill>
                  <a:schemeClr val="accent4"/>
                </a:solidFill>
                <a:ln w="5794" cap="flat">
                  <a:noFill/>
                  <a:prstDash val="solid"/>
                  <a:miter/>
                </a:ln>
              </p:spPr>
              <p:txBody>
                <a:bodyPr rtlCol="0" anchor="ctr"/>
                <a:lstStyle/>
                <a:p>
                  <a:endParaRPr lang="en-US"/>
                </a:p>
              </p:txBody>
            </p:sp>
          </p:grpSp>
          <p:grpSp>
            <p:nvGrpSpPr>
              <p:cNvPr id="470" name="Content Placeholder 3" descr="A wreath with lemons and leaves">
                <a:extLst>
                  <a:ext uri="{FF2B5EF4-FFF2-40B4-BE49-F238E27FC236}">
                    <a16:creationId xmlns:a16="http://schemas.microsoft.com/office/drawing/2014/main" id="{B5F299B4-FDBD-4329-B5E4-5901DD5830AC}"/>
                  </a:ext>
                </a:extLst>
              </p:cNvPr>
              <p:cNvGrpSpPr/>
              <p:nvPr/>
            </p:nvGrpSpPr>
            <p:grpSpPr>
              <a:xfrm>
                <a:off x="4577371" y="4730025"/>
                <a:ext cx="237011" cy="215884"/>
                <a:chOff x="4577371" y="4730025"/>
                <a:chExt cx="237011" cy="215884"/>
              </a:xfrm>
            </p:grpSpPr>
            <p:sp>
              <p:nvSpPr>
                <p:cNvPr id="471" name="Freeform: Shape 470">
                  <a:extLst>
                    <a:ext uri="{FF2B5EF4-FFF2-40B4-BE49-F238E27FC236}">
                      <a16:creationId xmlns:a16="http://schemas.microsoft.com/office/drawing/2014/main" id="{A17BCF90-EEA4-4355-9334-CFD93DF3D904}"/>
                    </a:ext>
                  </a:extLst>
                </p:cNvPr>
                <p:cNvSpPr/>
                <p:nvPr/>
              </p:nvSpPr>
              <p:spPr>
                <a:xfrm>
                  <a:off x="4577371" y="4800398"/>
                  <a:ext cx="96653" cy="76696"/>
                </a:xfrm>
                <a:custGeom>
                  <a:avLst/>
                  <a:gdLst>
                    <a:gd name="connsiteX0" fmla="*/ 96654 w 96653"/>
                    <a:gd name="connsiteY0" fmla="*/ 37849 h 76696"/>
                    <a:gd name="connsiteX1" fmla="*/ 38674 w 96653"/>
                    <a:gd name="connsiteY1" fmla="*/ 76696 h 76696"/>
                    <a:gd name="connsiteX2" fmla="*/ 11463 w 96653"/>
                    <a:gd name="connsiteY2" fmla="*/ 65698 h 76696"/>
                    <a:gd name="connsiteX3" fmla="*/ 2 w 96653"/>
                    <a:gd name="connsiteY3" fmla="*/ 38679 h 76696"/>
                    <a:gd name="connsiteX4" fmla="*/ 7981 w 96653"/>
                    <a:gd name="connsiteY4" fmla="*/ 14932 h 76696"/>
                    <a:gd name="connsiteX5" fmla="*/ 38024 w 96653"/>
                    <a:gd name="connsiteY5" fmla="*/ 1 h 76696"/>
                    <a:gd name="connsiteX6" fmla="*/ 96654 w 96653"/>
                    <a:gd name="connsiteY6" fmla="*/ 37849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 h="76696">
                      <a:moveTo>
                        <a:pt x="96654" y="37849"/>
                      </a:moveTo>
                      <a:cubicBezTo>
                        <a:pt x="79795" y="54702"/>
                        <a:pt x="53124" y="76568"/>
                        <a:pt x="38674" y="76696"/>
                      </a:cubicBezTo>
                      <a:cubicBezTo>
                        <a:pt x="28431" y="76783"/>
                        <a:pt x="18769" y="72877"/>
                        <a:pt x="11463" y="65698"/>
                      </a:cubicBezTo>
                      <a:cubicBezTo>
                        <a:pt x="4157" y="58520"/>
                        <a:pt x="89" y="48921"/>
                        <a:pt x="2" y="38679"/>
                      </a:cubicBezTo>
                      <a:cubicBezTo>
                        <a:pt x="-74" y="29997"/>
                        <a:pt x="2688" y="21786"/>
                        <a:pt x="7981" y="14932"/>
                      </a:cubicBezTo>
                      <a:cubicBezTo>
                        <a:pt x="15229" y="5543"/>
                        <a:pt x="26180" y="105"/>
                        <a:pt x="38024" y="1"/>
                      </a:cubicBezTo>
                      <a:cubicBezTo>
                        <a:pt x="52497" y="-121"/>
                        <a:pt x="79523" y="21292"/>
                        <a:pt x="96654" y="37849"/>
                      </a:cubicBezTo>
                      <a:close/>
                    </a:path>
                  </a:pathLst>
                </a:custGeom>
                <a:solidFill>
                  <a:srgbClr val="FFFFFF"/>
                </a:solidFill>
                <a:ln w="5794"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29EA1B1F-BD44-4506-BAB1-1F40ADD1D924}"/>
                    </a:ext>
                  </a:extLst>
                </p:cNvPr>
                <p:cNvSpPr/>
                <p:nvPr/>
              </p:nvSpPr>
              <p:spPr>
                <a:xfrm>
                  <a:off x="4617400" y="4856800"/>
                  <a:ext cx="75067" cy="89109"/>
                </a:xfrm>
                <a:custGeom>
                  <a:avLst/>
                  <a:gdLst>
                    <a:gd name="connsiteX0" fmla="*/ 67088 w 75067"/>
                    <a:gd name="connsiteY0" fmla="*/ 0 h 89109"/>
                    <a:gd name="connsiteX1" fmla="*/ 71742 w 75067"/>
                    <a:gd name="connsiteY1" fmla="*/ 69633 h 89109"/>
                    <a:gd name="connsiteX2" fmla="*/ 48611 w 75067"/>
                    <a:gd name="connsiteY2" fmla="*/ 87698 h 89109"/>
                    <a:gd name="connsiteX3" fmla="*/ 19479 w 75067"/>
                    <a:gd name="connsiteY3" fmla="*/ 84117 h 89109"/>
                    <a:gd name="connsiteX4" fmla="*/ 2905 w 75067"/>
                    <a:gd name="connsiteY4" fmla="*/ 65338 h 89109"/>
                    <a:gd name="connsiteX5" fmla="*/ 4994 w 75067"/>
                    <a:gd name="connsiteY5" fmla="*/ 31854 h 89109"/>
                    <a:gd name="connsiteX6" fmla="*/ 67088 w 75067"/>
                    <a:gd name="connsiteY6" fmla="*/ 0 h 8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9">
                      <a:moveTo>
                        <a:pt x="67088" y="0"/>
                      </a:moveTo>
                      <a:cubicBezTo>
                        <a:pt x="73251" y="23027"/>
                        <a:pt x="78857" y="57057"/>
                        <a:pt x="71742" y="69633"/>
                      </a:cubicBezTo>
                      <a:cubicBezTo>
                        <a:pt x="66693" y="78546"/>
                        <a:pt x="58482" y="84965"/>
                        <a:pt x="48611" y="87698"/>
                      </a:cubicBezTo>
                      <a:cubicBezTo>
                        <a:pt x="38739" y="90437"/>
                        <a:pt x="28392" y="89160"/>
                        <a:pt x="19479" y="84117"/>
                      </a:cubicBezTo>
                      <a:cubicBezTo>
                        <a:pt x="11923" y="79840"/>
                        <a:pt x="6189" y="73347"/>
                        <a:pt x="2905" y="65338"/>
                      </a:cubicBezTo>
                      <a:cubicBezTo>
                        <a:pt x="-1598" y="54365"/>
                        <a:pt x="-838" y="42160"/>
                        <a:pt x="4994" y="31854"/>
                      </a:cubicBezTo>
                      <a:cubicBezTo>
                        <a:pt x="12126" y="19255"/>
                        <a:pt x="44177" y="6558"/>
                        <a:pt x="67088" y="0"/>
                      </a:cubicBezTo>
                      <a:close/>
                    </a:path>
                  </a:pathLst>
                </a:custGeom>
                <a:solidFill>
                  <a:srgbClr val="FFFFFF"/>
                </a:solidFill>
                <a:ln w="5794"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D64DAAFE-1796-451D-A8C2-44458D758CEC}"/>
                    </a:ext>
                  </a:extLst>
                </p:cNvPr>
                <p:cNvSpPr/>
                <p:nvPr/>
              </p:nvSpPr>
              <p:spPr>
                <a:xfrm>
                  <a:off x="4699649" y="4856533"/>
                  <a:ext cx="75068" cy="88601"/>
                </a:xfrm>
                <a:custGeom>
                  <a:avLst/>
                  <a:gdLst>
                    <a:gd name="connsiteX0" fmla="*/ 7123 w 75068"/>
                    <a:gd name="connsiteY0" fmla="*/ 0 h 88601"/>
                    <a:gd name="connsiteX1" fmla="*/ 69751 w 75068"/>
                    <a:gd name="connsiteY1" fmla="*/ 30786 h 88601"/>
                    <a:gd name="connsiteX2" fmla="*/ 73830 w 75068"/>
                    <a:gd name="connsiteY2" fmla="*/ 59848 h 88601"/>
                    <a:gd name="connsiteX3" fmla="*/ 56166 w 75068"/>
                    <a:gd name="connsiteY3" fmla="*/ 83287 h 88601"/>
                    <a:gd name="connsiteX4" fmla="*/ 31612 w 75068"/>
                    <a:gd name="connsiteY4" fmla="*/ 88249 h 88601"/>
                    <a:gd name="connsiteX5" fmla="*/ 3658 w 75068"/>
                    <a:gd name="connsiteY5" fmla="*/ 69696 h 88601"/>
                    <a:gd name="connsiteX6" fmla="*/ 7123 w 75068"/>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7123" y="0"/>
                      </a:moveTo>
                      <a:cubicBezTo>
                        <a:pt x="30144" y="6174"/>
                        <a:pt x="62421" y="18338"/>
                        <a:pt x="69751" y="30786"/>
                      </a:cubicBezTo>
                      <a:cubicBezTo>
                        <a:pt x="74945" y="39613"/>
                        <a:pt x="76396" y="49936"/>
                        <a:pt x="73830" y="59848"/>
                      </a:cubicBezTo>
                      <a:cubicBezTo>
                        <a:pt x="71265" y="69766"/>
                        <a:pt x="64986" y="78088"/>
                        <a:pt x="56166" y="83287"/>
                      </a:cubicBezTo>
                      <a:cubicBezTo>
                        <a:pt x="48685" y="87692"/>
                        <a:pt x="40195" y="89410"/>
                        <a:pt x="31612" y="88249"/>
                      </a:cubicBezTo>
                      <a:cubicBezTo>
                        <a:pt x="19855" y="86665"/>
                        <a:pt x="9670" y="79898"/>
                        <a:pt x="3658" y="69696"/>
                      </a:cubicBezTo>
                      <a:cubicBezTo>
                        <a:pt x="-3677" y="57231"/>
                        <a:pt x="1349" y="23120"/>
                        <a:pt x="7123" y="0"/>
                      </a:cubicBezTo>
                      <a:close/>
                    </a:path>
                  </a:pathLst>
                </a:custGeom>
                <a:solidFill>
                  <a:srgbClr val="FFFFFF"/>
                </a:solidFill>
                <a:ln w="5794"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17634EB6-D676-47AD-A285-B825EA81FD00}"/>
                    </a:ext>
                  </a:extLst>
                </p:cNvPr>
                <p:cNvSpPr/>
                <p:nvPr/>
              </p:nvSpPr>
              <p:spPr>
                <a:xfrm>
                  <a:off x="4715756" y="4798053"/>
                  <a:ext cx="98626" cy="78257"/>
                </a:xfrm>
                <a:custGeom>
                  <a:avLst/>
                  <a:gdLst>
                    <a:gd name="connsiteX0" fmla="*/ 0 w 98626"/>
                    <a:gd name="connsiteY0" fmla="*/ 39637 h 78257"/>
                    <a:gd name="connsiteX1" fmla="*/ 59164 w 98626"/>
                    <a:gd name="connsiteY1" fmla="*/ 1 h 78257"/>
                    <a:gd name="connsiteX2" fmla="*/ 86926 w 98626"/>
                    <a:gd name="connsiteY2" fmla="*/ 11225 h 78257"/>
                    <a:gd name="connsiteX3" fmla="*/ 98625 w 98626"/>
                    <a:gd name="connsiteY3" fmla="*/ 38796 h 78257"/>
                    <a:gd name="connsiteX4" fmla="*/ 90483 w 98626"/>
                    <a:gd name="connsiteY4" fmla="*/ 63024 h 78257"/>
                    <a:gd name="connsiteX5" fmla="*/ 59825 w 98626"/>
                    <a:gd name="connsiteY5" fmla="*/ 78257 h 78257"/>
                    <a:gd name="connsiteX6" fmla="*/ 0 w 98626"/>
                    <a:gd name="connsiteY6" fmla="*/ 39637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0" y="39637"/>
                      </a:moveTo>
                      <a:cubicBezTo>
                        <a:pt x="17201" y="22442"/>
                        <a:pt x="44418" y="123"/>
                        <a:pt x="59164" y="1"/>
                      </a:cubicBezTo>
                      <a:cubicBezTo>
                        <a:pt x="69615" y="-86"/>
                        <a:pt x="79475" y="3901"/>
                        <a:pt x="86926" y="11225"/>
                      </a:cubicBezTo>
                      <a:cubicBezTo>
                        <a:pt x="94383" y="18554"/>
                        <a:pt x="98532" y="28344"/>
                        <a:pt x="98625" y="38796"/>
                      </a:cubicBezTo>
                      <a:cubicBezTo>
                        <a:pt x="98701" y="47651"/>
                        <a:pt x="95886" y="56031"/>
                        <a:pt x="90483" y="63024"/>
                      </a:cubicBezTo>
                      <a:cubicBezTo>
                        <a:pt x="83084" y="72605"/>
                        <a:pt x="71913" y="78153"/>
                        <a:pt x="59825" y="78257"/>
                      </a:cubicBezTo>
                      <a:cubicBezTo>
                        <a:pt x="45062" y="78379"/>
                        <a:pt x="17479" y="56536"/>
                        <a:pt x="0" y="39637"/>
                      </a:cubicBezTo>
                      <a:close/>
                    </a:path>
                  </a:pathLst>
                </a:custGeom>
                <a:solidFill>
                  <a:srgbClr val="FFFFFF"/>
                </a:solidFill>
                <a:ln w="5794"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38CC265A-B4AE-4321-9799-83704533831D}"/>
                    </a:ext>
                  </a:extLst>
                </p:cNvPr>
                <p:cNvSpPr/>
                <p:nvPr/>
              </p:nvSpPr>
              <p:spPr>
                <a:xfrm>
                  <a:off x="4698300" y="4730025"/>
                  <a:ext cx="75067" cy="89106"/>
                </a:xfrm>
                <a:custGeom>
                  <a:avLst/>
                  <a:gdLst>
                    <a:gd name="connsiteX0" fmla="*/ 7979 w 75067"/>
                    <a:gd name="connsiteY0" fmla="*/ 89107 h 89106"/>
                    <a:gd name="connsiteX1" fmla="*/ 3325 w 75067"/>
                    <a:gd name="connsiteY1" fmla="*/ 19474 h 89106"/>
                    <a:gd name="connsiteX2" fmla="*/ 26457 w 75067"/>
                    <a:gd name="connsiteY2" fmla="*/ 1409 h 89106"/>
                    <a:gd name="connsiteX3" fmla="*/ 55589 w 75067"/>
                    <a:gd name="connsiteY3" fmla="*/ 4989 h 89106"/>
                    <a:gd name="connsiteX4" fmla="*/ 72163 w 75067"/>
                    <a:gd name="connsiteY4" fmla="*/ 23768 h 89106"/>
                    <a:gd name="connsiteX5" fmla="*/ 70073 w 75067"/>
                    <a:gd name="connsiteY5" fmla="*/ 57253 h 89106"/>
                    <a:gd name="connsiteX6" fmla="*/ 7979 w 75067"/>
                    <a:gd name="connsiteY6" fmla="*/ 89107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7979" y="89107"/>
                      </a:moveTo>
                      <a:cubicBezTo>
                        <a:pt x="1816" y="66079"/>
                        <a:pt x="-3790" y="32049"/>
                        <a:pt x="3325" y="19474"/>
                      </a:cubicBezTo>
                      <a:cubicBezTo>
                        <a:pt x="8374" y="10560"/>
                        <a:pt x="16585" y="4142"/>
                        <a:pt x="26457" y="1409"/>
                      </a:cubicBezTo>
                      <a:cubicBezTo>
                        <a:pt x="36328" y="-1325"/>
                        <a:pt x="46675" y="-54"/>
                        <a:pt x="55589" y="4989"/>
                      </a:cubicBezTo>
                      <a:cubicBezTo>
                        <a:pt x="63144" y="9266"/>
                        <a:pt x="68878" y="15760"/>
                        <a:pt x="72163" y="23768"/>
                      </a:cubicBezTo>
                      <a:cubicBezTo>
                        <a:pt x="76666" y="34742"/>
                        <a:pt x="75906" y="46946"/>
                        <a:pt x="70073" y="57253"/>
                      </a:cubicBezTo>
                      <a:cubicBezTo>
                        <a:pt x="62941" y="69846"/>
                        <a:pt x="30890" y="82549"/>
                        <a:pt x="7979" y="89107"/>
                      </a:cubicBezTo>
                      <a:close/>
                    </a:path>
                  </a:pathLst>
                </a:custGeom>
                <a:solidFill>
                  <a:srgbClr val="FFFFFF"/>
                </a:solidFill>
                <a:ln w="5794"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4187D237-C26D-43C1-992E-E53D4FE38D9F}"/>
                    </a:ext>
                  </a:extLst>
                </p:cNvPr>
                <p:cNvSpPr/>
                <p:nvPr/>
              </p:nvSpPr>
              <p:spPr>
                <a:xfrm>
                  <a:off x="4616049" y="4730790"/>
                  <a:ext cx="75068" cy="88601"/>
                </a:xfrm>
                <a:custGeom>
                  <a:avLst/>
                  <a:gdLst>
                    <a:gd name="connsiteX0" fmla="*/ 67945 w 75068"/>
                    <a:gd name="connsiteY0" fmla="*/ 88602 h 88601"/>
                    <a:gd name="connsiteX1" fmla="*/ 5317 w 75068"/>
                    <a:gd name="connsiteY1" fmla="*/ 57816 h 88601"/>
                    <a:gd name="connsiteX2" fmla="*/ 1238 w 75068"/>
                    <a:gd name="connsiteY2" fmla="*/ 28754 h 88601"/>
                    <a:gd name="connsiteX3" fmla="*/ 18903 w 75068"/>
                    <a:gd name="connsiteY3" fmla="*/ 5314 h 88601"/>
                    <a:gd name="connsiteX4" fmla="*/ 43456 w 75068"/>
                    <a:gd name="connsiteY4" fmla="*/ 352 h 88601"/>
                    <a:gd name="connsiteX5" fmla="*/ 71410 w 75068"/>
                    <a:gd name="connsiteY5" fmla="*/ 18905 h 88601"/>
                    <a:gd name="connsiteX6" fmla="*/ 67945 w 75068"/>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67945" y="88602"/>
                      </a:moveTo>
                      <a:cubicBezTo>
                        <a:pt x="44924" y="82427"/>
                        <a:pt x="12647" y="70264"/>
                        <a:pt x="5317" y="57816"/>
                      </a:cubicBezTo>
                      <a:cubicBezTo>
                        <a:pt x="124" y="48989"/>
                        <a:pt x="-1327" y="38665"/>
                        <a:pt x="1238" y="28754"/>
                      </a:cubicBezTo>
                      <a:cubicBezTo>
                        <a:pt x="3803" y="18836"/>
                        <a:pt x="10082" y="10514"/>
                        <a:pt x="18903" y="5314"/>
                      </a:cubicBezTo>
                      <a:cubicBezTo>
                        <a:pt x="26383" y="910"/>
                        <a:pt x="34873" y="-808"/>
                        <a:pt x="43456" y="352"/>
                      </a:cubicBezTo>
                      <a:cubicBezTo>
                        <a:pt x="55213" y="1937"/>
                        <a:pt x="65398" y="8703"/>
                        <a:pt x="71410" y="18905"/>
                      </a:cubicBezTo>
                      <a:cubicBezTo>
                        <a:pt x="78745" y="31376"/>
                        <a:pt x="73720" y="65488"/>
                        <a:pt x="67945" y="88602"/>
                      </a:cubicBezTo>
                      <a:close/>
                    </a:path>
                  </a:pathLst>
                </a:custGeom>
                <a:solidFill>
                  <a:srgbClr val="FFFFFF"/>
                </a:solidFill>
                <a:ln w="5794"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123FD9C0-921A-4931-8FD9-046493C2EA68}"/>
                    </a:ext>
                  </a:extLst>
                </p:cNvPr>
                <p:cNvSpPr/>
                <p:nvPr/>
              </p:nvSpPr>
              <p:spPr>
                <a:xfrm>
                  <a:off x="4618236" y="4763557"/>
                  <a:ext cx="154283" cy="148803"/>
                </a:xfrm>
                <a:custGeom>
                  <a:avLst/>
                  <a:gdLst>
                    <a:gd name="connsiteX0" fmla="*/ 101489 w 154283"/>
                    <a:gd name="connsiteY0" fmla="*/ 612 h 148803"/>
                    <a:gd name="connsiteX1" fmla="*/ 86447 w 154283"/>
                    <a:gd name="connsiteY1" fmla="*/ 47896 h 148803"/>
                    <a:gd name="connsiteX2" fmla="*/ 77150 w 154283"/>
                    <a:gd name="connsiteY2" fmla="*/ 46202 h 148803"/>
                    <a:gd name="connsiteX3" fmla="*/ 67854 w 154283"/>
                    <a:gd name="connsiteY3" fmla="*/ 47896 h 148803"/>
                    <a:gd name="connsiteX4" fmla="*/ 52812 w 154283"/>
                    <a:gd name="connsiteY4" fmla="*/ 612 h 148803"/>
                    <a:gd name="connsiteX5" fmla="*/ 51761 w 154283"/>
                    <a:gd name="connsiteY5" fmla="*/ 26 h 148803"/>
                    <a:gd name="connsiteX6" fmla="*/ 51117 w 154283"/>
                    <a:gd name="connsiteY6" fmla="*/ 1087 h 148803"/>
                    <a:gd name="connsiteX7" fmla="*/ 63171 w 154283"/>
                    <a:gd name="connsiteY7" fmla="*/ 50043 h 148803"/>
                    <a:gd name="connsiteX8" fmla="*/ 63037 w 154283"/>
                    <a:gd name="connsiteY8" fmla="*/ 50119 h 148803"/>
                    <a:gd name="connsiteX9" fmla="*/ 26668 w 154283"/>
                    <a:gd name="connsiteY9" fmla="*/ 15207 h 148803"/>
                    <a:gd name="connsiteX10" fmla="*/ 25467 w 154283"/>
                    <a:gd name="connsiteY10" fmla="*/ 15189 h 148803"/>
                    <a:gd name="connsiteX11" fmla="*/ 25409 w 154283"/>
                    <a:gd name="connsiteY11" fmla="*/ 16431 h 148803"/>
                    <a:gd name="connsiteX12" fmla="*/ 58847 w 154283"/>
                    <a:gd name="connsiteY12" fmla="*/ 53107 h 148803"/>
                    <a:gd name="connsiteX13" fmla="*/ 49469 w 154283"/>
                    <a:gd name="connsiteY13" fmla="*/ 69188 h 148803"/>
                    <a:gd name="connsiteX14" fmla="*/ 1071 w 154283"/>
                    <a:gd name="connsiteY14" fmla="*/ 58586 h 148803"/>
                    <a:gd name="connsiteX15" fmla="*/ 38 w 154283"/>
                    <a:gd name="connsiteY15" fmla="*/ 59201 h 148803"/>
                    <a:gd name="connsiteX16" fmla="*/ 635 w 154283"/>
                    <a:gd name="connsiteY16" fmla="*/ 60292 h 148803"/>
                    <a:gd name="connsiteX17" fmla="*/ 48953 w 154283"/>
                    <a:gd name="connsiteY17" fmla="*/ 74301 h 148803"/>
                    <a:gd name="connsiteX18" fmla="*/ 48941 w 154283"/>
                    <a:gd name="connsiteY18" fmla="*/ 74405 h 148803"/>
                    <a:gd name="connsiteX19" fmla="*/ 48953 w 154283"/>
                    <a:gd name="connsiteY19" fmla="*/ 74510 h 148803"/>
                    <a:gd name="connsiteX20" fmla="*/ 635 w 154283"/>
                    <a:gd name="connsiteY20" fmla="*/ 88519 h 148803"/>
                    <a:gd name="connsiteX21" fmla="*/ 20 w 154283"/>
                    <a:gd name="connsiteY21" fmla="*/ 89551 h 148803"/>
                    <a:gd name="connsiteX22" fmla="*/ 1065 w 154283"/>
                    <a:gd name="connsiteY22" fmla="*/ 90219 h 148803"/>
                    <a:gd name="connsiteX23" fmla="*/ 49463 w 154283"/>
                    <a:gd name="connsiteY23" fmla="*/ 79616 h 148803"/>
                    <a:gd name="connsiteX24" fmla="*/ 58841 w 154283"/>
                    <a:gd name="connsiteY24" fmla="*/ 95697 h 148803"/>
                    <a:gd name="connsiteX25" fmla="*/ 25403 w 154283"/>
                    <a:gd name="connsiteY25" fmla="*/ 132373 h 148803"/>
                    <a:gd name="connsiteX26" fmla="*/ 25421 w 154283"/>
                    <a:gd name="connsiteY26" fmla="*/ 133574 h 148803"/>
                    <a:gd name="connsiteX27" fmla="*/ 26663 w 154283"/>
                    <a:gd name="connsiteY27" fmla="*/ 133598 h 148803"/>
                    <a:gd name="connsiteX28" fmla="*/ 63031 w 154283"/>
                    <a:gd name="connsiteY28" fmla="*/ 98685 h 148803"/>
                    <a:gd name="connsiteX29" fmla="*/ 63165 w 154283"/>
                    <a:gd name="connsiteY29" fmla="*/ 98761 h 148803"/>
                    <a:gd name="connsiteX30" fmla="*/ 51111 w 154283"/>
                    <a:gd name="connsiteY30" fmla="*/ 147717 h 148803"/>
                    <a:gd name="connsiteX31" fmla="*/ 51698 w 154283"/>
                    <a:gd name="connsiteY31" fmla="*/ 148761 h 148803"/>
                    <a:gd name="connsiteX32" fmla="*/ 52800 w 154283"/>
                    <a:gd name="connsiteY32" fmla="*/ 148193 h 148803"/>
                    <a:gd name="connsiteX33" fmla="*/ 67842 w 154283"/>
                    <a:gd name="connsiteY33" fmla="*/ 100908 h 148803"/>
                    <a:gd name="connsiteX34" fmla="*/ 77139 w 154283"/>
                    <a:gd name="connsiteY34" fmla="*/ 102603 h 148803"/>
                    <a:gd name="connsiteX35" fmla="*/ 86436 w 154283"/>
                    <a:gd name="connsiteY35" fmla="*/ 100908 h 148803"/>
                    <a:gd name="connsiteX36" fmla="*/ 101477 w 154283"/>
                    <a:gd name="connsiteY36" fmla="*/ 148193 h 148803"/>
                    <a:gd name="connsiteX37" fmla="*/ 102522 w 154283"/>
                    <a:gd name="connsiteY37" fmla="*/ 148779 h 148803"/>
                    <a:gd name="connsiteX38" fmla="*/ 103166 w 154283"/>
                    <a:gd name="connsiteY38" fmla="*/ 147717 h 148803"/>
                    <a:gd name="connsiteX39" fmla="*/ 91113 w 154283"/>
                    <a:gd name="connsiteY39" fmla="*/ 98761 h 148803"/>
                    <a:gd name="connsiteX40" fmla="*/ 91246 w 154283"/>
                    <a:gd name="connsiteY40" fmla="*/ 98685 h 148803"/>
                    <a:gd name="connsiteX41" fmla="*/ 127615 w 154283"/>
                    <a:gd name="connsiteY41" fmla="*/ 133598 h 148803"/>
                    <a:gd name="connsiteX42" fmla="*/ 128816 w 154283"/>
                    <a:gd name="connsiteY42" fmla="*/ 133615 h 148803"/>
                    <a:gd name="connsiteX43" fmla="*/ 128874 w 154283"/>
                    <a:gd name="connsiteY43" fmla="*/ 132373 h 148803"/>
                    <a:gd name="connsiteX44" fmla="*/ 95436 w 154283"/>
                    <a:gd name="connsiteY44" fmla="*/ 95697 h 148803"/>
                    <a:gd name="connsiteX45" fmla="*/ 104814 w 154283"/>
                    <a:gd name="connsiteY45" fmla="*/ 79616 h 148803"/>
                    <a:gd name="connsiteX46" fmla="*/ 153213 w 154283"/>
                    <a:gd name="connsiteY46" fmla="*/ 90219 h 148803"/>
                    <a:gd name="connsiteX47" fmla="*/ 154246 w 154283"/>
                    <a:gd name="connsiteY47" fmla="*/ 89603 h 148803"/>
                    <a:gd name="connsiteX48" fmla="*/ 153648 w 154283"/>
                    <a:gd name="connsiteY48" fmla="*/ 88513 h 148803"/>
                    <a:gd name="connsiteX49" fmla="*/ 105331 w 154283"/>
                    <a:gd name="connsiteY49" fmla="*/ 74504 h 148803"/>
                    <a:gd name="connsiteX50" fmla="*/ 105342 w 154283"/>
                    <a:gd name="connsiteY50" fmla="*/ 74399 h 148803"/>
                    <a:gd name="connsiteX51" fmla="*/ 105331 w 154283"/>
                    <a:gd name="connsiteY51" fmla="*/ 74295 h 148803"/>
                    <a:gd name="connsiteX52" fmla="*/ 153648 w 154283"/>
                    <a:gd name="connsiteY52" fmla="*/ 60286 h 148803"/>
                    <a:gd name="connsiteX53" fmla="*/ 154263 w 154283"/>
                    <a:gd name="connsiteY53" fmla="*/ 59253 h 148803"/>
                    <a:gd name="connsiteX54" fmla="*/ 153219 w 154283"/>
                    <a:gd name="connsiteY54" fmla="*/ 58586 h 148803"/>
                    <a:gd name="connsiteX55" fmla="*/ 104820 w 154283"/>
                    <a:gd name="connsiteY55" fmla="*/ 69188 h 148803"/>
                    <a:gd name="connsiteX56" fmla="*/ 95442 w 154283"/>
                    <a:gd name="connsiteY56" fmla="*/ 53107 h 148803"/>
                    <a:gd name="connsiteX57" fmla="*/ 128880 w 154283"/>
                    <a:gd name="connsiteY57" fmla="*/ 16431 h 148803"/>
                    <a:gd name="connsiteX58" fmla="*/ 128863 w 154283"/>
                    <a:gd name="connsiteY58" fmla="*/ 15230 h 148803"/>
                    <a:gd name="connsiteX59" fmla="*/ 127621 w 154283"/>
                    <a:gd name="connsiteY59" fmla="*/ 15207 h 148803"/>
                    <a:gd name="connsiteX60" fmla="*/ 91252 w 154283"/>
                    <a:gd name="connsiteY60" fmla="*/ 50119 h 148803"/>
                    <a:gd name="connsiteX61" fmla="*/ 91119 w 154283"/>
                    <a:gd name="connsiteY61" fmla="*/ 50043 h 148803"/>
                    <a:gd name="connsiteX62" fmla="*/ 103172 w 154283"/>
                    <a:gd name="connsiteY62" fmla="*/ 1087 h 148803"/>
                    <a:gd name="connsiteX63" fmla="*/ 102586 w 154283"/>
                    <a:gd name="connsiteY63" fmla="*/ 43 h 148803"/>
                    <a:gd name="connsiteX64" fmla="*/ 101489 w 154283"/>
                    <a:gd name="connsiteY64" fmla="*/ 612 h 1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3">
                      <a:moveTo>
                        <a:pt x="101489" y="612"/>
                      </a:moveTo>
                      <a:lnTo>
                        <a:pt x="86447" y="47896"/>
                      </a:lnTo>
                      <a:cubicBezTo>
                        <a:pt x="83522" y="46869"/>
                        <a:pt x="80423" y="46202"/>
                        <a:pt x="77150" y="46202"/>
                      </a:cubicBezTo>
                      <a:cubicBezTo>
                        <a:pt x="73872" y="46202"/>
                        <a:pt x="70779" y="46869"/>
                        <a:pt x="67854" y="47896"/>
                      </a:cubicBezTo>
                      <a:lnTo>
                        <a:pt x="52812" y="612"/>
                      </a:lnTo>
                      <a:cubicBezTo>
                        <a:pt x="52673" y="176"/>
                        <a:pt x="52214" y="-85"/>
                        <a:pt x="51761" y="26"/>
                      </a:cubicBezTo>
                      <a:cubicBezTo>
                        <a:pt x="51291" y="142"/>
                        <a:pt x="51001" y="617"/>
                        <a:pt x="51117" y="1087"/>
                      </a:cubicBezTo>
                      <a:lnTo>
                        <a:pt x="63171" y="50043"/>
                      </a:lnTo>
                      <a:cubicBezTo>
                        <a:pt x="63124" y="50066"/>
                        <a:pt x="63078" y="50090"/>
                        <a:pt x="63037" y="50119"/>
                      </a:cubicBezTo>
                      <a:lnTo>
                        <a:pt x="26668" y="15207"/>
                      </a:lnTo>
                      <a:cubicBezTo>
                        <a:pt x="26338" y="14893"/>
                        <a:pt x="25810" y="14876"/>
                        <a:pt x="25467" y="15189"/>
                      </a:cubicBezTo>
                      <a:cubicBezTo>
                        <a:pt x="25107" y="15514"/>
                        <a:pt x="25084" y="16071"/>
                        <a:pt x="25409" y="16431"/>
                      </a:cubicBezTo>
                      <a:lnTo>
                        <a:pt x="58847" y="53107"/>
                      </a:lnTo>
                      <a:cubicBezTo>
                        <a:pt x="54089" y="57199"/>
                        <a:pt x="50676" y="62770"/>
                        <a:pt x="49469" y="69188"/>
                      </a:cubicBezTo>
                      <a:lnTo>
                        <a:pt x="1071" y="58586"/>
                      </a:lnTo>
                      <a:cubicBezTo>
                        <a:pt x="624" y="58487"/>
                        <a:pt x="165" y="58754"/>
                        <a:pt x="38" y="59201"/>
                      </a:cubicBezTo>
                      <a:cubicBezTo>
                        <a:pt x="-96" y="59665"/>
                        <a:pt x="171" y="60153"/>
                        <a:pt x="635" y="60292"/>
                      </a:cubicBezTo>
                      <a:lnTo>
                        <a:pt x="48953" y="74301"/>
                      </a:lnTo>
                      <a:cubicBezTo>
                        <a:pt x="48953" y="74335"/>
                        <a:pt x="48941" y="74370"/>
                        <a:pt x="48941" y="74405"/>
                      </a:cubicBezTo>
                      <a:cubicBezTo>
                        <a:pt x="48941" y="74440"/>
                        <a:pt x="48953" y="74475"/>
                        <a:pt x="48953" y="74510"/>
                      </a:cubicBezTo>
                      <a:lnTo>
                        <a:pt x="635" y="88519"/>
                      </a:lnTo>
                      <a:cubicBezTo>
                        <a:pt x="194" y="88646"/>
                        <a:pt x="-78" y="89099"/>
                        <a:pt x="20" y="89551"/>
                      </a:cubicBezTo>
                      <a:cubicBezTo>
                        <a:pt x="125" y="90027"/>
                        <a:pt x="595" y="90323"/>
                        <a:pt x="1065" y="90219"/>
                      </a:cubicBezTo>
                      <a:lnTo>
                        <a:pt x="49463" y="79616"/>
                      </a:lnTo>
                      <a:cubicBezTo>
                        <a:pt x="50665" y="86035"/>
                        <a:pt x="54083" y="91606"/>
                        <a:pt x="58841" y="95697"/>
                      </a:cubicBezTo>
                      <a:lnTo>
                        <a:pt x="25403" y="132373"/>
                      </a:lnTo>
                      <a:cubicBezTo>
                        <a:pt x="25096" y="132710"/>
                        <a:pt x="25096" y="133238"/>
                        <a:pt x="25421" y="133574"/>
                      </a:cubicBezTo>
                      <a:cubicBezTo>
                        <a:pt x="25757" y="133923"/>
                        <a:pt x="26314" y="133934"/>
                        <a:pt x="26663" y="133598"/>
                      </a:cubicBezTo>
                      <a:lnTo>
                        <a:pt x="63031" y="98685"/>
                      </a:lnTo>
                      <a:cubicBezTo>
                        <a:pt x="63078" y="98709"/>
                        <a:pt x="63118" y="98732"/>
                        <a:pt x="63165" y="98761"/>
                      </a:cubicBezTo>
                      <a:lnTo>
                        <a:pt x="51111" y="147717"/>
                      </a:lnTo>
                      <a:cubicBezTo>
                        <a:pt x="51001" y="148164"/>
                        <a:pt x="51257" y="148622"/>
                        <a:pt x="51698" y="148761"/>
                      </a:cubicBezTo>
                      <a:cubicBezTo>
                        <a:pt x="52162" y="148907"/>
                        <a:pt x="52655" y="148651"/>
                        <a:pt x="52800" y="148193"/>
                      </a:cubicBezTo>
                      <a:lnTo>
                        <a:pt x="67842" y="100908"/>
                      </a:lnTo>
                      <a:cubicBezTo>
                        <a:pt x="70767" y="101935"/>
                        <a:pt x="73866" y="102603"/>
                        <a:pt x="77139" y="102603"/>
                      </a:cubicBezTo>
                      <a:cubicBezTo>
                        <a:pt x="80418" y="102603"/>
                        <a:pt x="83511" y="101935"/>
                        <a:pt x="86436" y="100908"/>
                      </a:cubicBezTo>
                      <a:lnTo>
                        <a:pt x="101477" y="148193"/>
                      </a:lnTo>
                      <a:cubicBezTo>
                        <a:pt x="101617" y="148628"/>
                        <a:pt x="102075" y="148889"/>
                        <a:pt x="102522" y="148779"/>
                      </a:cubicBezTo>
                      <a:cubicBezTo>
                        <a:pt x="102992" y="148663"/>
                        <a:pt x="103282" y="148187"/>
                        <a:pt x="103166" y="147717"/>
                      </a:cubicBezTo>
                      <a:lnTo>
                        <a:pt x="91113" y="98761"/>
                      </a:lnTo>
                      <a:cubicBezTo>
                        <a:pt x="91159" y="98738"/>
                        <a:pt x="91206" y="98715"/>
                        <a:pt x="91246" y="98685"/>
                      </a:cubicBezTo>
                      <a:lnTo>
                        <a:pt x="127615" y="133598"/>
                      </a:lnTo>
                      <a:cubicBezTo>
                        <a:pt x="127946" y="133911"/>
                        <a:pt x="128474" y="133928"/>
                        <a:pt x="128816" y="133615"/>
                      </a:cubicBezTo>
                      <a:cubicBezTo>
                        <a:pt x="129176" y="133290"/>
                        <a:pt x="129199" y="132733"/>
                        <a:pt x="128874" y="132373"/>
                      </a:cubicBezTo>
                      <a:lnTo>
                        <a:pt x="95436" y="95697"/>
                      </a:lnTo>
                      <a:cubicBezTo>
                        <a:pt x="100195" y="91606"/>
                        <a:pt x="103607" y="86035"/>
                        <a:pt x="104814" y="79616"/>
                      </a:cubicBezTo>
                      <a:lnTo>
                        <a:pt x="153213" y="90219"/>
                      </a:lnTo>
                      <a:cubicBezTo>
                        <a:pt x="153660" y="90318"/>
                        <a:pt x="154118" y="90050"/>
                        <a:pt x="154246" y="89603"/>
                      </a:cubicBezTo>
                      <a:cubicBezTo>
                        <a:pt x="154379" y="89139"/>
                        <a:pt x="154112" y="88652"/>
                        <a:pt x="153648" y="88513"/>
                      </a:cubicBezTo>
                      <a:lnTo>
                        <a:pt x="105331" y="74504"/>
                      </a:lnTo>
                      <a:cubicBezTo>
                        <a:pt x="105331" y="74469"/>
                        <a:pt x="105342" y="74434"/>
                        <a:pt x="105342" y="74399"/>
                      </a:cubicBezTo>
                      <a:cubicBezTo>
                        <a:pt x="105342" y="74364"/>
                        <a:pt x="105331" y="74330"/>
                        <a:pt x="105331" y="74295"/>
                      </a:cubicBezTo>
                      <a:lnTo>
                        <a:pt x="153648" y="60286"/>
                      </a:lnTo>
                      <a:cubicBezTo>
                        <a:pt x="154089" y="60158"/>
                        <a:pt x="154362" y="59706"/>
                        <a:pt x="154263" y="59253"/>
                      </a:cubicBezTo>
                      <a:cubicBezTo>
                        <a:pt x="154159" y="58777"/>
                        <a:pt x="153689" y="58481"/>
                        <a:pt x="153219" y="58586"/>
                      </a:cubicBezTo>
                      <a:lnTo>
                        <a:pt x="104820" y="69188"/>
                      </a:lnTo>
                      <a:cubicBezTo>
                        <a:pt x="103619" y="62770"/>
                        <a:pt x="100201" y="57199"/>
                        <a:pt x="95442" y="53107"/>
                      </a:cubicBezTo>
                      <a:lnTo>
                        <a:pt x="128880" y="16431"/>
                      </a:lnTo>
                      <a:cubicBezTo>
                        <a:pt x="129188" y="16094"/>
                        <a:pt x="129188" y="15566"/>
                        <a:pt x="128863" y="15230"/>
                      </a:cubicBezTo>
                      <a:cubicBezTo>
                        <a:pt x="128526" y="14882"/>
                        <a:pt x="127969" y="14870"/>
                        <a:pt x="127621" y="15207"/>
                      </a:cubicBezTo>
                      <a:lnTo>
                        <a:pt x="91252" y="50119"/>
                      </a:lnTo>
                      <a:cubicBezTo>
                        <a:pt x="91206" y="50095"/>
                        <a:pt x="91159" y="50072"/>
                        <a:pt x="91119" y="50043"/>
                      </a:cubicBezTo>
                      <a:lnTo>
                        <a:pt x="103172" y="1087"/>
                      </a:lnTo>
                      <a:cubicBezTo>
                        <a:pt x="103282" y="641"/>
                        <a:pt x="103027" y="182"/>
                        <a:pt x="102586" y="43"/>
                      </a:cubicBezTo>
                      <a:cubicBezTo>
                        <a:pt x="102127" y="-108"/>
                        <a:pt x="101634" y="153"/>
                        <a:pt x="101489" y="612"/>
                      </a:cubicBezTo>
                      <a:close/>
                    </a:path>
                  </a:pathLst>
                </a:custGeom>
                <a:solidFill>
                  <a:schemeClr val="accent4"/>
                </a:solidFill>
                <a:ln w="5794" cap="flat">
                  <a:noFill/>
                  <a:prstDash val="solid"/>
                  <a:miter/>
                </a:ln>
              </p:spPr>
              <p:txBody>
                <a:bodyPr rtlCol="0" anchor="ctr"/>
                <a:lstStyle/>
                <a:p>
                  <a:endParaRPr lang="en-US"/>
                </a:p>
              </p:txBody>
            </p:sp>
          </p:grpSp>
          <p:grpSp>
            <p:nvGrpSpPr>
              <p:cNvPr id="478" name="Content Placeholder 3" descr="A wreath with lemons and leaves">
                <a:extLst>
                  <a:ext uri="{FF2B5EF4-FFF2-40B4-BE49-F238E27FC236}">
                    <a16:creationId xmlns:a16="http://schemas.microsoft.com/office/drawing/2014/main" id="{6F3DBC88-71AF-420D-897E-C0BAE7B1A9D5}"/>
                  </a:ext>
                </a:extLst>
              </p:cNvPr>
              <p:cNvGrpSpPr/>
              <p:nvPr/>
            </p:nvGrpSpPr>
            <p:grpSpPr>
              <a:xfrm>
                <a:off x="4396160" y="4541525"/>
                <a:ext cx="237011" cy="215881"/>
                <a:chOff x="4396160" y="4541525"/>
                <a:chExt cx="237011" cy="215881"/>
              </a:xfrm>
            </p:grpSpPr>
            <p:sp>
              <p:nvSpPr>
                <p:cNvPr id="479" name="Freeform: Shape 478">
                  <a:extLst>
                    <a:ext uri="{FF2B5EF4-FFF2-40B4-BE49-F238E27FC236}">
                      <a16:creationId xmlns:a16="http://schemas.microsoft.com/office/drawing/2014/main" id="{3B681CAC-EFF8-4ADC-98F1-C167926081E5}"/>
                    </a:ext>
                  </a:extLst>
                </p:cNvPr>
                <p:cNvSpPr/>
                <p:nvPr/>
              </p:nvSpPr>
              <p:spPr>
                <a:xfrm>
                  <a:off x="4396160" y="4611898"/>
                  <a:ext cx="96653" cy="76696"/>
                </a:xfrm>
                <a:custGeom>
                  <a:avLst/>
                  <a:gdLst>
                    <a:gd name="connsiteX0" fmla="*/ 96654 w 96653"/>
                    <a:gd name="connsiteY0" fmla="*/ 37849 h 76696"/>
                    <a:gd name="connsiteX1" fmla="*/ 38674 w 96653"/>
                    <a:gd name="connsiteY1" fmla="*/ 76696 h 76696"/>
                    <a:gd name="connsiteX2" fmla="*/ 11463 w 96653"/>
                    <a:gd name="connsiteY2" fmla="*/ 65698 h 76696"/>
                    <a:gd name="connsiteX3" fmla="*/ 2 w 96653"/>
                    <a:gd name="connsiteY3" fmla="*/ 38679 h 76696"/>
                    <a:gd name="connsiteX4" fmla="*/ 7981 w 96653"/>
                    <a:gd name="connsiteY4" fmla="*/ 14932 h 76696"/>
                    <a:gd name="connsiteX5" fmla="*/ 38024 w 96653"/>
                    <a:gd name="connsiteY5" fmla="*/ 1 h 76696"/>
                    <a:gd name="connsiteX6" fmla="*/ 96654 w 96653"/>
                    <a:gd name="connsiteY6" fmla="*/ 37849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 h="76696">
                      <a:moveTo>
                        <a:pt x="96654" y="37849"/>
                      </a:moveTo>
                      <a:cubicBezTo>
                        <a:pt x="79795" y="54702"/>
                        <a:pt x="53124" y="76568"/>
                        <a:pt x="38674" y="76696"/>
                      </a:cubicBezTo>
                      <a:cubicBezTo>
                        <a:pt x="28431" y="76783"/>
                        <a:pt x="18769" y="72877"/>
                        <a:pt x="11463" y="65698"/>
                      </a:cubicBezTo>
                      <a:cubicBezTo>
                        <a:pt x="4157" y="58520"/>
                        <a:pt x="89" y="48921"/>
                        <a:pt x="2" y="38679"/>
                      </a:cubicBezTo>
                      <a:cubicBezTo>
                        <a:pt x="-74" y="29997"/>
                        <a:pt x="2688" y="21786"/>
                        <a:pt x="7981" y="14932"/>
                      </a:cubicBezTo>
                      <a:cubicBezTo>
                        <a:pt x="15229" y="5543"/>
                        <a:pt x="26180" y="105"/>
                        <a:pt x="38024" y="1"/>
                      </a:cubicBezTo>
                      <a:cubicBezTo>
                        <a:pt x="52497" y="-121"/>
                        <a:pt x="79523" y="21292"/>
                        <a:pt x="96654" y="37849"/>
                      </a:cubicBezTo>
                      <a:close/>
                    </a:path>
                  </a:pathLst>
                </a:custGeom>
                <a:solidFill>
                  <a:srgbClr val="FFFFFF"/>
                </a:solidFill>
                <a:ln w="5794"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B443C2C9-274A-4EA2-BA4F-4703F992029E}"/>
                    </a:ext>
                  </a:extLst>
                </p:cNvPr>
                <p:cNvSpPr/>
                <p:nvPr/>
              </p:nvSpPr>
              <p:spPr>
                <a:xfrm>
                  <a:off x="4436189" y="4668300"/>
                  <a:ext cx="75067" cy="89106"/>
                </a:xfrm>
                <a:custGeom>
                  <a:avLst/>
                  <a:gdLst>
                    <a:gd name="connsiteX0" fmla="*/ 67088 w 75067"/>
                    <a:gd name="connsiteY0" fmla="*/ 0 h 89106"/>
                    <a:gd name="connsiteX1" fmla="*/ 71742 w 75067"/>
                    <a:gd name="connsiteY1" fmla="*/ 69633 h 89106"/>
                    <a:gd name="connsiteX2" fmla="*/ 48611 w 75067"/>
                    <a:gd name="connsiteY2" fmla="*/ 87698 h 89106"/>
                    <a:gd name="connsiteX3" fmla="*/ 19479 w 75067"/>
                    <a:gd name="connsiteY3" fmla="*/ 84117 h 89106"/>
                    <a:gd name="connsiteX4" fmla="*/ 2905 w 75067"/>
                    <a:gd name="connsiteY4" fmla="*/ 65338 h 89106"/>
                    <a:gd name="connsiteX5" fmla="*/ 4994 w 75067"/>
                    <a:gd name="connsiteY5" fmla="*/ 31854 h 89106"/>
                    <a:gd name="connsiteX6" fmla="*/ 67088 w 75067"/>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67088" y="0"/>
                      </a:moveTo>
                      <a:cubicBezTo>
                        <a:pt x="73251" y="23027"/>
                        <a:pt x="78857" y="57057"/>
                        <a:pt x="71742" y="69633"/>
                      </a:cubicBezTo>
                      <a:cubicBezTo>
                        <a:pt x="66694" y="78546"/>
                        <a:pt x="58482" y="84965"/>
                        <a:pt x="48611" y="87698"/>
                      </a:cubicBezTo>
                      <a:cubicBezTo>
                        <a:pt x="38740" y="90431"/>
                        <a:pt x="28393" y="89160"/>
                        <a:pt x="19479" y="84117"/>
                      </a:cubicBezTo>
                      <a:cubicBezTo>
                        <a:pt x="11923" y="79840"/>
                        <a:pt x="6189" y="73346"/>
                        <a:pt x="2905" y="65338"/>
                      </a:cubicBezTo>
                      <a:cubicBezTo>
                        <a:pt x="-1598" y="54364"/>
                        <a:pt x="-838" y="42160"/>
                        <a:pt x="4994" y="31854"/>
                      </a:cubicBezTo>
                      <a:cubicBezTo>
                        <a:pt x="12126" y="19255"/>
                        <a:pt x="44183" y="6558"/>
                        <a:pt x="67088" y="0"/>
                      </a:cubicBezTo>
                      <a:close/>
                    </a:path>
                  </a:pathLst>
                </a:custGeom>
                <a:solidFill>
                  <a:srgbClr val="FFFFFF"/>
                </a:solidFill>
                <a:ln w="5794"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8C744E77-DEC3-4BFE-90A4-205CF06E8E66}"/>
                    </a:ext>
                  </a:extLst>
                </p:cNvPr>
                <p:cNvSpPr/>
                <p:nvPr/>
              </p:nvSpPr>
              <p:spPr>
                <a:xfrm>
                  <a:off x="4518441" y="4668033"/>
                  <a:ext cx="75072" cy="88601"/>
                </a:xfrm>
                <a:custGeom>
                  <a:avLst/>
                  <a:gdLst>
                    <a:gd name="connsiteX0" fmla="*/ 7127 w 75072"/>
                    <a:gd name="connsiteY0" fmla="*/ 0 h 88601"/>
                    <a:gd name="connsiteX1" fmla="*/ 69755 w 75072"/>
                    <a:gd name="connsiteY1" fmla="*/ 30786 h 88601"/>
                    <a:gd name="connsiteX2" fmla="*/ 73835 w 75072"/>
                    <a:gd name="connsiteY2" fmla="*/ 59849 h 88601"/>
                    <a:gd name="connsiteX3" fmla="*/ 56170 w 75072"/>
                    <a:gd name="connsiteY3" fmla="*/ 83288 h 88601"/>
                    <a:gd name="connsiteX4" fmla="*/ 31616 w 75072"/>
                    <a:gd name="connsiteY4" fmla="*/ 88249 h 88601"/>
                    <a:gd name="connsiteX5" fmla="*/ 3662 w 75072"/>
                    <a:gd name="connsiteY5" fmla="*/ 69696 h 88601"/>
                    <a:gd name="connsiteX6" fmla="*/ 7127 w 75072"/>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2" h="88601">
                      <a:moveTo>
                        <a:pt x="7127" y="0"/>
                      </a:moveTo>
                      <a:cubicBezTo>
                        <a:pt x="30148" y="6175"/>
                        <a:pt x="62425" y="18338"/>
                        <a:pt x="69755" y="30786"/>
                      </a:cubicBezTo>
                      <a:cubicBezTo>
                        <a:pt x="74949" y="39613"/>
                        <a:pt x="76400" y="49937"/>
                        <a:pt x="73835" y="59849"/>
                      </a:cubicBezTo>
                      <a:cubicBezTo>
                        <a:pt x="71270" y="69766"/>
                        <a:pt x="64990" y="78088"/>
                        <a:pt x="56170" y="83288"/>
                      </a:cubicBezTo>
                      <a:cubicBezTo>
                        <a:pt x="48689" y="87692"/>
                        <a:pt x="40199" y="89410"/>
                        <a:pt x="31616" y="88249"/>
                      </a:cubicBezTo>
                      <a:cubicBezTo>
                        <a:pt x="19859" y="86665"/>
                        <a:pt x="9674" y="79898"/>
                        <a:pt x="3662" y="69696"/>
                      </a:cubicBezTo>
                      <a:cubicBezTo>
                        <a:pt x="-3679" y="57231"/>
                        <a:pt x="1347" y="23120"/>
                        <a:pt x="7127" y="0"/>
                      </a:cubicBezTo>
                      <a:close/>
                    </a:path>
                  </a:pathLst>
                </a:custGeom>
                <a:solidFill>
                  <a:srgbClr val="FFFFFF"/>
                </a:solidFill>
                <a:ln w="5794"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E204342E-EA28-4E5C-AB93-ADCC4EAAEC17}"/>
                    </a:ext>
                  </a:extLst>
                </p:cNvPr>
                <p:cNvSpPr/>
                <p:nvPr/>
              </p:nvSpPr>
              <p:spPr>
                <a:xfrm>
                  <a:off x="4534545" y="4609553"/>
                  <a:ext cx="98626" cy="78257"/>
                </a:xfrm>
                <a:custGeom>
                  <a:avLst/>
                  <a:gdLst>
                    <a:gd name="connsiteX0" fmla="*/ 0 w 98626"/>
                    <a:gd name="connsiteY0" fmla="*/ 39637 h 78257"/>
                    <a:gd name="connsiteX1" fmla="*/ 59164 w 98626"/>
                    <a:gd name="connsiteY1" fmla="*/ 1 h 78257"/>
                    <a:gd name="connsiteX2" fmla="*/ 86926 w 98626"/>
                    <a:gd name="connsiteY2" fmla="*/ 11225 h 78257"/>
                    <a:gd name="connsiteX3" fmla="*/ 98625 w 98626"/>
                    <a:gd name="connsiteY3" fmla="*/ 38796 h 78257"/>
                    <a:gd name="connsiteX4" fmla="*/ 90483 w 98626"/>
                    <a:gd name="connsiteY4" fmla="*/ 63024 h 78257"/>
                    <a:gd name="connsiteX5" fmla="*/ 59825 w 98626"/>
                    <a:gd name="connsiteY5" fmla="*/ 78257 h 78257"/>
                    <a:gd name="connsiteX6" fmla="*/ 0 w 98626"/>
                    <a:gd name="connsiteY6" fmla="*/ 39637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0" y="39637"/>
                      </a:moveTo>
                      <a:cubicBezTo>
                        <a:pt x="17201" y="22442"/>
                        <a:pt x="44418" y="123"/>
                        <a:pt x="59164" y="1"/>
                      </a:cubicBezTo>
                      <a:cubicBezTo>
                        <a:pt x="69615" y="-86"/>
                        <a:pt x="79475" y="3901"/>
                        <a:pt x="86926" y="11225"/>
                      </a:cubicBezTo>
                      <a:cubicBezTo>
                        <a:pt x="94383" y="18554"/>
                        <a:pt x="98532" y="28344"/>
                        <a:pt x="98625" y="38796"/>
                      </a:cubicBezTo>
                      <a:cubicBezTo>
                        <a:pt x="98701" y="47651"/>
                        <a:pt x="95886" y="56031"/>
                        <a:pt x="90483" y="63024"/>
                      </a:cubicBezTo>
                      <a:cubicBezTo>
                        <a:pt x="83084" y="72605"/>
                        <a:pt x="71913" y="78159"/>
                        <a:pt x="59825" y="78257"/>
                      </a:cubicBezTo>
                      <a:cubicBezTo>
                        <a:pt x="45062" y="78379"/>
                        <a:pt x="17485" y="56536"/>
                        <a:pt x="0" y="39637"/>
                      </a:cubicBezTo>
                      <a:close/>
                    </a:path>
                  </a:pathLst>
                </a:custGeom>
                <a:solidFill>
                  <a:srgbClr val="FFFFFF"/>
                </a:solidFill>
                <a:ln w="5794"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7E4B4358-D623-40B9-934E-993BE702A167}"/>
                    </a:ext>
                  </a:extLst>
                </p:cNvPr>
                <p:cNvSpPr/>
                <p:nvPr/>
              </p:nvSpPr>
              <p:spPr>
                <a:xfrm>
                  <a:off x="4517095" y="4541525"/>
                  <a:ext cx="75067" cy="89106"/>
                </a:xfrm>
                <a:custGeom>
                  <a:avLst/>
                  <a:gdLst>
                    <a:gd name="connsiteX0" fmla="*/ 7979 w 75067"/>
                    <a:gd name="connsiteY0" fmla="*/ 89107 h 89106"/>
                    <a:gd name="connsiteX1" fmla="*/ 3325 w 75067"/>
                    <a:gd name="connsiteY1" fmla="*/ 19474 h 89106"/>
                    <a:gd name="connsiteX2" fmla="*/ 26457 w 75067"/>
                    <a:gd name="connsiteY2" fmla="*/ 1409 h 89106"/>
                    <a:gd name="connsiteX3" fmla="*/ 55589 w 75067"/>
                    <a:gd name="connsiteY3" fmla="*/ 4989 h 89106"/>
                    <a:gd name="connsiteX4" fmla="*/ 72163 w 75067"/>
                    <a:gd name="connsiteY4" fmla="*/ 23768 h 89106"/>
                    <a:gd name="connsiteX5" fmla="*/ 70073 w 75067"/>
                    <a:gd name="connsiteY5" fmla="*/ 57253 h 89106"/>
                    <a:gd name="connsiteX6" fmla="*/ 7979 w 75067"/>
                    <a:gd name="connsiteY6" fmla="*/ 89107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7979" y="89107"/>
                      </a:moveTo>
                      <a:cubicBezTo>
                        <a:pt x="1816" y="66079"/>
                        <a:pt x="-3790" y="32049"/>
                        <a:pt x="3325" y="19474"/>
                      </a:cubicBezTo>
                      <a:cubicBezTo>
                        <a:pt x="8374" y="10560"/>
                        <a:pt x="16585" y="4142"/>
                        <a:pt x="26457" y="1409"/>
                      </a:cubicBezTo>
                      <a:cubicBezTo>
                        <a:pt x="36328" y="-1325"/>
                        <a:pt x="46675" y="-54"/>
                        <a:pt x="55589" y="4989"/>
                      </a:cubicBezTo>
                      <a:cubicBezTo>
                        <a:pt x="63144" y="9266"/>
                        <a:pt x="68878" y="15760"/>
                        <a:pt x="72163" y="23768"/>
                      </a:cubicBezTo>
                      <a:cubicBezTo>
                        <a:pt x="76666" y="34742"/>
                        <a:pt x="75906" y="46946"/>
                        <a:pt x="70073" y="57253"/>
                      </a:cubicBezTo>
                      <a:cubicBezTo>
                        <a:pt x="62941" y="69846"/>
                        <a:pt x="30884" y="82549"/>
                        <a:pt x="7979" y="89107"/>
                      </a:cubicBezTo>
                      <a:close/>
                    </a:path>
                  </a:pathLst>
                </a:custGeom>
                <a:solidFill>
                  <a:srgbClr val="FFFFFF"/>
                </a:solidFill>
                <a:ln w="5794"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CC350F05-4D91-4F24-A24C-6A6D959D80F6}"/>
                    </a:ext>
                  </a:extLst>
                </p:cNvPr>
                <p:cNvSpPr/>
                <p:nvPr/>
              </p:nvSpPr>
              <p:spPr>
                <a:xfrm>
                  <a:off x="4434839" y="4542291"/>
                  <a:ext cx="75070" cy="88601"/>
                </a:xfrm>
                <a:custGeom>
                  <a:avLst/>
                  <a:gdLst>
                    <a:gd name="connsiteX0" fmla="*/ 67945 w 75070"/>
                    <a:gd name="connsiteY0" fmla="*/ 88602 h 88601"/>
                    <a:gd name="connsiteX1" fmla="*/ 5317 w 75070"/>
                    <a:gd name="connsiteY1" fmla="*/ 57816 h 88601"/>
                    <a:gd name="connsiteX2" fmla="*/ 1238 w 75070"/>
                    <a:gd name="connsiteY2" fmla="*/ 28754 h 88601"/>
                    <a:gd name="connsiteX3" fmla="*/ 18903 w 75070"/>
                    <a:gd name="connsiteY3" fmla="*/ 5314 h 88601"/>
                    <a:gd name="connsiteX4" fmla="*/ 43456 w 75070"/>
                    <a:gd name="connsiteY4" fmla="*/ 352 h 88601"/>
                    <a:gd name="connsiteX5" fmla="*/ 71410 w 75070"/>
                    <a:gd name="connsiteY5" fmla="*/ 18905 h 88601"/>
                    <a:gd name="connsiteX6" fmla="*/ 67945 w 75070"/>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0" h="88601">
                      <a:moveTo>
                        <a:pt x="67945" y="88602"/>
                      </a:moveTo>
                      <a:cubicBezTo>
                        <a:pt x="44924" y="82427"/>
                        <a:pt x="12647" y="70264"/>
                        <a:pt x="5317" y="57816"/>
                      </a:cubicBezTo>
                      <a:cubicBezTo>
                        <a:pt x="124" y="48989"/>
                        <a:pt x="-1327" y="38665"/>
                        <a:pt x="1238" y="28754"/>
                      </a:cubicBezTo>
                      <a:cubicBezTo>
                        <a:pt x="3803" y="18836"/>
                        <a:pt x="10082" y="10514"/>
                        <a:pt x="18903" y="5314"/>
                      </a:cubicBezTo>
                      <a:cubicBezTo>
                        <a:pt x="26383" y="910"/>
                        <a:pt x="34873" y="-808"/>
                        <a:pt x="43456" y="352"/>
                      </a:cubicBezTo>
                      <a:cubicBezTo>
                        <a:pt x="55213" y="1937"/>
                        <a:pt x="65398" y="8703"/>
                        <a:pt x="71410" y="18905"/>
                      </a:cubicBezTo>
                      <a:cubicBezTo>
                        <a:pt x="78751" y="31376"/>
                        <a:pt x="73720" y="65488"/>
                        <a:pt x="67945" y="88602"/>
                      </a:cubicBezTo>
                      <a:close/>
                    </a:path>
                  </a:pathLst>
                </a:custGeom>
                <a:solidFill>
                  <a:srgbClr val="FFFFFF"/>
                </a:solidFill>
                <a:ln w="5794"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789454FA-1ECA-4CF2-83A4-F2D4CE91C863}"/>
                    </a:ext>
                  </a:extLst>
                </p:cNvPr>
                <p:cNvSpPr/>
                <p:nvPr/>
              </p:nvSpPr>
              <p:spPr>
                <a:xfrm>
                  <a:off x="4437031" y="4575058"/>
                  <a:ext cx="154283" cy="148803"/>
                </a:xfrm>
                <a:custGeom>
                  <a:avLst/>
                  <a:gdLst>
                    <a:gd name="connsiteX0" fmla="*/ 101483 w 154283"/>
                    <a:gd name="connsiteY0" fmla="*/ 612 h 148803"/>
                    <a:gd name="connsiteX1" fmla="*/ 86441 w 154283"/>
                    <a:gd name="connsiteY1" fmla="*/ 47896 h 148803"/>
                    <a:gd name="connsiteX2" fmla="*/ 77145 w 154283"/>
                    <a:gd name="connsiteY2" fmla="*/ 46201 h 148803"/>
                    <a:gd name="connsiteX3" fmla="*/ 67848 w 154283"/>
                    <a:gd name="connsiteY3" fmla="*/ 47896 h 148803"/>
                    <a:gd name="connsiteX4" fmla="*/ 52806 w 154283"/>
                    <a:gd name="connsiteY4" fmla="*/ 612 h 148803"/>
                    <a:gd name="connsiteX5" fmla="*/ 51761 w 154283"/>
                    <a:gd name="connsiteY5" fmla="*/ 26 h 148803"/>
                    <a:gd name="connsiteX6" fmla="*/ 51117 w 154283"/>
                    <a:gd name="connsiteY6" fmla="*/ 1087 h 148803"/>
                    <a:gd name="connsiteX7" fmla="*/ 63171 w 154283"/>
                    <a:gd name="connsiteY7" fmla="*/ 50043 h 148803"/>
                    <a:gd name="connsiteX8" fmla="*/ 63037 w 154283"/>
                    <a:gd name="connsiteY8" fmla="*/ 50119 h 148803"/>
                    <a:gd name="connsiteX9" fmla="*/ 26668 w 154283"/>
                    <a:gd name="connsiteY9" fmla="*/ 15201 h 148803"/>
                    <a:gd name="connsiteX10" fmla="*/ 25467 w 154283"/>
                    <a:gd name="connsiteY10" fmla="*/ 15183 h 148803"/>
                    <a:gd name="connsiteX11" fmla="*/ 25409 w 154283"/>
                    <a:gd name="connsiteY11" fmla="*/ 16425 h 148803"/>
                    <a:gd name="connsiteX12" fmla="*/ 58847 w 154283"/>
                    <a:gd name="connsiteY12" fmla="*/ 53102 h 148803"/>
                    <a:gd name="connsiteX13" fmla="*/ 49469 w 154283"/>
                    <a:gd name="connsiteY13" fmla="*/ 69182 h 148803"/>
                    <a:gd name="connsiteX14" fmla="*/ 1071 w 154283"/>
                    <a:gd name="connsiteY14" fmla="*/ 58580 h 148803"/>
                    <a:gd name="connsiteX15" fmla="*/ 38 w 154283"/>
                    <a:gd name="connsiteY15" fmla="*/ 59195 h 148803"/>
                    <a:gd name="connsiteX16" fmla="*/ 635 w 154283"/>
                    <a:gd name="connsiteY16" fmla="*/ 60286 h 148803"/>
                    <a:gd name="connsiteX17" fmla="*/ 48953 w 154283"/>
                    <a:gd name="connsiteY17" fmla="*/ 74295 h 148803"/>
                    <a:gd name="connsiteX18" fmla="*/ 48941 w 154283"/>
                    <a:gd name="connsiteY18" fmla="*/ 74399 h 148803"/>
                    <a:gd name="connsiteX19" fmla="*/ 48953 w 154283"/>
                    <a:gd name="connsiteY19" fmla="*/ 74504 h 148803"/>
                    <a:gd name="connsiteX20" fmla="*/ 635 w 154283"/>
                    <a:gd name="connsiteY20" fmla="*/ 88513 h 148803"/>
                    <a:gd name="connsiteX21" fmla="*/ 20 w 154283"/>
                    <a:gd name="connsiteY21" fmla="*/ 89546 h 148803"/>
                    <a:gd name="connsiteX22" fmla="*/ 1065 w 154283"/>
                    <a:gd name="connsiteY22" fmla="*/ 90219 h 148803"/>
                    <a:gd name="connsiteX23" fmla="*/ 49463 w 154283"/>
                    <a:gd name="connsiteY23" fmla="*/ 79616 h 148803"/>
                    <a:gd name="connsiteX24" fmla="*/ 58841 w 154283"/>
                    <a:gd name="connsiteY24" fmla="*/ 95697 h 148803"/>
                    <a:gd name="connsiteX25" fmla="*/ 25403 w 154283"/>
                    <a:gd name="connsiteY25" fmla="*/ 132373 h 148803"/>
                    <a:gd name="connsiteX26" fmla="*/ 25421 w 154283"/>
                    <a:gd name="connsiteY26" fmla="*/ 133574 h 148803"/>
                    <a:gd name="connsiteX27" fmla="*/ 26663 w 154283"/>
                    <a:gd name="connsiteY27" fmla="*/ 133597 h 148803"/>
                    <a:gd name="connsiteX28" fmla="*/ 63031 w 154283"/>
                    <a:gd name="connsiteY28" fmla="*/ 98685 h 148803"/>
                    <a:gd name="connsiteX29" fmla="*/ 63165 w 154283"/>
                    <a:gd name="connsiteY29" fmla="*/ 98761 h 148803"/>
                    <a:gd name="connsiteX30" fmla="*/ 51111 w 154283"/>
                    <a:gd name="connsiteY30" fmla="*/ 147717 h 148803"/>
                    <a:gd name="connsiteX31" fmla="*/ 51698 w 154283"/>
                    <a:gd name="connsiteY31" fmla="*/ 148761 h 148803"/>
                    <a:gd name="connsiteX32" fmla="*/ 52800 w 154283"/>
                    <a:gd name="connsiteY32" fmla="*/ 148193 h 148803"/>
                    <a:gd name="connsiteX33" fmla="*/ 67842 w 154283"/>
                    <a:gd name="connsiteY33" fmla="*/ 100908 h 148803"/>
                    <a:gd name="connsiteX34" fmla="*/ 77139 w 154283"/>
                    <a:gd name="connsiteY34" fmla="*/ 102603 h 148803"/>
                    <a:gd name="connsiteX35" fmla="*/ 86435 w 154283"/>
                    <a:gd name="connsiteY35" fmla="*/ 100908 h 148803"/>
                    <a:gd name="connsiteX36" fmla="*/ 101477 w 154283"/>
                    <a:gd name="connsiteY36" fmla="*/ 148193 h 148803"/>
                    <a:gd name="connsiteX37" fmla="*/ 102522 w 154283"/>
                    <a:gd name="connsiteY37" fmla="*/ 148779 h 148803"/>
                    <a:gd name="connsiteX38" fmla="*/ 103166 w 154283"/>
                    <a:gd name="connsiteY38" fmla="*/ 147717 h 148803"/>
                    <a:gd name="connsiteX39" fmla="*/ 91113 w 154283"/>
                    <a:gd name="connsiteY39" fmla="*/ 98761 h 148803"/>
                    <a:gd name="connsiteX40" fmla="*/ 91246 w 154283"/>
                    <a:gd name="connsiteY40" fmla="*/ 98685 h 148803"/>
                    <a:gd name="connsiteX41" fmla="*/ 127615 w 154283"/>
                    <a:gd name="connsiteY41" fmla="*/ 133597 h 148803"/>
                    <a:gd name="connsiteX42" fmla="*/ 128816 w 154283"/>
                    <a:gd name="connsiteY42" fmla="*/ 133615 h 148803"/>
                    <a:gd name="connsiteX43" fmla="*/ 128874 w 154283"/>
                    <a:gd name="connsiteY43" fmla="*/ 132373 h 148803"/>
                    <a:gd name="connsiteX44" fmla="*/ 95436 w 154283"/>
                    <a:gd name="connsiteY44" fmla="*/ 95697 h 148803"/>
                    <a:gd name="connsiteX45" fmla="*/ 104814 w 154283"/>
                    <a:gd name="connsiteY45" fmla="*/ 79616 h 148803"/>
                    <a:gd name="connsiteX46" fmla="*/ 153213 w 154283"/>
                    <a:gd name="connsiteY46" fmla="*/ 90219 h 148803"/>
                    <a:gd name="connsiteX47" fmla="*/ 154246 w 154283"/>
                    <a:gd name="connsiteY47" fmla="*/ 89603 h 148803"/>
                    <a:gd name="connsiteX48" fmla="*/ 153648 w 154283"/>
                    <a:gd name="connsiteY48" fmla="*/ 88513 h 148803"/>
                    <a:gd name="connsiteX49" fmla="*/ 105331 w 154283"/>
                    <a:gd name="connsiteY49" fmla="*/ 74504 h 148803"/>
                    <a:gd name="connsiteX50" fmla="*/ 105342 w 154283"/>
                    <a:gd name="connsiteY50" fmla="*/ 74399 h 148803"/>
                    <a:gd name="connsiteX51" fmla="*/ 105331 w 154283"/>
                    <a:gd name="connsiteY51" fmla="*/ 74295 h 148803"/>
                    <a:gd name="connsiteX52" fmla="*/ 153648 w 154283"/>
                    <a:gd name="connsiteY52" fmla="*/ 60286 h 148803"/>
                    <a:gd name="connsiteX53" fmla="*/ 154263 w 154283"/>
                    <a:gd name="connsiteY53" fmla="*/ 59253 h 148803"/>
                    <a:gd name="connsiteX54" fmla="*/ 153219 w 154283"/>
                    <a:gd name="connsiteY54" fmla="*/ 58586 h 148803"/>
                    <a:gd name="connsiteX55" fmla="*/ 104820 w 154283"/>
                    <a:gd name="connsiteY55" fmla="*/ 69188 h 148803"/>
                    <a:gd name="connsiteX56" fmla="*/ 95442 w 154283"/>
                    <a:gd name="connsiteY56" fmla="*/ 53107 h 148803"/>
                    <a:gd name="connsiteX57" fmla="*/ 128880 w 154283"/>
                    <a:gd name="connsiteY57" fmla="*/ 16431 h 148803"/>
                    <a:gd name="connsiteX58" fmla="*/ 128863 w 154283"/>
                    <a:gd name="connsiteY58" fmla="*/ 15230 h 148803"/>
                    <a:gd name="connsiteX59" fmla="*/ 127621 w 154283"/>
                    <a:gd name="connsiteY59" fmla="*/ 15206 h 148803"/>
                    <a:gd name="connsiteX60" fmla="*/ 91252 w 154283"/>
                    <a:gd name="connsiteY60" fmla="*/ 50124 h 148803"/>
                    <a:gd name="connsiteX61" fmla="*/ 91119 w 154283"/>
                    <a:gd name="connsiteY61" fmla="*/ 50049 h 148803"/>
                    <a:gd name="connsiteX62" fmla="*/ 103172 w 154283"/>
                    <a:gd name="connsiteY62" fmla="*/ 1093 h 148803"/>
                    <a:gd name="connsiteX63" fmla="*/ 102586 w 154283"/>
                    <a:gd name="connsiteY63" fmla="*/ 43 h 148803"/>
                    <a:gd name="connsiteX64" fmla="*/ 101483 w 154283"/>
                    <a:gd name="connsiteY64" fmla="*/ 612 h 1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3">
                      <a:moveTo>
                        <a:pt x="101483" y="612"/>
                      </a:moveTo>
                      <a:lnTo>
                        <a:pt x="86441" y="47896"/>
                      </a:lnTo>
                      <a:cubicBezTo>
                        <a:pt x="83517" y="46869"/>
                        <a:pt x="80418" y="46201"/>
                        <a:pt x="77145" y="46201"/>
                      </a:cubicBezTo>
                      <a:cubicBezTo>
                        <a:pt x="73866" y="46201"/>
                        <a:pt x="70773" y="46869"/>
                        <a:pt x="67848" y="47896"/>
                      </a:cubicBezTo>
                      <a:lnTo>
                        <a:pt x="52806" y="612"/>
                      </a:lnTo>
                      <a:cubicBezTo>
                        <a:pt x="52667" y="176"/>
                        <a:pt x="52208" y="-85"/>
                        <a:pt x="51761" y="26"/>
                      </a:cubicBezTo>
                      <a:cubicBezTo>
                        <a:pt x="51291" y="142"/>
                        <a:pt x="51001" y="617"/>
                        <a:pt x="51117" y="1087"/>
                      </a:cubicBezTo>
                      <a:lnTo>
                        <a:pt x="63171" y="50043"/>
                      </a:lnTo>
                      <a:cubicBezTo>
                        <a:pt x="63124" y="50066"/>
                        <a:pt x="63078" y="50090"/>
                        <a:pt x="63037" y="50119"/>
                      </a:cubicBezTo>
                      <a:lnTo>
                        <a:pt x="26668" y="15201"/>
                      </a:lnTo>
                      <a:cubicBezTo>
                        <a:pt x="26338" y="14887"/>
                        <a:pt x="25810" y="14870"/>
                        <a:pt x="25467" y="15183"/>
                      </a:cubicBezTo>
                      <a:cubicBezTo>
                        <a:pt x="25107" y="15508"/>
                        <a:pt x="25084" y="16065"/>
                        <a:pt x="25409" y="16425"/>
                      </a:cubicBezTo>
                      <a:lnTo>
                        <a:pt x="58847" y="53102"/>
                      </a:lnTo>
                      <a:cubicBezTo>
                        <a:pt x="54089" y="57193"/>
                        <a:pt x="50676" y="62764"/>
                        <a:pt x="49469" y="69182"/>
                      </a:cubicBezTo>
                      <a:lnTo>
                        <a:pt x="1071" y="58580"/>
                      </a:lnTo>
                      <a:cubicBezTo>
                        <a:pt x="624" y="58481"/>
                        <a:pt x="165" y="58748"/>
                        <a:pt x="38" y="59195"/>
                      </a:cubicBezTo>
                      <a:cubicBezTo>
                        <a:pt x="-96" y="59659"/>
                        <a:pt x="171" y="60147"/>
                        <a:pt x="635" y="60286"/>
                      </a:cubicBezTo>
                      <a:lnTo>
                        <a:pt x="48953" y="74295"/>
                      </a:lnTo>
                      <a:cubicBezTo>
                        <a:pt x="48953" y="74330"/>
                        <a:pt x="48941" y="74364"/>
                        <a:pt x="48941" y="74399"/>
                      </a:cubicBezTo>
                      <a:cubicBezTo>
                        <a:pt x="48941" y="74434"/>
                        <a:pt x="48953" y="74469"/>
                        <a:pt x="48953" y="74504"/>
                      </a:cubicBezTo>
                      <a:lnTo>
                        <a:pt x="635" y="88513"/>
                      </a:lnTo>
                      <a:cubicBezTo>
                        <a:pt x="194" y="88640"/>
                        <a:pt x="-78" y="89093"/>
                        <a:pt x="20" y="89546"/>
                      </a:cubicBezTo>
                      <a:cubicBezTo>
                        <a:pt x="125" y="90021"/>
                        <a:pt x="595" y="90318"/>
                        <a:pt x="1065" y="90219"/>
                      </a:cubicBezTo>
                      <a:lnTo>
                        <a:pt x="49463" y="79616"/>
                      </a:lnTo>
                      <a:cubicBezTo>
                        <a:pt x="50665" y="86035"/>
                        <a:pt x="54083" y="91606"/>
                        <a:pt x="58841" y="95697"/>
                      </a:cubicBezTo>
                      <a:lnTo>
                        <a:pt x="25403" y="132373"/>
                      </a:lnTo>
                      <a:cubicBezTo>
                        <a:pt x="25096" y="132710"/>
                        <a:pt x="25096" y="133238"/>
                        <a:pt x="25421" y="133574"/>
                      </a:cubicBezTo>
                      <a:cubicBezTo>
                        <a:pt x="25757" y="133923"/>
                        <a:pt x="26314" y="133934"/>
                        <a:pt x="26663" y="133597"/>
                      </a:cubicBezTo>
                      <a:lnTo>
                        <a:pt x="63031" y="98685"/>
                      </a:lnTo>
                      <a:cubicBezTo>
                        <a:pt x="63078" y="98709"/>
                        <a:pt x="63118" y="98732"/>
                        <a:pt x="63165" y="98761"/>
                      </a:cubicBezTo>
                      <a:lnTo>
                        <a:pt x="51111" y="147717"/>
                      </a:lnTo>
                      <a:cubicBezTo>
                        <a:pt x="51001" y="148164"/>
                        <a:pt x="51257" y="148622"/>
                        <a:pt x="51698" y="148761"/>
                      </a:cubicBezTo>
                      <a:cubicBezTo>
                        <a:pt x="52162" y="148906"/>
                        <a:pt x="52655" y="148651"/>
                        <a:pt x="52800" y="148193"/>
                      </a:cubicBezTo>
                      <a:lnTo>
                        <a:pt x="67842" y="100908"/>
                      </a:lnTo>
                      <a:cubicBezTo>
                        <a:pt x="70767" y="101935"/>
                        <a:pt x="73866" y="102603"/>
                        <a:pt x="77139" y="102603"/>
                      </a:cubicBezTo>
                      <a:cubicBezTo>
                        <a:pt x="80418" y="102603"/>
                        <a:pt x="83511" y="101935"/>
                        <a:pt x="86435" y="100908"/>
                      </a:cubicBezTo>
                      <a:lnTo>
                        <a:pt x="101477" y="148193"/>
                      </a:lnTo>
                      <a:cubicBezTo>
                        <a:pt x="101617" y="148628"/>
                        <a:pt x="102075" y="148889"/>
                        <a:pt x="102522" y="148779"/>
                      </a:cubicBezTo>
                      <a:cubicBezTo>
                        <a:pt x="102992" y="148663"/>
                        <a:pt x="103282" y="148187"/>
                        <a:pt x="103166" y="147717"/>
                      </a:cubicBezTo>
                      <a:lnTo>
                        <a:pt x="91113" y="98761"/>
                      </a:lnTo>
                      <a:cubicBezTo>
                        <a:pt x="91159" y="98738"/>
                        <a:pt x="91206" y="98715"/>
                        <a:pt x="91246" y="98685"/>
                      </a:cubicBezTo>
                      <a:lnTo>
                        <a:pt x="127615" y="133597"/>
                      </a:lnTo>
                      <a:cubicBezTo>
                        <a:pt x="127946" y="133911"/>
                        <a:pt x="128474" y="133928"/>
                        <a:pt x="128816" y="133615"/>
                      </a:cubicBezTo>
                      <a:cubicBezTo>
                        <a:pt x="129176" y="133290"/>
                        <a:pt x="129199" y="132733"/>
                        <a:pt x="128874" y="132373"/>
                      </a:cubicBezTo>
                      <a:lnTo>
                        <a:pt x="95436" y="95697"/>
                      </a:lnTo>
                      <a:cubicBezTo>
                        <a:pt x="100195" y="91606"/>
                        <a:pt x="103613" y="86035"/>
                        <a:pt x="104814" y="79616"/>
                      </a:cubicBezTo>
                      <a:lnTo>
                        <a:pt x="153213" y="90219"/>
                      </a:lnTo>
                      <a:cubicBezTo>
                        <a:pt x="153660" y="90318"/>
                        <a:pt x="154118" y="90050"/>
                        <a:pt x="154246" y="89603"/>
                      </a:cubicBezTo>
                      <a:cubicBezTo>
                        <a:pt x="154379" y="89139"/>
                        <a:pt x="154112" y="88652"/>
                        <a:pt x="153648" y="88513"/>
                      </a:cubicBezTo>
                      <a:lnTo>
                        <a:pt x="105331" y="74504"/>
                      </a:lnTo>
                      <a:cubicBezTo>
                        <a:pt x="105331" y="74469"/>
                        <a:pt x="105342" y="74434"/>
                        <a:pt x="105342" y="74399"/>
                      </a:cubicBezTo>
                      <a:cubicBezTo>
                        <a:pt x="105342" y="74364"/>
                        <a:pt x="105331" y="74330"/>
                        <a:pt x="105331" y="74295"/>
                      </a:cubicBezTo>
                      <a:lnTo>
                        <a:pt x="153648" y="60286"/>
                      </a:lnTo>
                      <a:cubicBezTo>
                        <a:pt x="154089" y="60158"/>
                        <a:pt x="154362" y="59706"/>
                        <a:pt x="154263" y="59253"/>
                      </a:cubicBezTo>
                      <a:cubicBezTo>
                        <a:pt x="154159" y="58777"/>
                        <a:pt x="153689" y="58481"/>
                        <a:pt x="153219" y="58586"/>
                      </a:cubicBezTo>
                      <a:lnTo>
                        <a:pt x="104820" y="69188"/>
                      </a:lnTo>
                      <a:cubicBezTo>
                        <a:pt x="103619" y="62770"/>
                        <a:pt x="100201" y="57199"/>
                        <a:pt x="95442" y="53107"/>
                      </a:cubicBezTo>
                      <a:lnTo>
                        <a:pt x="128880" y="16431"/>
                      </a:lnTo>
                      <a:cubicBezTo>
                        <a:pt x="129188" y="16094"/>
                        <a:pt x="129188" y="15566"/>
                        <a:pt x="128863" y="15230"/>
                      </a:cubicBezTo>
                      <a:cubicBezTo>
                        <a:pt x="128526" y="14882"/>
                        <a:pt x="127969" y="14870"/>
                        <a:pt x="127621" y="15206"/>
                      </a:cubicBezTo>
                      <a:lnTo>
                        <a:pt x="91252" y="50124"/>
                      </a:lnTo>
                      <a:cubicBezTo>
                        <a:pt x="91206" y="50101"/>
                        <a:pt x="91159" y="50078"/>
                        <a:pt x="91119" y="50049"/>
                      </a:cubicBezTo>
                      <a:lnTo>
                        <a:pt x="103172" y="1093"/>
                      </a:lnTo>
                      <a:cubicBezTo>
                        <a:pt x="103282" y="646"/>
                        <a:pt x="103027" y="188"/>
                        <a:pt x="102586" y="43"/>
                      </a:cubicBezTo>
                      <a:cubicBezTo>
                        <a:pt x="102127" y="-108"/>
                        <a:pt x="101628" y="153"/>
                        <a:pt x="101483" y="612"/>
                      </a:cubicBezTo>
                      <a:close/>
                    </a:path>
                  </a:pathLst>
                </a:custGeom>
                <a:solidFill>
                  <a:schemeClr val="accent4"/>
                </a:solidFill>
                <a:ln w="5794" cap="flat">
                  <a:noFill/>
                  <a:prstDash val="solid"/>
                  <a:miter/>
                </a:ln>
              </p:spPr>
              <p:txBody>
                <a:bodyPr rtlCol="0" anchor="ctr"/>
                <a:lstStyle/>
                <a:p>
                  <a:endParaRPr lang="en-US"/>
                </a:p>
              </p:txBody>
            </p:sp>
          </p:grpSp>
          <p:grpSp>
            <p:nvGrpSpPr>
              <p:cNvPr id="486" name="Content Placeholder 3" descr="A wreath with lemons and leaves">
                <a:extLst>
                  <a:ext uri="{FF2B5EF4-FFF2-40B4-BE49-F238E27FC236}">
                    <a16:creationId xmlns:a16="http://schemas.microsoft.com/office/drawing/2014/main" id="{52C85AEA-6EE6-4E29-90E4-22AC80A4D0A7}"/>
                  </a:ext>
                </a:extLst>
              </p:cNvPr>
              <p:cNvGrpSpPr/>
              <p:nvPr/>
            </p:nvGrpSpPr>
            <p:grpSpPr>
              <a:xfrm>
                <a:off x="4099379" y="3862813"/>
                <a:ext cx="237011" cy="215881"/>
                <a:chOff x="4099379" y="3862813"/>
                <a:chExt cx="237011" cy="215881"/>
              </a:xfrm>
            </p:grpSpPr>
            <p:sp>
              <p:nvSpPr>
                <p:cNvPr id="487" name="Freeform: Shape 486">
                  <a:extLst>
                    <a:ext uri="{FF2B5EF4-FFF2-40B4-BE49-F238E27FC236}">
                      <a16:creationId xmlns:a16="http://schemas.microsoft.com/office/drawing/2014/main" id="{F8510423-0DA5-4BA6-8AF9-2320A3387F80}"/>
                    </a:ext>
                  </a:extLst>
                </p:cNvPr>
                <p:cNvSpPr/>
                <p:nvPr/>
              </p:nvSpPr>
              <p:spPr>
                <a:xfrm>
                  <a:off x="4099379" y="3933186"/>
                  <a:ext cx="96653" cy="76696"/>
                </a:xfrm>
                <a:custGeom>
                  <a:avLst/>
                  <a:gdLst>
                    <a:gd name="connsiteX0" fmla="*/ 96654 w 96653"/>
                    <a:gd name="connsiteY0" fmla="*/ 37849 h 76696"/>
                    <a:gd name="connsiteX1" fmla="*/ 38674 w 96653"/>
                    <a:gd name="connsiteY1" fmla="*/ 76696 h 76696"/>
                    <a:gd name="connsiteX2" fmla="*/ 11463 w 96653"/>
                    <a:gd name="connsiteY2" fmla="*/ 65699 h 76696"/>
                    <a:gd name="connsiteX3" fmla="*/ 2 w 96653"/>
                    <a:gd name="connsiteY3" fmla="*/ 38679 h 76696"/>
                    <a:gd name="connsiteX4" fmla="*/ 7981 w 96653"/>
                    <a:gd name="connsiteY4" fmla="*/ 14932 h 76696"/>
                    <a:gd name="connsiteX5" fmla="*/ 38024 w 96653"/>
                    <a:gd name="connsiteY5" fmla="*/ 1 h 76696"/>
                    <a:gd name="connsiteX6" fmla="*/ 96654 w 96653"/>
                    <a:gd name="connsiteY6" fmla="*/ 37849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 h="76696">
                      <a:moveTo>
                        <a:pt x="96654" y="37849"/>
                      </a:moveTo>
                      <a:cubicBezTo>
                        <a:pt x="79795" y="54702"/>
                        <a:pt x="53124" y="76568"/>
                        <a:pt x="38674" y="76696"/>
                      </a:cubicBezTo>
                      <a:cubicBezTo>
                        <a:pt x="28431" y="76783"/>
                        <a:pt x="18769" y="72877"/>
                        <a:pt x="11463" y="65699"/>
                      </a:cubicBezTo>
                      <a:cubicBezTo>
                        <a:pt x="4157" y="58520"/>
                        <a:pt x="89" y="48921"/>
                        <a:pt x="2" y="38679"/>
                      </a:cubicBezTo>
                      <a:cubicBezTo>
                        <a:pt x="-74" y="29997"/>
                        <a:pt x="2688" y="21786"/>
                        <a:pt x="7981" y="14932"/>
                      </a:cubicBezTo>
                      <a:cubicBezTo>
                        <a:pt x="15229" y="5543"/>
                        <a:pt x="26180" y="105"/>
                        <a:pt x="38024" y="1"/>
                      </a:cubicBezTo>
                      <a:cubicBezTo>
                        <a:pt x="52497" y="-121"/>
                        <a:pt x="79523" y="21292"/>
                        <a:pt x="96654" y="37849"/>
                      </a:cubicBezTo>
                      <a:close/>
                    </a:path>
                  </a:pathLst>
                </a:custGeom>
                <a:solidFill>
                  <a:srgbClr val="FFFFFF"/>
                </a:solidFill>
                <a:ln w="5794"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654E2D7D-F1B0-4D55-A9EC-51C9CC430060}"/>
                    </a:ext>
                  </a:extLst>
                </p:cNvPr>
                <p:cNvSpPr/>
                <p:nvPr/>
              </p:nvSpPr>
              <p:spPr>
                <a:xfrm>
                  <a:off x="4139408" y="3989587"/>
                  <a:ext cx="75067" cy="89106"/>
                </a:xfrm>
                <a:custGeom>
                  <a:avLst/>
                  <a:gdLst>
                    <a:gd name="connsiteX0" fmla="*/ 67088 w 75067"/>
                    <a:gd name="connsiteY0" fmla="*/ 0 h 89106"/>
                    <a:gd name="connsiteX1" fmla="*/ 71742 w 75067"/>
                    <a:gd name="connsiteY1" fmla="*/ 69633 h 89106"/>
                    <a:gd name="connsiteX2" fmla="*/ 48611 w 75067"/>
                    <a:gd name="connsiteY2" fmla="*/ 87698 h 89106"/>
                    <a:gd name="connsiteX3" fmla="*/ 19479 w 75067"/>
                    <a:gd name="connsiteY3" fmla="*/ 84117 h 89106"/>
                    <a:gd name="connsiteX4" fmla="*/ 2905 w 75067"/>
                    <a:gd name="connsiteY4" fmla="*/ 65338 h 89106"/>
                    <a:gd name="connsiteX5" fmla="*/ 4994 w 75067"/>
                    <a:gd name="connsiteY5" fmla="*/ 31854 h 89106"/>
                    <a:gd name="connsiteX6" fmla="*/ 67088 w 75067"/>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67088" y="0"/>
                      </a:moveTo>
                      <a:cubicBezTo>
                        <a:pt x="73251" y="23027"/>
                        <a:pt x="78857" y="57057"/>
                        <a:pt x="71742" y="69633"/>
                      </a:cubicBezTo>
                      <a:cubicBezTo>
                        <a:pt x="66694" y="78546"/>
                        <a:pt x="58482" y="84965"/>
                        <a:pt x="48611" y="87698"/>
                      </a:cubicBezTo>
                      <a:cubicBezTo>
                        <a:pt x="38740" y="90431"/>
                        <a:pt x="28392" y="89160"/>
                        <a:pt x="19479" y="84117"/>
                      </a:cubicBezTo>
                      <a:cubicBezTo>
                        <a:pt x="11923" y="79840"/>
                        <a:pt x="6189" y="73347"/>
                        <a:pt x="2905" y="65338"/>
                      </a:cubicBezTo>
                      <a:cubicBezTo>
                        <a:pt x="-1598" y="54365"/>
                        <a:pt x="-838" y="42160"/>
                        <a:pt x="4994" y="31854"/>
                      </a:cubicBezTo>
                      <a:cubicBezTo>
                        <a:pt x="12126" y="19255"/>
                        <a:pt x="44183" y="6558"/>
                        <a:pt x="67088" y="0"/>
                      </a:cubicBezTo>
                      <a:close/>
                    </a:path>
                  </a:pathLst>
                </a:custGeom>
                <a:solidFill>
                  <a:srgbClr val="FFFFFF"/>
                </a:solidFill>
                <a:ln w="5794"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B5FB7BE7-BC3A-41CA-AC9C-7528470B9C32}"/>
                    </a:ext>
                  </a:extLst>
                </p:cNvPr>
                <p:cNvSpPr/>
                <p:nvPr/>
              </p:nvSpPr>
              <p:spPr>
                <a:xfrm>
                  <a:off x="4221659" y="3989321"/>
                  <a:ext cx="75072" cy="88601"/>
                </a:xfrm>
                <a:custGeom>
                  <a:avLst/>
                  <a:gdLst>
                    <a:gd name="connsiteX0" fmla="*/ 7127 w 75072"/>
                    <a:gd name="connsiteY0" fmla="*/ 0 h 88601"/>
                    <a:gd name="connsiteX1" fmla="*/ 69755 w 75072"/>
                    <a:gd name="connsiteY1" fmla="*/ 30786 h 88601"/>
                    <a:gd name="connsiteX2" fmla="*/ 73834 w 75072"/>
                    <a:gd name="connsiteY2" fmla="*/ 59848 h 88601"/>
                    <a:gd name="connsiteX3" fmla="*/ 56170 w 75072"/>
                    <a:gd name="connsiteY3" fmla="*/ 83287 h 88601"/>
                    <a:gd name="connsiteX4" fmla="*/ 31616 w 75072"/>
                    <a:gd name="connsiteY4" fmla="*/ 88249 h 88601"/>
                    <a:gd name="connsiteX5" fmla="*/ 3662 w 75072"/>
                    <a:gd name="connsiteY5" fmla="*/ 69696 h 88601"/>
                    <a:gd name="connsiteX6" fmla="*/ 7127 w 75072"/>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2" h="88601">
                      <a:moveTo>
                        <a:pt x="7127" y="0"/>
                      </a:moveTo>
                      <a:cubicBezTo>
                        <a:pt x="30148" y="6174"/>
                        <a:pt x="62425" y="18338"/>
                        <a:pt x="69755" y="30786"/>
                      </a:cubicBezTo>
                      <a:cubicBezTo>
                        <a:pt x="74949" y="39613"/>
                        <a:pt x="76400" y="49936"/>
                        <a:pt x="73834" y="59848"/>
                      </a:cubicBezTo>
                      <a:cubicBezTo>
                        <a:pt x="71269" y="69766"/>
                        <a:pt x="64990" y="78088"/>
                        <a:pt x="56170" y="83287"/>
                      </a:cubicBezTo>
                      <a:cubicBezTo>
                        <a:pt x="48689" y="87692"/>
                        <a:pt x="40199" y="89410"/>
                        <a:pt x="31616" y="88249"/>
                      </a:cubicBezTo>
                      <a:cubicBezTo>
                        <a:pt x="19859" y="86665"/>
                        <a:pt x="9674" y="79898"/>
                        <a:pt x="3662" y="69696"/>
                      </a:cubicBezTo>
                      <a:cubicBezTo>
                        <a:pt x="-3679" y="57231"/>
                        <a:pt x="1347" y="23120"/>
                        <a:pt x="7127" y="0"/>
                      </a:cubicBezTo>
                      <a:close/>
                    </a:path>
                  </a:pathLst>
                </a:custGeom>
                <a:solidFill>
                  <a:srgbClr val="FFFFFF"/>
                </a:solidFill>
                <a:ln w="5794"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74D5BBA6-13E5-476B-8E39-36560BABA43D}"/>
                    </a:ext>
                  </a:extLst>
                </p:cNvPr>
                <p:cNvSpPr/>
                <p:nvPr/>
              </p:nvSpPr>
              <p:spPr>
                <a:xfrm>
                  <a:off x="4237764" y="3930840"/>
                  <a:ext cx="98626" cy="78257"/>
                </a:xfrm>
                <a:custGeom>
                  <a:avLst/>
                  <a:gdLst>
                    <a:gd name="connsiteX0" fmla="*/ 0 w 98626"/>
                    <a:gd name="connsiteY0" fmla="*/ 39637 h 78257"/>
                    <a:gd name="connsiteX1" fmla="*/ 59164 w 98626"/>
                    <a:gd name="connsiteY1" fmla="*/ 1 h 78257"/>
                    <a:gd name="connsiteX2" fmla="*/ 86926 w 98626"/>
                    <a:gd name="connsiteY2" fmla="*/ 11225 h 78257"/>
                    <a:gd name="connsiteX3" fmla="*/ 98625 w 98626"/>
                    <a:gd name="connsiteY3" fmla="*/ 38796 h 78257"/>
                    <a:gd name="connsiteX4" fmla="*/ 90483 w 98626"/>
                    <a:gd name="connsiteY4" fmla="*/ 63024 h 78257"/>
                    <a:gd name="connsiteX5" fmla="*/ 59825 w 98626"/>
                    <a:gd name="connsiteY5" fmla="*/ 78257 h 78257"/>
                    <a:gd name="connsiteX6" fmla="*/ 0 w 98626"/>
                    <a:gd name="connsiteY6" fmla="*/ 39637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0" y="39637"/>
                      </a:moveTo>
                      <a:cubicBezTo>
                        <a:pt x="17201" y="22442"/>
                        <a:pt x="44418" y="123"/>
                        <a:pt x="59164" y="1"/>
                      </a:cubicBezTo>
                      <a:cubicBezTo>
                        <a:pt x="69615" y="-86"/>
                        <a:pt x="79475" y="3901"/>
                        <a:pt x="86926" y="11225"/>
                      </a:cubicBezTo>
                      <a:cubicBezTo>
                        <a:pt x="94383" y="18554"/>
                        <a:pt x="98532" y="28344"/>
                        <a:pt x="98625" y="38796"/>
                      </a:cubicBezTo>
                      <a:cubicBezTo>
                        <a:pt x="98701" y="47651"/>
                        <a:pt x="95886" y="56031"/>
                        <a:pt x="90483" y="63024"/>
                      </a:cubicBezTo>
                      <a:cubicBezTo>
                        <a:pt x="83084" y="72605"/>
                        <a:pt x="71913" y="78159"/>
                        <a:pt x="59825" y="78257"/>
                      </a:cubicBezTo>
                      <a:cubicBezTo>
                        <a:pt x="45062" y="78379"/>
                        <a:pt x="17485" y="56536"/>
                        <a:pt x="0" y="39637"/>
                      </a:cubicBezTo>
                      <a:close/>
                    </a:path>
                  </a:pathLst>
                </a:custGeom>
                <a:solidFill>
                  <a:srgbClr val="FFFFFF"/>
                </a:solidFill>
                <a:ln w="5794"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40BFC432-2BCA-4888-94B5-11692D1055E0}"/>
                    </a:ext>
                  </a:extLst>
                </p:cNvPr>
                <p:cNvSpPr/>
                <p:nvPr/>
              </p:nvSpPr>
              <p:spPr>
                <a:xfrm>
                  <a:off x="4220314" y="3862813"/>
                  <a:ext cx="75066" cy="89106"/>
                </a:xfrm>
                <a:custGeom>
                  <a:avLst/>
                  <a:gdLst>
                    <a:gd name="connsiteX0" fmla="*/ 7979 w 75066"/>
                    <a:gd name="connsiteY0" fmla="*/ 89107 h 89106"/>
                    <a:gd name="connsiteX1" fmla="*/ 3325 w 75066"/>
                    <a:gd name="connsiteY1" fmla="*/ 19474 h 89106"/>
                    <a:gd name="connsiteX2" fmla="*/ 26457 w 75066"/>
                    <a:gd name="connsiteY2" fmla="*/ 1409 h 89106"/>
                    <a:gd name="connsiteX3" fmla="*/ 55589 w 75066"/>
                    <a:gd name="connsiteY3" fmla="*/ 4989 h 89106"/>
                    <a:gd name="connsiteX4" fmla="*/ 72163 w 75066"/>
                    <a:gd name="connsiteY4" fmla="*/ 23768 h 89106"/>
                    <a:gd name="connsiteX5" fmla="*/ 70068 w 75066"/>
                    <a:gd name="connsiteY5" fmla="*/ 57253 h 89106"/>
                    <a:gd name="connsiteX6" fmla="*/ 7979 w 75066"/>
                    <a:gd name="connsiteY6" fmla="*/ 89107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6">
                      <a:moveTo>
                        <a:pt x="7979" y="89107"/>
                      </a:moveTo>
                      <a:cubicBezTo>
                        <a:pt x="1816" y="66079"/>
                        <a:pt x="-3790" y="32049"/>
                        <a:pt x="3325" y="19474"/>
                      </a:cubicBezTo>
                      <a:cubicBezTo>
                        <a:pt x="8374" y="10560"/>
                        <a:pt x="16585" y="4142"/>
                        <a:pt x="26457" y="1409"/>
                      </a:cubicBezTo>
                      <a:cubicBezTo>
                        <a:pt x="36328" y="-1325"/>
                        <a:pt x="46675" y="-54"/>
                        <a:pt x="55589" y="4989"/>
                      </a:cubicBezTo>
                      <a:cubicBezTo>
                        <a:pt x="63144" y="9266"/>
                        <a:pt x="68878" y="15760"/>
                        <a:pt x="72163" y="23768"/>
                      </a:cubicBezTo>
                      <a:cubicBezTo>
                        <a:pt x="76666" y="34742"/>
                        <a:pt x="75906" y="46946"/>
                        <a:pt x="70068" y="57253"/>
                      </a:cubicBezTo>
                      <a:cubicBezTo>
                        <a:pt x="62941" y="69846"/>
                        <a:pt x="30884" y="82549"/>
                        <a:pt x="7979" y="89107"/>
                      </a:cubicBezTo>
                      <a:close/>
                    </a:path>
                  </a:pathLst>
                </a:custGeom>
                <a:solidFill>
                  <a:srgbClr val="FFFFFF"/>
                </a:solidFill>
                <a:ln w="5794"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6E87D23B-4501-4D03-B8A8-3AD1A5F4FFDB}"/>
                    </a:ext>
                  </a:extLst>
                </p:cNvPr>
                <p:cNvSpPr/>
                <p:nvPr/>
              </p:nvSpPr>
              <p:spPr>
                <a:xfrm>
                  <a:off x="4138057" y="3863579"/>
                  <a:ext cx="75070" cy="88601"/>
                </a:xfrm>
                <a:custGeom>
                  <a:avLst/>
                  <a:gdLst>
                    <a:gd name="connsiteX0" fmla="*/ 67945 w 75070"/>
                    <a:gd name="connsiteY0" fmla="*/ 88602 h 88601"/>
                    <a:gd name="connsiteX1" fmla="*/ 5317 w 75070"/>
                    <a:gd name="connsiteY1" fmla="*/ 57816 h 88601"/>
                    <a:gd name="connsiteX2" fmla="*/ 1238 w 75070"/>
                    <a:gd name="connsiteY2" fmla="*/ 28753 h 88601"/>
                    <a:gd name="connsiteX3" fmla="*/ 18903 w 75070"/>
                    <a:gd name="connsiteY3" fmla="*/ 5314 h 88601"/>
                    <a:gd name="connsiteX4" fmla="*/ 43456 w 75070"/>
                    <a:gd name="connsiteY4" fmla="*/ 353 h 88601"/>
                    <a:gd name="connsiteX5" fmla="*/ 71410 w 75070"/>
                    <a:gd name="connsiteY5" fmla="*/ 18905 h 88601"/>
                    <a:gd name="connsiteX6" fmla="*/ 67945 w 75070"/>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0" h="88601">
                      <a:moveTo>
                        <a:pt x="67945" y="88602"/>
                      </a:moveTo>
                      <a:cubicBezTo>
                        <a:pt x="44924" y="82427"/>
                        <a:pt x="12647" y="70264"/>
                        <a:pt x="5317" y="57816"/>
                      </a:cubicBezTo>
                      <a:cubicBezTo>
                        <a:pt x="124" y="48989"/>
                        <a:pt x="-1327" y="38665"/>
                        <a:pt x="1238" y="28753"/>
                      </a:cubicBezTo>
                      <a:cubicBezTo>
                        <a:pt x="3803" y="18836"/>
                        <a:pt x="10082" y="10514"/>
                        <a:pt x="18903" y="5314"/>
                      </a:cubicBezTo>
                      <a:cubicBezTo>
                        <a:pt x="26383" y="910"/>
                        <a:pt x="34873" y="-808"/>
                        <a:pt x="43456" y="353"/>
                      </a:cubicBezTo>
                      <a:cubicBezTo>
                        <a:pt x="55213" y="1937"/>
                        <a:pt x="65398" y="8703"/>
                        <a:pt x="71410" y="18905"/>
                      </a:cubicBezTo>
                      <a:cubicBezTo>
                        <a:pt x="78751" y="31377"/>
                        <a:pt x="73720" y="65488"/>
                        <a:pt x="67945" y="88602"/>
                      </a:cubicBezTo>
                      <a:close/>
                    </a:path>
                  </a:pathLst>
                </a:custGeom>
                <a:solidFill>
                  <a:srgbClr val="FFFFFF"/>
                </a:solidFill>
                <a:ln w="5794"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F5C6335C-932B-4460-B39C-5AD7496C2EBC}"/>
                    </a:ext>
                  </a:extLst>
                </p:cNvPr>
                <p:cNvSpPr/>
                <p:nvPr/>
              </p:nvSpPr>
              <p:spPr>
                <a:xfrm>
                  <a:off x="4140250" y="3896345"/>
                  <a:ext cx="154283" cy="148810"/>
                </a:xfrm>
                <a:custGeom>
                  <a:avLst/>
                  <a:gdLst>
                    <a:gd name="connsiteX0" fmla="*/ 101483 w 154283"/>
                    <a:gd name="connsiteY0" fmla="*/ 612 h 148810"/>
                    <a:gd name="connsiteX1" fmla="*/ 86441 w 154283"/>
                    <a:gd name="connsiteY1" fmla="*/ 47897 h 148810"/>
                    <a:gd name="connsiteX2" fmla="*/ 77145 w 154283"/>
                    <a:gd name="connsiteY2" fmla="*/ 46202 h 148810"/>
                    <a:gd name="connsiteX3" fmla="*/ 67848 w 154283"/>
                    <a:gd name="connsiteY3" fmla="*/ 47897 h 148810"/>
                    <a:gd name="connsiteX4" fmla="*/ 52806 w 154283"/>
                    <a:gd name="connsiteY4" fmla="*/ 612 h 148810"/>
                    <a:gd name="connsiteX5" fmla="*/ 51761 w 154283"/>
                    <a:gd name="connsiteY5" fmla="*/ 26 h 148810"/>
                    <a:gd name="connsiteX6" fmla="*/ 51117 w 154283"/>
                    <a:gd name="connsiteY6" fmla="*/ 1088 h 148810"/>
                    <a:gd name="connsiteX7" fmla="*/ 63171 w 154283"/>
                    <a:gd name="connsiteY7" fmla="*/ 50044 h 148810"/>
                    <a:gd name="connsiteX8" fmla="*/ 63037 w 154283"/>
                    <a:gd name="connsiteY8" fmla="*/ 50119 h 148810"/>
                    <a:gd name="connsiteX9" fmla="*/ 26668 w 154283"/>
                    <a:gd name="connsiteY9" fmla="*/ 15207 h 148810"/>
                    <a:gd name="connsiteX10" fmla="*/ 25467 w 154283"/>
                    <a:gd name="connsiteY10" fmla="*/ 15190 h 148810"/>
                    <a:gd name="connsiteX11" fmla="*/ 25409 w 154283"/>
                    <a:gd name="connsiteY11" fmla="*/ 16432 h 148810"/>
                    <a:gd name="connsiteX12" fmla="*/ 58847 w 154283"/>
                    <a:gd name="connsiteY12" fmla="*/ 53108 h 148810"/>
                    <a:gd name="connsiteX13" fmla="*/ 49469 w 154283"/>
                    <a:gd name="connsiteY13" fmla="*/ 69189 h 148810"/>
                    <a:gd name="connsiteX14" fmla="*/ 1071 w 154283"/>
                    <a:gd name="connsiteY14" fmla="*/ 58586 h 148810"/>
                    <a:gd name="connsiteX15" fmla="*/ 38 w 154283"/>
                    <a:gd name="connsiteY15" fmla="*/ 59201 h 148810"/>
                    <a:gd name="connsiteX16" fmla="*/ 635 w 154283"/>
                    <a:gd name="connsiteY16" fmla="*/ 60292 h 148810"/>
                    <a:gd name="connsiteX17" fmla="*/ 48953 w 154283"/>
                    <a:gd name="connsiteY17" fmla="*/ 74301 h 148810"/>
                    <a:gd name="connsiteX18" fmla="*/ 48941 w 154283"/>
                    <a:gd name="connsiteY18" fmla="*/ 74406 h 148810"/>
                    <a:gd name="connsiteX19" fmla="*/ 48953 w 154283"/>
                    <a:gd name="connsiteY19" fmla="*/ 74510 h 148810"/>
                    <a:gd name="connsiteX20" fmla="*/ 635 w 154283"/>
                    <a:gd name="connsiteY20" fmla="*/ 88519 h 148810"/>
                    <a:gd name="connsiteX21" fmla="*/ 20 w 154283"/>
                    <a:gd name="connsiteY21" fmla="*/ 89552 h 148810"/>
                    <a:gd name="connsiteX22" fmla="*/ 1065 w 154283"/>
                    <a:gd name="connsiteY22" fmla="*/ 90219 h 148810"/>
                    <a:gd name="connsiteX23" fmla="*/ 49463 w 154283"/>
                    <a:gd name="connsiteY23" fmla="*/ 79617 h 148810"/>
                    <a:gd name="connsiteX24" fmla="*/ 58841 w 154283"/>
                    <a:gd name="connsiteY24" fmla="*/ 95698 h 148810"/>
                    <a:gd name="connsiteX25" fmla="*/ 25403 w 154283"/>
                    <a:gd name="connsiteY25" fmla="*/ 132374 h 148810"/>
                    <a:gd name="connsiteX26" fmla="*/ 25421 w 154283"/>
                    <a:gd name="connsiteY26" fmla="*/ 133575 h 148810"/>
                    <a:gd name="connsiteX27" fmla="*/ 26663 w 154283"/>
                    <a:gd name="connsiteY27" fmla="*/ 133598 h 148810"/>
                    <a:gd name="connsiteX28" fmla="*/ 63031 w 154283"/>
                    <a:gd name="connsiteY28" fmla="*/ 98686 h 148810"/>
                    <a:gd name="connsiteX29" fmla="*/ 63165 w 154283"/>
                    <a:gd name="connsiteY29" fmla="*/ 98762 h 148810"/>
                    <a:gd name="connsiteX30" fmla="*/ 51111 w 154283"/>
                    <a:gd name="connsiteY30" fmla="*/ 147717 h 148810"/>
                    <a:gd name="connsiteX31" fmla="*/ 51698 w 154283"/>
                    <a:gd name="connsiteY31" fmla="*/ 148768 h 148810"/>
                    <a:gd name="connsiteX32" fmla="*/ 52800 w 154283"/>
                    <a:gd name="connsiteY32" fmla="*/ 148199 h 148810"/>
                    <a:gd name="connsiteX33" fmla="*/ 67842 w 154283"/>
                    <a:gd name="connsiteY33" fmla="*/ 100915 h 148810"/>
                    <a:gd name="connsiteX34" fmla="*/ 77139 w 154283"/>
                    <a:gd name="connsiteY34" fmla="*/ 102609 h 148810"/>
                    <a:gd name="connsiteX35" fmla="*/ 86436 w 154283"/>
                    <a:gd name="connsiteY35" fmla="*/ 100915 h 148810"/>
                    <a:gd name="connsiteX36" fmla="*/ 101477 w 154283"/>
                    <a:gd name="connsiteY36" fmla="*/ 148199 h 148810"/>
                    <a:gd name="connsiteX37" fmla="*/ 102522 w 154283"/>
                    <a:gd name="connsiteY37" fmla="*/ 148785 h 148810"/>
                    <a:gd name="connsiteX38" fmla="*/ 103166 w 154283"/>
                    <a:gd name="connsiteY38" fmla="*/ 147723 h 148810"/>
                    <a:gd name="connsiteX39" fmla="*/ 91113 w 154283"/>
                    <a:gd name="connsiteY39" fmla="*/ 98767 h 148810"/>
                    <a:gd name="connsiteX40" fmla="*/ 91246 w 154283"/>
                    <a:gd name="connsiteY40" fmla="*/ 98692 h 148810"/>
                    <a:gd name="connsiteX41" fmla="*/ 127615 w 154283"/>
                    <a:gd name="connsiteY41" fmla="*/ 133604 h 148810"/>
                    <a:gd name="connsiteX42" fmla="*/ 128816 w 154283"/>
                    <a:gd name="connsiteY42" fmla="*/ 133621 h 148810"/>
                    <a:gd name="connsiteX43" fmla="*/ 128874 w 154283"/>
                    <a:gd name="connsiteY43" fmla="*/ 132380 h 148810"/>
                    <a:gd name="connsiteX44" fmla="*/ 95436 w 154283"/>
                    <a:gd name="connsiteY44" fmla="*/ 95703 h 148810"/>
                    <a:gd name="connsiteX45" fmla="*/ 104814 w 154283"/>
                    <a:gd name="connsiteY45" fmla="*/ 79623 h 148810"/>
                    <a:gd name="connsiteX46" fmla="*/ 153213 w 154283"/>
                    <a:gd name="connsiteY46" fmla="*/ 90225 h 148810"/>
                    <a:gd name="connsiteX47" fmla="*/ 154246 w 154283"/>
                    <a:gd name="connsiteY47" fmla="*/ 89610 h 148810"/>
                    <a:gd name="connsiteX48" fmla="*/ 153648 w 154283"/>
                    <a:gd name="connsiteY48" fmla="*/ 88519 h 148810"/>
                    <a:gd name="connsiteX49" fmla="*/ 105331 w 154283"/>
                    <a:gd name="connsiteY49" fmla="*/ 74510 h 148810"/>
                    <a:gd name="connsiteX50" fmla="*/ 105342 w 154283"/>
                    <a:gd name="connsiteY50" fmla="*/ 74400 h 148810"/>
                    <a:gd name="connsiteX51" fmla="*/ 105331 w 154283"/>
                    <a:gd name="connsiteY51" fmla="*/ 74296 h 148810"/>
                    <a:gd name="connsiteX52" fmla="*/ 153648 w 154283"/>
                    <a:gd name="connsiteY52" fmla="*/ 60287 h 148810"/>
                    <a:gd name="connsiteX53" fmla="*/ 154263 w 154283"/>
                    <a:gd name="connsiteY53" fmla="*/ 59253 h 148810"/>
                    <a:gd name="connsiteX54" fmla="*/ 153219 w 154283"/>
                    <a:gd name="connsiteY54" fmla="*/ 58586 h 148810"/>
                    <a:gd name="connsiteX55" fmla="*/ 104820 w 154283"/>
                    <a:gd name="connsiteY55" fmla="*/ 69189 h 148810"/>
                    <a:gd name="connsiteX56" fmla="*/ 95442 w 154283"/>
                    <a:gd name="connsiteY56" fmla="*/ 53108 h 148810"/>
                    <a:gd name="connsiteX57" fmla="*/ 128880 w 154283"/>
                    <a:gd name="connsiteY57" fmla="*/ 16432 h 148810"/>
                    <a:gd name="connsiteX58" fmla="*/ 128863 w 154283"/>
                    <a:gd name="connsiteY58" fmla="*/ 15230 h 148810"/>
                    <a:gd name="connsiteX59" fmla="*/ 127621 w 154283"/>
                    <a:gd name="connsiteY59" fmla="*/ 15207 h 148810"/>
                    <a:gd name="connsiteX60" fmla="*/ 91252 w 154283"/>
                    <a:gd name="connsiteY60" fmla="*/ 50119 h 148810"/>
                    <a:gd name="connsiteX61" fmla="*/ 91119 w 154283"/>
                    <a:gd name="connsiteY61" fmla="*/ 50044 h 148810"/>
                    <a:gd name="connsiteX62" fmla="*/ 103172 w 154283"/>
                    <a:gd name="connsiteY62" fmla="*/ 1088 h 148810"/>
                    <a:gd name="connsiteX63" fmla="*/ 102586 w 154283"/>
                    <a:gd name="connsiteY63" fmla="*/ 43 h 148810"/>
                    <a:gd name="connsiteX64" fmla="*/ 101483 w 154283"/>
                    <a:gd name="connsiteY64" fmla="*/ 612 h 14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10">
                      <a:moveTo>
                        <a:pt x="101483" y="612"/>
                      </a:moveTo>
                      <a:lnTo>
                        <a:pt x="86441" y="47897"/>
                      </a:lnTo>
                      <a:cubicBezTo>
                        <a:pt x="83517" y="46870"/>
                        <a:pt x="80418" y="46202"/>
                        <a:pt x="77145" y="46202"/>
                      </a:cubicBezTo>
                      <a:cubicBezTo>
                        <a:pt x="73866" y="46202"/>
                        <a:pt x="70773" y="46870"/>
                        <a:pt x="67848" y="47897"/>
                      </a:cubicBezTo>
                      <a:lnTo>
                        <a:pt x="52806" y="612"/>
                      </a:lnTo>
                      <a:cubicBezTo>
                        <a:pt x="52667" y="177"/>
                        <a:pt x="52208" y="-84"/>
                        <a:pt x="51761" y="26"/>
                      </a:cubicBezTo>
                      <a:cubicBezTo>
                        <a:pt x="51291" y="142"/>
                        <a:pt x="51001" y="618"/>
                        <a:pt x="51117" y="1088"/>
                      </a:cubicBezTo>
                      <a:lnTo>
                        <a:pt x="63171" y="50044"/>
                      </a:lnTo>
                      <a:cubicBezTo>
                        <a:pt x="63124" y="50067"/>
                        <a:pt x="63078" y="50090"/>
                        <a:pt x="63037" y="50119"/>
                      </a:cubicBezTo>
                      <a:lnTo>
                        <a:pt x="26668" y="15207"/>
                      </a:lnTo>
                      <a:cubicBezTo>
                        <a:pt x="26338" y="14894"/>
                        <a:pt x="25810" y="14877"/>
                        <a:pt x="25467" y="15190"/>
                      </a:cubicBezTo>
                      <a:cubicBezTo>
                        <a:pt x="25107" y="15515"/>
                        <a:pt x="25084" y="16072"/>
                        <a:pt x="25409" y="16432"/>
                      </a:cubicBezTo>
                      <a:lnTo>
                        <a:pt x="58847" y="53108"/>
                      </a:lnTo>
                      <a:cubicBezTo>
                        <a:pt x="54089" y="57199"/>
                        <a:pt x="50676" y="62770"/>
                        <a:pt x="49469" y="69189"/>
                      </a:cubicBezTo>
                      <a:lnTo>
                        <a:pt x="1071" y="58586"/>
                      </a:lnTo>
                      <a:cubicBezTo>
                        <a:pt x="624" y="58488"/>
                        <a:pt x="165" y="58754"/>
                        <a:pt x="38" y="59201"/>
                      </a:cubicBezTo>
                      <a:cubicBezTo>
                        <a:pt x="-96" y="59666"/>
                        <a:pt x="171" y="60153"/>
                        <a:pt x="635" y="60292"/>
                      </a:cubicBezTo>
                      <a:lnTo>
                        <a:pt x="48953" y="74301"/>
                      </a:lnTo>
                      <a:cubicBezTo>
                        <a:pt x="48953" y="74336"/>
                        <a:pt x="48941" y="74371"/>
                        <a:pt x="48941" y="74406"/>
                      </a:cubicBezTo>
                      <a:cubicBezTo>
                        <a:pt x="48941" y="74440"/>
                        <a:pt x="48953" y="74475"/>
                        <a:pt x="48953" y="74510"/>
                      </a:cubicBezTo>
                      <a:lnTo>
                        <a:pt x="635" y="88519"/>
                      </a:lnTo>
                      <a:cubicBezTo>
                        <a:pt x="194" y="88647"/>
                        <a:pt x="-78" y="89099"/>
                        <a:pt x="20" y="89552"/>
                      </a:cubicBezTo>
                      <a:cubicBezTo>
                        <a:pt x="125" y="90028"/>
                        <a:pt x="595" y="90324"/>
                        <a:pt x="1065" y="90219"/>
                      </a:cubicBezTo>
                      <a:lnTo>
                        <a:pt x="49463" y="79617"/>
                      </a:lnTo>
                      <a:cubicBezTo>
                        <a:pt x="50665" y="86035"/>
                        <a:pt x="54083" y="91606"/>
                        <a:pt x="58841" y="95698"/>
                      </a:cubicBezTo>
                      <a:lnTo>
                        <a:pt x="25403" y="132374"/>
                      </a:lnTo>
                      <a:cubicBezTo>
                        <a:pt x="25096" y="132710"/>
                        <a:pt x="25096" y="133238"/>
                        <a:pt x="25421" y="133575"/>
                      </a:cubicBezTo>
                      <a:cubicBezTo>
                        <a:pt x="25757" y="133923"/>
                        <a:pt x="26314" y="133935"/>
                        <a:pt x="26663" y="133598"/>
                      </a:cubicBezTo>
                      <a:lnTo>
                        <a:pt x="63031" y="98686"/>
                      </a:lnTo>
                      <a:cubicBezTo>
                        <a:pt x="63078" y="98709"/>
                        <a:pt x="63118" y="98733"/>
                        <a:pt x="63165" y="98762"/>
                      </a:cubicBezTo>
                      <a:lnTo>
                        <a:pt x="51111" y="147717"/>
                      </a:lnTo>
                      <a:cubicBezTo>
                        <a:pt x="51001" y="148164"/>
                        <a:pt x="51257" y="148623"/>
                        <a:pt x="51698" y="148768"/>
                      </a:cubicBezTo>
                      <a:cubicBezTo>
                        <a:pt x="52162" y="148913"/>
                        <a:pt x="52655" y="148657"/>
                        <a:pt x="52800" y="148199"/>
                      </a:cubicBezTo>
                      <a:lnTo>
                        <a:pt x="67842" y="100915"/>
                      </a:lnTo>
                      <a:cubicBezTo>
                        <a:pt x="70767" y="101942"/>
                        <a:pt x="73866" y="102609"/>
                        <a:pt x="77139" y="102609"/>
                      </a:cubicBezTo>
                      <a:cubicBezTo>
                        <a:pt x="80418" y="102609"/>
                        <a:pt x="83511" y="101942"/>
                        <a:pt x="86436" y="100915"/>
                      </a:cubicBezTo>
                      <a:lnTo>
                        <a:pt x="101477" y="148199"/>
                      </a:lnTo>
                      <a:cubicBezTo>
                        <a:pt x="101617" y="148634"/>
                        <a:pt x="102075" y="148895"/>
                        <a:pt x="102522" y="148785"/>
                      </a:cubicBezTo>
                      <a:cubicBezTo>
                        <a:pt x="102992" y="148669"/>
                        <a:pt x="103282" y="148193"/>
                        <a:pt x="103166" y="147723"/>
                      </a:cubicBezTo>
                      <a:lnTo>
                        <a:pt x="91113" y="98767"/>
                      </a:lnTo>
                      <a:cubicBezTo>
                        <a:pt x="91159" y="98744"/>
                        <a:pt x="91206" y="98721"/>
                        <a:pt x="91246" y="98692"/>
                      </a:cubicBezTo>
                      <a:lnTo>
                        <a:pt x="127615" y="133604"/>
                      </a:lnTo>
                      <a:cubicBezTo>
                        <a:pt x="127946" y="133917"/>
                        <a:pt x="128474" y="133935"/>
                        <a:pt x="128816" y="133621"/>
                      </a:cubicBezTo>
                      <a:cubicBezTo>
                        <a:pt x="129176" y="133297"/>
                        <a:pt x="129199" y="132739"/>
                        <a:pt x="128874" y="132380"/>
                      </a:cubicBezTo>
                      <a:lnTo>
                        <a:pt x="95436" y="95703"/>
                      </a:lnTo>
                      <a:cubicBezTo>
                        <a:pt x="100195" y="91612"/>
                        <a:pt x="103613" y="86041"/>
                        <a:pt x="104814" y="79623"/>
                      </a:cubicBezTo>
                      <a:lnTo>
                        <a:pt x="153213" y="90225"/>
                      </a:lnTo>
                      <a:cubicBezTo>
                        <a:pt x="153660" y="90324"/>
                        <a:pt x="154118" y="90057"/>
                        <a:pt x="154246" y="89610"/>
                      </a:cubicBezTo>
                      <a:cubicBezTo>
                        <a:pt x="154379" y="89146"/>
                        <a:pt x="154112" y="88658"/>
                        <a:pt x="153648" y="88519"/>
                      </a:cubicBezTo>
                      <a:lnTo>
                        <a:pt x="105331" y="74510"/>
                      </a:lnTo>
                      <a:cubicBezTo>
                        <a:pt x="105331" y="74475"/>
                        <a:pt x="105342" y="74440"/>
                        <a:pt x="105342" y="74400"/>
                      </a:cubicBezTo>
                      <a:cubicBezTo>
                        <a:pt x="105342" y="74365"/>
                        <a:pt x="105331" y="74330"/>
                        <a:pt x="105331" y="74296"/>
                      </a:cubicBezTo>
                      <a:lnTo>
                        <a:pt x="153648" y="60287"/>
                      </a:lnTo>
                      <a:cubicBezTo>
                        <a:pt x="154089" y="60159"/>
                        <a:pt x="154362" y="59706"/>
                        <a:pt x="154263" y="59253"/>
                      </a:cubicBezTo>
                      <a:cubicBezTo>
                        <a:pt x="154159" y="58778"/>
                        <a:pt x="153689" y="58482"/>
                        <a:pt x="153219" y="58586"/>
                      </a:cubicBezTo>
                      <a:lnTo>
                        <a:pt x="104820" y="69189"/>
                      </a:lnTo>
                      <a:cubicBezTo>
                        <a:pt x="103619" y="62770"/>
                        <a:pt x="100201" y="57199"/>
                        <a:pt x="95442" y="53108"/>
                      </a:cubicBezTo>
                      <a:lnTo>
                        <a:pt x="128880" y="16432"/>
                      </a:lnTo>
                      <a:cubicBezTo>
                        <a:pt x="129188" y="16095"/>
                        <a:pt x="129188" y="15567"/>
                        <a:pt x="128863" y="15230"/>
                      </a:cubicBezTo>
                      <a:cubicBezTo>
                        <a:pt x="128526" y="14882"/>
                        <a:pt x="127969" y="14871"/>
                        <a:pt x="127621" y="15207"/>
                      </a:cubicBezTo>
                      <a:lnTo>
                        <a:pt x="91252" y="50119"/>
                      </a:lnTo>
                      <a:cubicBezTo>
                        <a:pt x="91206" y="50096"/>
                        <a:pt x="91165" y="50073"/>
                        <a:pt x="91119" y="50044"/>
                      </a:cubicBezTo>
                      <a:lnTo>
                        <a:pt x="103172" y="1088"/>
                      </a:lnTo>
                      <a:cubicBezTo>
                        <a:pt x="103282" y="641"/>
                        <a:pt x="103027" y="183"/>
                        <a:pt x="102586" y="43"/>
                      </a:cubicBezTo>
                      <a:cubicBezTo>
                        <a:pt x="102127" y="-108"/>
                        <a:pt x="101628" y="148"/>
                        <a:pt x="101483" y="612"/>
                      </a:cubicBezTo>
                      <a:close/>
                    </a:path>
                  </a:pathLst>
                </a:custGeom>
                <a:solidFill>
                  <a:schemeClr val="accent4"/>
                </a:solidFill>
                <a:ln w="5794" cap="flat">
                  <a:noFill/>
                  <a:prstDash val="solid"/>
                  <a:miter/>
                </a:ln>
              </p:spPr>
              <p:txBody>
                <a:bodyPr rtlCol="0" anchor="ctr"/>
                <a:lstStyle/>
                <a:p>
                  <a:endParaRPr lang="en-US"/>
                </a:p>
              </p:txBody>
            </p:sp>
          </p:grpSp>
          <p:grpSp>
            <p:nvGrpSpPr>
              <p:cNvPr id="494" name="Content Placeholder 3" descr="A wreath with lemons and leaves">
                <a:extLst>
                  <a:ext uri="{FF2B5EF4-FFF2-40B4-BE49-F238E27FC236}">
                    <a16:creationId xmlns:a16="http://schemas.microsoft.com/office/drawing/2014/main" id="{154EC8E8-0D27-4A3F-8D65-A04BC1DF6993}"/>
                  </a:ext>
                </a:extLst>
              </p:cNvPr>
              <p:cNvGrpSpPr/>
              <p:nvPr/>
            </p:nvGrpSpPr>
            <p:grpSpPr>
              <a:xfrm>
                <a:off x="4066145" y="3693344"/>
                <a:ext cx="177759" cy="161913"/>
                <a:chOff x="4066145" y="3693344"/>
                <a:chExt cx="177759" cy="161913"/>
              </a:xfrm>
            </p:grpSpPr>
            <p:sp>
              <p:nvSpPr>
                <p:cNvPr id="495" name="Freeform: Shape 494">
                  <a:extLst>
                    <a:ext uri="{FF2B5EF4-FFF2-40B4-BE49-F238E27FC236}">
                      <a16:creationId xmlns:a16="http://schemas.microsoft.com/office/drawing/2014/main" id="{AAFD00D1-47DB-4F6E-B24C-C6C3ABEFCF44}"/>
                    </a:ext>
                  </a:extLst>
                </p:cNvPr>
                <p:cNvSpPr/>
                <p:nvPr/>
              </p:nvSpPr>
              <p:spPr>
                <a:xfrm>
                  <a:off x="4066145" y="3746120"/>
                  <a:ext cx="72494" cy="57528"/>
                </a:xfrm>
                <a:custGeom>
                  <a:avLst/>
                  <a:gdLst>
                    <a:gd name="connsiteX0" fmla="*/ 72495 w 72494"/>
                    <a:gd name="connsiteY0" fmla="*/ 28395 h 57528"/>
                    <a:gd name="connsiteX1" fmla="*/ 29011 w 72494"/>
                    <a:gd name="connsiteY1" fmla="*/ 57528 h 57528"/>
                    <a:gd name="connsiteX2" fmla="*/ 8601 w 72494"/>
                    <a:gd name="connsiteY2" fmla="*/ 49275 h 57528"/>
                    <a:gd name="connsiteX3" fmla="*/ 1 w 72494"/>
                    <a:gd name="connsiteY3" fmla="*/ 29011 h 57528"/>
                    <a:gd name="connsiteX4" fmla="*/ 5984 w 72494"/>
                    <a:gd name="connsiteY4" fmla="*/ 11200 h 57528"/>
                    <a:gd name="connsiteX5" fmla="*/ 28518 w 72494"/>
                    <a:gd name="connsiteY5" fmla="*/ 0 h 57528"/>
                    <a:gd name="connsiteX6" fmla="*/ 72495 w 72494"/>
                    <a:gd name="connsiteY6" fmla="*/ 28395 h 5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94" h="57528">
                      <a:moveTo>
                        <a:pt x="72495" y="28395"/>
                      </a:moveTo>
                      <a:cubicBezTo>
                        <a:pt x="59849" y="41035"/>
                        <a:pt x="39846" y="57435"/>
                        <a:pt x="29011" y="57528"/>
                      </a:cubicBezTo>
                      <a:cubicBezTo>
                        <a:pt x="21328" y="57591"/>
                        <a:pt x="14079" y="54661"/>
                        <a:pt x="8601" y="49275"/>
                      </a:cubicBezTo>
                      <a:cubicBezTo>
                        <a:pt x="3123" y="43890"/>
                        <a:pt x="71" y="36694"/>
                        <a:pt x="1" y="29011"/>
                      </a:cubicBezTo>
                      <a:cubicBezTo>
                        <a:pt x="-51" y="22499"/>
                        <a:pt x="2015" y="16342"/>
                        <a:pt x="5984" y="11200"/>
                      </a:cubicBezTo>
                      <a:cubicBezTo>
                        <a:pt x="11422" y="4161"/>
                        <a:pt x="19633" y="76"/>
                        <a:pt x="28518" y="0"/>
                      </a:cubicBezTo>
                      <a:cubicBezTo>
                        <a:pt x="39370" y="-81"/>
                        <a:pt x="59640" y="15976"/>
                        <a:pt x="72495" y="28395"/>
                      </a:cubicBezTo>
                      <a:close/>
                    </a:path>
                  </a:pathLst>
                </a:custGeom>
                <a:solidFill>
                  <a:srgbClr val="FFFFFF"/>
                </a:solidFill>
                <a:ln w="5794"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C7EB5883-6DFC-4B0E-8BFB-6421299242E2}"/>
                    </a:ext>
                  </a:extLst>
                </p:cNvPr>
                <p:cNvSpPr/>
                <p:nvPr/>
              </p:nvSpPr>
              <p:spPr>
                <a:xfrm>
                  <a:off x="4096169" y="3788426"/>
                  <a:ext cx="56300" cy="66832"/>
                </a:xfrm>
                <a:custGeom>
                  <a:avLst/>
                  <a:gdLst>
                    <a:gd name="connsiteX0" fmla="*/ 50317 w 56300"/>
                    <a:gd name="connsiteY0" fmla="*/ 0 h 66832"/>
                    <a:gd name="connsiteX1" fmla="*/ 53804 w 56300"/>
                    <a:gd name="connsiteY1" fmla="*/ 52223 h 66832"/>
                    <a:gd name="connsiteX2" fmla="*/ 36459 w 56300"/>
                    <a:gd name="connsiteY2" fmla="*/ 65774 h 66832"/>
                    <a:gd name="connsiteX3" fmla="*/ 14609 w 56300"/>
                    <a:gd name="connsiteY3" fmla="*/ 63087 h 66832"/>
                    <a:gd name="connsiteX4" fmla="*/ 2179 w 56300"/>
                    <a:gd name="connsiteY4" fmla="*/ 49002 h 66832"/>
                    <a:gd name="connsiteX5" fmla="*/ 3746 w 56300"/>
                    <a:gd name="connsiteY5" fmla="*/ 23892 h 66832"/>
                    <a:gd name="connsiteX6" fmla="*/ 50317 w 56300"/>
                    <a:gd name="connsiteY6" fmla="*/ 0 h 6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2">
                      <a:moveTo>
                        <a:pt x="50317" y="0"/>
                      </a:moveTo>
                      <a:cubicBezTo>
                        <a:pt x="54942" y="17270"/>
                        <a:pt x="59143" y="42793"/>
                        <a:pt x="53804" y="52223"/>
                      </a:cubicBezTo>
                      <a:cubicBezTo>
                        <a:pt x="50021" y="58908"/>
                        <a:pt x="43858" y="63719"/>
                        <a:pt x="36459" y="65774"/>
                      </a:cubicBezTo>
                      <a:cubicBezTo>
                        <a:pt x="29054" y="67828"/>
                        <a:pt x="21295" y="66870"/>
                        <a:pt x="14609" y="63087"/>
                      </a:cubicBezTo>
                      <a:cubicBezTo>
                        <a:pt x="8946" y="59878"/>
                        <a:pt x="4645" y="55009"/>
                        <a:pt x="2179" y="49002"/>
                      </a:cubicBezTo>
                      <a:cubicBezTo>
                        <a:pt x="-1198" y="40773"/>
                        <a:pt x="-630" y="31622"/>
                        <a:pt x="3746" y="23892"/>
                      </a:cubicBezTo>
                      <a:cubicBezTo>
                        <a:pt x="9091" y="14444"/>
                        <a:pt x="33133" y="4921"/>
                        <a:pt x="50317" y="0"/>
                      </a:cubicBezTo>
                      <a:close/>
                    </a:path>
                  </a:pathLst>
                </a:custGeom>
                <a:solidFill>
                  <a:srgbClr val="FFFFFF"/>
                </a:solidFill>
                <a:ln w="5794"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E659401B-707E-442F-9B63-CF64A72F8281}"/>
                    </a:ext>
                  </a:extLst>
                </p:cNvPr>
                <p:cNvSpPr/>
                <p:nvPr/>
              </p:nvSpPr>
              <p:spPr>
                <a:xfrm>
                  <a:off x="4157856" y="3788228"/>
                  <a:ext cx="56302" cy="66449"/>
                </a:xfrm>
                <a:custGeom>
                  <a:avLst/>
                  <a:gdLst>
                    <a:gd name="connsiteX0" fmla="*/ 5343 w 56302"/>
                    <a:gd name="connsiteY0" fmla="*/ 0 h 66449"/>
                    <a:gd name="connsiteX1" fmla="*/ 52314 w 56302"/>
                    <a:gd name="connsiteY1" fmla="*/ 23091 h 66449"/>
                    <a:gd name="connsiteX2" fmla="*/ 55372 w 56302"/>
                    <a:gd name="connsiteY2" fmla="*/ 44888 h 66449"/>
                    <a:gd name="connsiteX3" fmla="*/ 42123 w 56302"/>
                    <a:gd name="connsiteY3" fmla="*/ 62466 h 66449"/>
                    <a:gd name="connsiteX4" fmla="*/ 23710 w 56302"/>
                    <a:gd name="connsiteY4" fmla="*/ 66186 h 66449"/>
                    <a:gd name="connsiteX5" fmla="*/ 2749 w 56302"/>
                    <a:gd name="connsiteY5" fmla="*/ 52269 h 66449"/>
                    <a:gd name="connsiteX6" fmla="*/ 5343 w 56302"/>
                    <a:gd name="connsiteY6" fmla="*/ 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2" h="66449">
                      <a:moveTo>
                        <a:pt x="5343" y="0"/>
                      </a:moveTo>
                      <a:cubicBezTo>
                        <a:pt x="22607" y="4631"/>
                        <a:pt x="46818" y="13754"/>
                        <a:pt x="52314" y="23091"/>
                      </a:cubicBezTo>
                      <a:cubicBezTo>
                        <a:pt x="56213" y="29712"/>
                        <a:pt x="57299" y="37454"/>
                        <a:pt x="55372" y="44888"/>
                      </a:cubicBezTo>
                      <a:cubicBezTo>
                        <a:pt x="53445" y="52328"/>
                        <a:pt x="48739" y="58566"/>
                        <a:pt x="42123" y="62466"/>
                      </a:cubicBezTo>
                      <a:cubicBezTo>
                        <a:pt x="36512" y="65768"/>
                        <a:pt x="30145" y="67056"/>
                        <a:pt x="23710" y="66186"/>
                      </a:cubicBezTo>
                      <a:cubicBezTo>
                        <a:pt x="14895" y="64996"/>
                        <a:pt x="7252" y="59924"/>
                        <a:pt x="2749" y="52269"/>
                      </a:cubicBezTo>
                      <a:cubicBezTo>
                        <a:pt x="-2759" y="42920"/>
                        <a:pt x="1008" y="17340"/>
                        <a:pt x="5343" y="0"/>
                      </a:cubicBezTo>
                      <a:close/>
                    </a:path>
                  </a:pathLst>
                </a:custGeom>
                <a:solidFill>
                  <a:srgbClr val="FFFFFF"/>
                </a:solidFill>
                <a:ln w="5794"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25803561-59AD-47C2-8C03-3C20BF331CE4}"/>
                    </a:ext>
                  </a:extLst>
                </p:cNvPr>
                <p:cNvSpPr/>
                <p:nvPr/>
              </p:nvSpPr>
              <p:spPr>
                <a:xfrm>
                  <a:off x="4169936" y="3744367"/>
                  <a:ext cx="73968" cy="58694"/>
                </a:xfrm>
                <a:custGeom>
                  <a:avLst/>
                  <a:gdLst>
                    <a:gd name="connsiteX0" fmla="*/ 0 w 73968"/>
                    <a:gd name="connsiteY0" fmla="*/ 29731 h 58694"/>
                    <a:gd name="connsiteX1" fmla="*/ 44371 w 73968"/>
                    <a:gd name="connsiteY1" fmla="*/ 1 h 58694"/>
                    <a:gd name="connsiteX2" fmla="*/ 65193 w 73968"/>
                    <a:gd name="connsiteY2" fmla="*/ 8421 h 58694"/>
                    <a:gd name="connsiteX3" fmla="*/ 73968 w 73968"/>
                    <a:gd name="connsiteY3" fmla="*/ 29098 h 58694"/>
                    <a:gd name="connsiteX4" fmla="*/ 67863 w 73968"/>
                    <a:gd name="connsiteY4" fmla="*/ 47268 h 58694"/>
                    <a:gd name="connsiteX5" fmla="*/ 44870 w 73968"/>
                    <a:gd name="connsiteY5" fmla="*/ 58695 h 58694"/>
                    <a:gd name="connsiteX6" fmla="*/ 0 w 73968"/>
                    <a:gd name="connsiteY6" fmla="*/ 29731 h 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8" h="58694">
                      <a:moveTo>
                        <a:pt x="0" y="29731"/>
                      </a:moveTo>
                      <a:cubicBezTo>
                        <a:pt x="12901" y="16836"/>
                        <a:pt x="33310" y="100"/>
                        <a:pt x="44371" y="1"/>
                      </a:cubicBezTo>
                      <a:cubicBezTo>
                        <a:pt x="52211" y="-63"/>
                        <a:pt x="59605" y="2926"/>
                        <a:pt x="65193" y="8421"/>
                      </a:cubicBezTo>
                      <a:cubicBezTo>
                        <a:pt x="70782" y="13917"/>
                        <a:pt x="73898" y="21264"/>
                        <a:pt x="73968" y="29098"/>
                      </a:cubicBezTo>
                      <a:cubicBezTo>
                        <a:pt x="74026" y="35743"/>
                        <a:pt x="71913" y="42028"/>
                        <a:pt x="67863" y="47268"/>
                      </a:cubicBezTo>
                      <a:cubicBezTo>
                        <a:pt x="62315" y="54452"/>
                        <a:pt x="53935" y="58619"/>
                        <a:pt x="44870" y="58695"/>
                      </a:cubicBezTo>
                      <a:cubicBezTo>
                        <a:pt x="33792" y="58787"/>
                        <a:pt x="13109" y="42405"/>
                        <a:pt x="0" y="29731"/>
                      </a:cubicBezTo>
                      <a:close/>
                    </a:path>
                  </a:pathLst>
                </a:custGeom>
                <a:solidFill>
                  <a:srgbClr val="FFFFFF"/>
                </a:solidFill>
                <a:ln w="5794"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B6E810FC-6FA1-4561-88CE-64A7341DA93C}"/>
                    </a:ext>
                  </a:extLst>
                </p:cNvPr>
                <p:cNvSpPr/>
                <p:nvPr/>
              </p:nvSpPr>
              <p:spPr>
                <a:xfrm>
                  <a:off x="4156843" y="3693344"/>
                  <a:ext cx="56300" cy="66831"/>
                </a:xfrm>
                <a:custGeom>
                  <a:avLst/>
                  <a:gdLst>
                    <a:gd name="connsiteX0" fmla="*/ 5984 w 56300"/>
                    <a:gd name="connsiteY0" fmla="*/ 66832 h 66831"/>
                    <a:gd name="connsiteX1" fmla="*/ 2496 w 56300"/>
                    <a:gd name="connsiteY1" fmla="*/ 14609 h 66831"/>
                    <a:gd name="connsiteX2" fmla="*/ 19842 w 56300"/>
                    <a:gd name="connsiteY2" fmla="*/ 1058 h 66831"/>
                    <a:gd name="connsiteX3" fmla="*/ 41691 w 56300"/>
                    <a:gd name="connsiteY3" fmla="*/ 3745 h 66831"/>
                    <a:gd name="connsiteX4" fmla="*/ 54122 w 56300"/>
                    <a:gd name="connsiteY4" fmla="*/ 17830 h 66831"/>
                    <a:gd name="connsiteX5" fmla="*/ 52555 w 56300"/>
                    <a:gd name="connsiteY5" fmla="*/ 42940 h 66831"/>
                    <a:gd name="connsiteX6" fmla="*/ 5984 w 56300"/>
                    <a:gd name="connsiteY6" fmla="*/ 66832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984" y="66832"/>
                      </a:moveTo>
                      <a:cubicBezTo>
                        <a:pt x="1359" y="49561"/>
                        <a:pt x="-2842" y="24039"/>
                        <a:pt x="2496" y="14609"/>
                      </a:cubicBezTo>
                      <a:cubicBezTo>
                        <a:pt x="6280" y="7924"/>
                        <a:pt x="12443" y="3113"/>
                        <a:pt x="19842" y="1058"/>
                      </a:cubicBezTo>
                      <a:cubicBezTo>
                        <a:pt x="27247" y="-996"/>
                        <a:pt x="35006" y="-39"/>
                        <a:pt x="41691" y="3745"/>
                      </a:cubicBezTo>
                      <a:cubicBezTo>
                        <a:pt x="47355" y="6954"/>
                        <a:pt x="51655" y="11823"/>
                        <a:pt x="54122" y="17830"/>
                      </a:cubicBezTo>
                      <a:cubicBezTo>
                        <a:pt x="57499" y="26059"/>
                        <a:pt x="56930" y="35210"/>
                        <a:pt x="52555" y="42940"/>
                      </a:cubicBezTo>
                      <a:cubicBezTo>
                        <a:pt x="47210" y="52388"/>
                        <a:pt x="23167" y="61917"/>
                        <a:pt x="5984" y="66832"/>
                      </a:cubicBezTo>
                      <a:close/>
                    </a:path>
                  </a:pathLst>
                </a:custGeom>
                <a:solidFill>
                  <a:srgbClr val="FFFFFF"/>
                </a:solidFill>
                <a:ln w="5794"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F08D0779-62E8-4C4E-A490-CBE7427443EE}"/>
                    </a:ext>
                  </a:extLst>
                </p:cNvPr>
                <p:cNvSpPr/>
                <p:nvPr/>
              </p:nvSpPr>
              <p:spPr>
                <a:xfrm>
                  <a:off x="4095154" y="3693923"/>
                  <a:ext cx="56303" cy="66449"/>
                </a:xfrm>
                <a:custGeom>
                  <a:avLst/>
                  <a:gdLst>
                    <a:gd name="connsiteX0" fmla="*/ 50960 w 56303"/>
                    <a:gd name="connsiteY0" fmla="*/ 66450 h 66449"/>
                    <a:gd name="connsiteX1" fmla="*/ 3989 w 56303"/>
                    <a:gd name="connsiteY1" fmla="*/ 43359 h 66449"/>
                    <a:gd name="connsiteX2" fmla="*/ 931 w 56303"/>
                    <a:gd name="connsiteY2" fmla="*/ 21562 h 66449"/>
                    <a:gd name="connsiteX3" fmla="*/ 14180 w 56303"/>
                    <a:gd name="connsiteY3" fmla="*/ 3984 h 66449"/>
                    <a:gd name="connsiteX4" fmla="*/ 32593 w 56303"/>
                    <a:gd name="connsiteY4" fmla="*/ 265 h 66449"/>
                    <a:gd name="connsiteX5" fmla="*/ 53560 w 56303"/>
                    <a:gd name="connsiteY5" fmla="*/ 14180 h 66449"/>
                    <a:gd name="connsiteX6" fmla="*/ 50960 w 56303"/>
                    <a:gd name="connsiteY6" fmla="*/ 6645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3" h="66449">
                      <a:moveTo>
                        <a:pt x="50960" y="66450"/>
                      </a:moveTo>
                      <a:cubicBezTo>
                        <a:pt x="33696" y="61819"/>
                        <a:pt x="9485" y="52696"/>
                        <a:pt x="3989" y="43359"/>
                      </a:cubicBezTo>
                      <a:cubicBezTo>
                        <a:pt x="89" y="36737"/>
                        <a:pt x="-996" y="28996"/>
                        <a:pt x="931" y="21562"/>
                      </a:cubicBezTo>
                      <a:cubicBezTo>
                        <a:pt x="2858" y="14123"/>
                        <a:pt x="7564" y="7884"/>
                        <a:pt x="14180" y="3984"/>
                      </a:cubicBezTo>
                      <a:cubicBezTo>
                        <a:pt x="19791" y="682"/>
                        <a:pt x="26157" y="-606"/>
                        <a:pt x="32593" y="265"/>
                      </a:cubicBezTo>
                      <a:cubicBezTo>
                        <a:pt x="41408" y="1454"/>
                        <a:pt x="49051" y="6526"/>
                        <a:pt x="53560" y="14180"/>
                      </a:cubicBezTo>
                      <a:cubicBezTo>
                        <a:pt x="59062" y="23529"/>
                        <a:pt x="55289" y="49116"/>
                        <a:pt x="50960" y="66450"/>
                      </a:cubicBezTo>
                      <a:close/>
                    </a:path>
                  </a:pathLst>
                </a:custGeom>
                <a:solidFill>
                  <a:srgbClr val="FFFFFF"/>
                </a:solidFill>
                <a:ln w="5794"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014FCAAD-9E6C-48D5-A31D-247732879950}"/>
                    </a:ext>
                  </a:extLst>
                </p:cNvPr>
                <p:cNvSpPr/>
                <p:nvPr/>
              </p:nvSpPr>
              <p:spPr>
                <a:xfrm>
                  <a:off x="4096806" y="3718495"/>
                  <a:ext cx="115712" cy="111588"/>
                </a:xfrm>
                <a:custGeom>
                  <a:avLst/>
                  <a:gdLst>
                    <a:gd name="connsiteX0" fmla="*/ 76107 w 115712"/>
                    <a:gd name="connsiteY0" fmla="*/ 461 h 111588"/>
                    <a:gd name="connsiteX1" fmla="*/ 64826 w 115712"/>
                    <a:gd name="connsiteY1" fmla="*/ 35924 h 111588"/>
                    <a:gd name="connsiteX2" fmla="*/ 57851 w 115712"/>
                    <a:gd name="connsiteY2" fmla="*/ 34653 h 111588"/>
                    <a:gd name="connsiteX3" fmla="*/ 50875 w 115712"/>
                    <a:gd name="connsiteY3" fmla="*/ 35924 h 111588"/>
                    <a:gd name="connsiteX4" fmla="*/ 39594 w 115712"/>
                    <a:gd name="connsiteY4" fmla="*/ 461 h 111588"/>
                    <a:gd name="connsiteX5" fmla="*/ 38810 w 115712"/>
                    <a:gd name="connsiteY5" fmla="*/ 19 h 111588"/>
                    <a:gd name="connsiteX6" fmla="*/ 38329 w 115712"/>
                    <a:gd name="connsiteY6" fmla="*/ 815 h 111588"/>
                    <a:gd name="connsiteX7" fmla="*/ 47370 w 115712"/>
                    <a:gd name="connsiteY7" fmla="*/ 37532 h 111588"/>
                    <a:gd name="connsiteX8" fmla="*/ 47271 w 115712"/>
                    <a:gd name="connsiteY8" fmla="*/ 37584 h 111588"/>
                    <a:gd name="connsiteX9" fmla="*/ 19996 w 115712"/>
                    <a:gd name="connsiteY9" fmla="*/ 11399 h 111588"/>
                    <a:gd name="connsiteX10" fmla="*/ 19097 w 115712"/>
                    <a:gd name="connsiteY10" fmla="*/ 11388 h 111588"/>
                    <a:gd name="connsiteX11" fmla="*/ 19056 w 115712"/>
                    <a:gd name="connsiteY11" fmla="*/ 12316 h 111588"/>
                    <a:gd name="connsiteX12" fmla="*/ 44132 w 115712"/>
                    <a:gd name="connsiteY12" fmla="*/ 39824 h 111588"/>
                    <a:gd name="connsiteX13" fmla="*/ 37098 w 115712"/>
                    <a:gd name="connsiteY13" fmla="*/ 51883 h 111588"/>
                    <a:gd name="connsiteX14" fmla="*/ 799 w 115712"/>
                    <a:gd name="connsiteY14" fmla="*/ 43932 h 111588"/>
                    <a:gd name="connsiteX15" fmla="*/ 27 w 115712"/>
                    <a:gd name="connsiteY15" fmla="*/ 44391 h 111588"/>
                    <a:gd name="connsiteX16" fmla="*/ 474 w 115712"/>
                    <a:gd name="connsiteY16" fmla="*/ 45209 h 111588"/>
                    <a:gd name="connsiteX17" fmla="*/ 36709 w 115712"/>
                    <a:gd name="connsiteY17" fmla="*/ 55713 h 111588"/>
                    <a:gd name="connsiteX18" fmla="*/ 36704 w 115712"/>
                    <a:gd name="connsiteY18" fmla="*/ 55794 h 111588"/>
                    <a:gd name="connsiteX19" fmla="*/ 36709 w 115712"/>
                    <a:gd name="connsiteY19" fmla="*/ 55875 h 111588"/>
                    <a:gd name="connsiteX20" fmla="*/ 474 w 115712"/>
                    <a:gd name="connsiteY20" fmla="*/ 66379 h 111588"/>
                    <a:gd name="connsiteX21" fmla="*/ 16 w 115712"/>
                    <a:gd name="connsiteY21" fmla="*/ 67151 h 111588"/>
                    <a:gd name="connsiteX22" fmla="*/ 799 w 115712"/>
                    <a:gd name="connsiteY22" fmla="*/ 67656 h 111588"/>
                    <a:gd name="connsiteX23" fmla="*/ 37098 w 115712"/>
                    <a:gd name="connsiteY23" fmla="*/ 59705 h 111588"/>
                    <a:gd name="connsiteX24" fmla="*/ 44132 w 115712"/>
                    <a:gd name="connsiteY24" fmla="*/ 71765 h 111588"/>
                    <a:gd name="connsiteX25" fmla="*/ 19056 w 115712"/>
                    <a:gd name="connsiteY25" fmla="*/ 99272 h 111588"/>
                    <a:gd name="connsiteX26" fmla="*/ 19068 w 115712"/>
                    <a:gd name="connsiteY26" fmla="*/ 100171 h 111588"/>
                    <a:gd name="connsiteX27" fmla="*/ 20002 w 115712"/>
                    <a:gd name="connsiteY27" fmla="*/ 100189 h 111588"/>
                    <a:gd name="connsiteX28" fmla="*/ 47277 w 115712"/>
                    <a:gd name="connsiteY28" fmla="*/ 74004 h 111588"/>
                    <a:gd name="connsiteX29" fmla="*/ 47376 w 115712"/>
                    <a:gd name="connsiteY29" fmla="*/ 74057 h 111588"/>
                    <a:gd name="connsiteX30" fmla="*/ 38334 w 115712"/>
                    <a:gd name="connsiteY30" fmla="*/ 110774 h 111588"/>
                    <a:gd name="connsiteX31" fmla="*/ 38775 w 115712"/>
                    <a:gd name="connsiteY31" fmla="*/ 111557 h 111588"/>
                    <a:gd name="connsiteX32" fmla="*/ 39605 w 115712"/>
                    <a:gd name="connsiteY32" fmla="*/ 111127 h 111588"/>
                    <a:gd name="connsiteX33" fmla="*/ 50887 w 115712"/>
                    <a:gd name="connsiteY33" fmla="*/ 75664 h 111588"/>
                    <a:gd name="connsiteX34" fmla="*/ 57862 w 115712"/>
                    <a:gd name="connsiteY34" fmla="*/ 76935 h 111588"/>
                    <a:gd name="connsiteX35" fmla="*/ 64838 w 115712"/>
                    <a:gd name="connsiteY35" fmla="*/ 75664 h 111588"/>
                    <a:gd name="connsiteX36" fmla="*/ 76119 w 115712"/>
                    <a:gd name="connsiteY36" fmla="*/ 111127 h 111588"/>
                    <a:gd name="connsiteX37" fmla="*/ 76902 w 115712"/>
                    <a:gd name="connsiteY37" fmla="*/ 111569 h 111588"/>
                    <a:gd name="connsiteX38" fmla="*/ 77384 w 115712"/>
                    <a:gd name="connsiteY38" fmla="*/ 110774 h 111588"/>
                    <a:gd name="connsiteX39" fmla="*/ 68343 w 115712"/>
                    <a:gd name="connsiteY39" fmla="*/ 74057 h 111588"/>
                    <a:gd name="connsiteX40" fmla="*/ 68441 w 115712"/>
                    <a:gd name="connsiteY40" fmla="*/ 74004 h 111588"/>
                    <a:gd name="connsiteX41" fmla="*/ 95716 w 115712"/>
                    <a:gd name="connsiteY41" fmla="*/ 100189 h 111588"/>
                    <a:gd name="connsiteX42" fmla="*/ 96616 w 115712"/>
                    <a:gd name="connsiteY42" fmla="*/ 100200 h 111588"/>
                    <a:gd name="connsiteX43" fmla="*/ 96656 w 115712"/>
                    <a:gd name="connsiteY43" fmla="*/ 99272 h 111588"/>
                    <a:gd name="connsiteX44" fmla="*/ 71581 w 115712"/>
                    <a:gd name="connsiteY44" fmla="*/ 71765 h 111588"/>
                    <a:gd name="connsiteX45" fmla="*/ 78614 w 115712"/>
                    <a:gd name="connsiteY45" fmla="*/ 59705 h 111588"/>
                    <a:gd name="connsiteX46" fmla="*/ 114913 w 115712"/>
                    <a:gd name="connsiteY46" fmla="*/ 67656 h 111588"/>
                    <a:gd name="connsiteX47" fmla="*/ 115685 w 115712"/>
                    <a:gd name="connsiteY47" fmla="*/ 67197 h 111588"/>
                    <a:gd name="connsiteX48" fmla="*/ 115238 w 115712"/>
                    <a:gd name="connsiteY48" fmla="*/ 66379 h 111588"/>
                    <a:gd name="connsiteX49" fmla="*/ 79003 w 115712"/>
                    <a:gd name="connsiteY49" fmla="*/ 55875 h 111588"/>
                    <a:gd name="connsiteX50" fmla="*/ 79009 w 115712"/>
                    <a:gd name="connsiteY50" fmla="*/ 55794 h 111588"/>
                    <a:gd name="connsiteX51" fmla="*/ 79003 w 115712"/>
                    <a:gd name="connsiteY51" fmla="*/ 55713 h 111588"/>
                    <a:gd name="connsiteX52" fmla="*/ 115238 w 115712"/>
                    <a:gd name="connsiteY52" fmla="*/ 45209 h 111588"/>
                    <a:gd name="connsiteX53" fmla="*/ 115697 w 115712"/>
                    <a:gd name="connsiteY53" fmla="*/ 44437 h 111588"/>
                    <a:gd name="connsiteX54" fmla="*/ 114913 w 115712"/>
                    <a:gd name="connsiteY54" fmla="*/ 43932 h 111588"/>
                    <a:gd name="connsiteX55" fmla="*/ 78614 w 115712"/>
                    <a:gd name="connsiteY55" fmla="*/ 51883 h 111588"/>
                    <a:gd name="connsiteX56" fmla="*/ 71581 w 115712"/>
                    <a:gd name="connsiteY56" fmla="*/ 39824 h 111588"/>
                    <a:gd name="connsiteX57" fmla="*/ 96656 w 115712"/>
                    <a:gd name="connsiteY57" fmla="*/ 12316 h 111588"/>
                    <a:gd name="connsiteX58" fmla="*/ 96645 w 115712"/>
                    <a:gd name="connsiteY58" fmla="*/ 11417 h 111588"/>
                    <a:gd name="connsiteX59" fmla="*/ 95711 w 115712"/>
                    <a:gd name="connsiteY59" fmla="*/ 11399 h 111588"/>
                    <a:gd name="connsiteX60" fmla="*/ 68436 w 115712"/>
                    <a:gd name="connsiteY60" fmla="*/ 37584 h 111588"/>
                    <a:gd name="connsiteX61" fmla="*/ 68337 w 115712"/>
                    <a:gd name="connsiteY61" fmla="*/ 37532 h 111588"/>
                    <a:gd name="connsiteX62" fmla="*/ 77378 w 115712"/>
                    <a:gd name="connsiteY62" fmla="*/ 815 h 111588"/>
                    <a:gd name="connsiteX63" fmla="*/ 76937 w 115712"/>
                    <a:gd name="connsiteY63" fmla="*/ 31 h 111588"/>
                    <a:gd name="connsiteX64" fmla="*/ 76107 w 115712"/>
                    <a:gd name="connsiteY64" fmla="*/ 461 h 11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5712" h="111588">
                      <a:moveTo>
                        <a:pt x="76107" y="461"/>
                      </a:moveTo>
                      <a:lnTo>
                        <a:pt x="64826" y="35924"/>
                      </a:lnTo>
                      <a:cubicBezTo>
                        <a:pt x="62632" y="35152"/>
                        <a:pt x="60311" y="34653"/>
                        <a:pt x="57851" y="34653"/>
                      </a:cubicBezTo>
                      <a:cubicBezTo>
                        <a:pt x="55396" y="34653"/>
                        <a:pt x="53069" y="35152"/>
                        <a:pt x="50875" y="35924"/>
                      </a:cubicBezTo>
                      <a:lnTo>
                        <a:pt x="39594" y="461"/>
                      </a:lnTo>
                      <a:cubicBezTo>
                        <a:pt x="39489" y="136"/>
                        <a:pt x="39147" y="-62"/>
                        <a:pt x="38810" y="19"/>
                      </a:cubicBezTo>
                      <a:cubicBezTo>
                        <a:pt x="38456" y="107"/>
                        <a:pt x="38242" y="466"/>
                        <a:pt x="38329" y="815"/>
                      </a:cubicBezTo>
                      <a:lnTo>
                        <a:pt x="47370" y="37532"/>
                      </a:lnTo>
                      <a:cubicBezTo>
                        <a:pt x="47335" y="37549"/>
                        <a:pt x="47300" y="37566"/>
                        <a:pt x="47271" y="37584"/>
                      </a:cubicBezTo>
                      <a:lnTo>
                        <a:pt x="19996" y="11399"/>
                      </a:lnTo>
                      <a:cubicBezTo>
                        <a:pt x="19747" y="11162"/>
                        <a:pt x="19352" y="11156"/>
                        <a:pt x="19097" y="11388"/>
                      </a:cubicBezTo>
                      <a:cubicBezTo>
                        <a:pt x="18830" y="11632"/>
                        <a:pt x="18807" y="12049"/>
                        <a:pt x="19056" y="12316"/>
                      </a:cubicBezTo>
                      <a:lnTo>
                        <a:pt x="44132" y="39824"/>
                      </a:lnTo>
                      <a:cubicBezTo>
                        <a:pt x="40563" y="42893"/>
                        <a:pt x="38004" y="47072"/>
                        <a:pt x="37098" y="51883"/>
                      </a:cubicBezTo>
                      <a:lnTo>
                        <a:pt x="799" y="43932"/>
                      </a:lnTo>
                      <a:cubicBezTo>
                        <a:pt x="463" y="43863"/>
                        <a:pt x="120" y="44060"/>
                        <a:pt x="27" y="44391"/>
                      </a:cubicBezTo>
                      <a:cubicBezTo>
                        <a:pt x="-77" y="44739"/>
                        <a:pt x="126" y="45105"/>
                        <a:pt x="474" y="45209"/>
                      </a:cubicBezTo>
                      <a:lnTo>
                        <a:pt x="36709" y="55713"/>
                      </a:lnTo>
                      <a:cubicBezTo>
                        <a:pt x="36709" y="55742"/>
                        <a:pt x="36704" y="55765"/>
                        <a:pt x="36704" y="55794"/>
                      </a:cubicBezTo>
                      <a:cubicBezTo>
                        <a:pt x="36704" y="55823"/>
                        <a:pt x="36709" y="55846"/>
                        <a:pt x="36709" y="55875"/>
                      </a:cubicBezTo>
                      <a:lnTo>
                        <a:pt x="474" y="66379"/>
                      </a:lnTo>
                      <a:cubicBezTo>
                        <a:pt x="144" y="66478"/>
                        <a:pt x="-60" y="66814"/>
                        <a:pt x="16" y="67151"/>
                      </a:cubicBezTo>
                      <a:cubicBezTo>
                        <a:pt x="91" y="67505"/>
                        <a:pt x="445" y="67731"/>
                        <a:pt x="799" y="67656"/>
                      </a:cubicBezTo>
                      <a:lnTo>
                        <a:pt x="37098" y="59705"/>
                      </a:lnTo>
                      <a:cubicBezTo>
                        <a:pt x="38004" y="64516"/>
                        <a:pt x="40563" y="68695"/>
                        <a:pt x="44132" y="71765"/>
                      </a:cubicBezTo>
                      <a:lnTo>
                        <a:pt x="19056" y="99272"/>
                      </a:lnTo>
                      <a:cubicBezTo>
                        <a:pt x="18824" y="99527"/>
                        <a:pt x="18824" y="99922"/>
                        <a:pt x="19068" y="100171"/>
                      </a:cubicBezTo>
                      <a:cubicBezTo>
                        <a:pt x="19317" y="100432"/>
                        <a:pt x="19735" y="100444"/>
                        <a:pt x="20002" y="100189"/>
                      </a:cubicBezTo>
                      <a:lnTo>
                        <a:pt x="47277" y="74004"/>
                      </a:lnTo>
                      <a:cubicBezTo>
                        <a:pt x="47312" y="74022"/>
                        <a:pt x="47347" y="74039"/>
                        <a:pt x="47376" y="74057"/>
                      </a:cubicBezTo>
                      <a:lnTo>
                        <a:pt x="38334" y="110774"/>
                      </a:lnTo>
                      <a:cubicBezTo>
                        <a:pt x="38253" y="111104"/>
                        <a:pt x="38445" y="111453"/>
                        <a:pt x="38775" y="111557"/>
                      </a:cubicBezTo>
                      <a:cubicBezTo>
                        <a:pt x="39124" y="111667"/>
                        <a:pt x="39495" y="111476"/>
                        <a:pt x="39605" y="111127"/>
                      </a:cubicBezTo>
                      <a:lnTo>
                        <a:pt x="50887" y="75664"/>
                      </a:lnTo>
                      <a:cubicBezTo>
                        <a:pt x="53080" y="76436"/>
                        <a:pt x="55402" y="76935"/>
                        <a:pt x="57862" y="76935"/>
                      </a:cubicBezTo>
                      <a:cubicBezTo>
                        <a:pt x="60317" y="76935"/>
                        <a:pt x="62644" y="76436"/>
                        <a:pt x="64838" y="75664"/>
                      </a:cubicBezTo>
                      <a:lnTo>
                        <a:pt x="76119" y="111127"/>
                      </a:lnTo>
                      <a:cubicBezTo>
                        <a:pt x="76223" y="111453"/>
                        <a:pt x="76566" y="111650"/>
                        <a:pt x="76902" y="111569"/>
                      </a:cubicBezTo>
                      <a:cubicBezTo>
                        <a:pt x="77256" y="111482"/>
                        <a:pt x="77471" y="111122"/>
                        <a:pt x="77384" y="110774"/>
                      </a:cubicBezTo>
                      <a:lnTo>
                        <a:pt x="68343" y="74057"/>
                      </a:lnTo>
                      <a:cubicBezTo>
                        <a:pt x="68377" y="74039"/>
                        <a:pt x="68412" y="74022"/>
                        <a:pt x="68441" y="74004"/>
                      </a:cubicBezTo>
                      <a:lnTo>
                        <a:pt x="95716" y="100189"/>
                      </a:lnTo>
                      <a:cubicBezTo>
                        <a:pt x="95966" y="100426"/>
                        <a:pt x="96361" y="100432"/>
                        <a:pt x="96616" y="100200"/>
                      </a:cubicBezTo>
                      <a:cubicBezTo>
                        <a:pt x="96883" y="99956"/>
                        <a:pt x="96906" y="99539"/>
                        <a:pt x="96656" y="99272"/>
                      </a:cubicBezTo>
                      <a:lnTo>
                        <a:pt x="71581" y="71765"/>
                      </a:lnTo>
                      <a:cubicBezTo>
                        <a:pt x="75150" y="68695"/>
                        <a:pt x="77709" y="64516"/>
                        <a:pt x="78614" y="59705"/>
                      </a:cubicBezTo>
                      <a:lnTo>
                        <a:pt x="114913" y="67656"/>
                      </a:lnTo>
                      <a:cubicBezTo>
                        <a:pt x="115250" y="67726"/>
                        <a:pt x="115592" y="67528"/>
                        <a:pt x="115685" y="67197"/>
                      </a:cubicBezTo>
                      <a:cubicBezTo>
                        <a:pt x="115784" y="66849"/>
                        <a:pt x="115587" y="66483"/>
                        <a:pt x="115238" y="66379"/>
                      </a:cubicBezTo>
                      <a:lnTo>
                        <a:pt x="79003" y="55875"/>
                      </a:lnTo>
                      <a:cubicBezTo>
                        <a:pt x="79003" y="55846"/>
                        <a:pt x="79009" y="55823"/>
                        <a:pt x="79009" y="55794"/>
                      </a:cubicBezTo>
                      <a:cubicBezTo>
                        <a:pt x="79009" y="55765"/>
                        <a:pt x="79003" y="55742"/>
                        <a:pt x="79003" y="55713"/>
                      </a:cubicBezTo>
                      <a:lnTo>
                        <a:pt x="115238" y="45209"/>
                      </a:lnTo>
                      <a:cubicBezTo>
                        <a:pt x="115569" y="45110"/>
                        <a:pt x="115772" y="44774"/>
                        <a:pt x="115697" y="44437"/>
                      </a:cubicBezTo>
                      <a:cubicBezTo>
                        <a:pt x="115621" y="44083"/>
                        <a:pt x="115267" y="43857"/>
                        <a:pt x="114913" y="43932"/>
                      </a:cubicBezTo>
                      <a:lnTo>
                        <a:pt x="78614" y="51883"/>
                      </a:lnTo>
                      <a:cubicBezTo>
                        <a:pt x="77709" y="47072"/>
                        <a:pt x="75150" y="42888"/>
                        <a:pt x="71581" y="39824"/>
                      </a:cubicBezTo>
                      <a:lnTo>
                        <a:pt x="96656" y="12316"/>
                      </a:lnTo>
                      <a:cubicBezTo>
                        <a:pt x="96889" y="12061"/>
                        <a:pt x="96889" y="11667"/>
                        <a:pt x="96645" y="11417"/>
                      </a:cubicBezTo>
                      <a:cubicBezTo>
                        <a:pt x="96395" y="11156"/>
                        <a:pt x="95977" y="11144"/>
                        <a:pt x="95711" y="11399"/>
                      </a:cubicBezTo>
                      <a:lnTo>
                        <a:pt x="68436" y="37584"/>
                      </a:lnTo>
                      <a:cubicBezTo>
                        <a:pt x="68401" y="37566"/>
                        <a:pt x="68366" y="37549"/>
                        <a:pt x="68337" y="37532"/>
                      </a:cubicBezTo>
                      <a:lnTo>
                        <a:pt x="77378" y="815"/>
                      </a:lnTo>
                      <a:cubicBezTo>
                        <a:pt x="77459" y="484"/>
                        <a:pt x="77268" y="136"/>
                        <a:pt x="76937" y="31"/>
                      </a:cubicBezTo>
                      <a:cubicBezTo>
                        <a:pt x="76583" y="-79"/>
                        <a:pt x="76218" y="113"/>
                        <a:pt x="76107" y="461"/>
                      </a:cubicBezTo>
                      <a:close/>
                    </a:path>
                  </a:pathLst>
                </a:custGeom>
                <a:solidFill>
                  <a:schemeClr val="accent4"/>
                </a:solidFill>
                <a:ln w="5794" cap="flat">
                  <a:noFill/>
                  <a:prstDash val="solid"/>
                  <a:miter/>
                </a:ln>
              </p:spPr>
              <p:txBody>
                <a:bodyPr rtlCol="0" anchor="ctr"/>
                <a:lstStyle/>
                <a:p>
                  <a:endParaRPr lang="en-US"/>
                </a:p>
              </p:txBody>
            </p:sp>
          </p:grpSp>
          <p:grpSp>
            <p:nvGrpSpPr>
              <p:cNvPr id="502" name="Content Placeholder 3" descr="A wreath with lemons and leaves">
                <a:extLst>
                  <a:ext uri="{FF2B5EF4-FFF2-40B4-BE49-F238E27FC236}">
                    <a16:creationId xmlns:a16="http://schemas.microsoft.com/office/drawing/2014/main" id="{AE7121F8-E05C-404E-AD7D-0DC6EE4BD43E}"/>
                  </a:ext>
                </a:extLst>
              </p:cNvPr>
              <p:cNvGrpSpPr/>
              <p:nvPr/>
            </p:nvGrpSpPr>
            <p:grpSpPr>
              <a:xfrm>
                <a:off x="5464059" y="5374738"/>
                <a:ext cx="177765" cy="161913"/>
                <a:chOff x="5464059" y="5374738"/>
                <a:chExt cx="177765" cy="161913"/>
              </a:xfrm>
            </p:grpSpPr>
            <p:sp>
              <p:nvSpPr>
                <p:cNvPr id="503" name="Freeform: Shape 502">
                  <a:extLst>
                    <a:ext uri="{FF2B5EF4-FFF2-40B4-BE49-F238E27FC236}">
                      <a16:creationId xmlns:a16="http://schemas.microsoft.com/office/drawing/2014/main" id="{D33B16B8-45E5-460F-8431-07641447D452}"/>
                    </a:ext>
                  </a:extLst>
                </p:cNvPr>
                <p:cNvSpPr/>
                <p:nvPr/>
              </p:nvSpPr>
              <p:spPr>
                <a:xfrm>
                  <a:off x="5464059" y="5427515"/>
                  <a:ext cx="72494" cy="57528"/>
                </a:xfrm>
                <a:custGeom>
                  <a:avLst/>
                  <a:gdLst>
                    <a:gd name="connsiteX0" fmla="*/ 72494 w 72494"/>
                    <a:gd name="connsiteY0" fmla="*/ 28395 h 57528"/>
                    <a:gd name="connsiteX1" fmla="*/ 29011 w 72494"/>
                    <a:gd name="connsiteY1" fmla="*/ 57527 h 57528"/>
                    <a:gd name="connsiteX2" fmla="*/ 8601 w 72494"/>
                    <a:gd name="connsiteY2" fmla="*/ 49275 h 57528"/>
                    <a:gd name="connsiteX3" fmla="*/ 1 w 72494"/>
                    <a:gd name="connsiteY3" fmla="*/ 29010 h 57528"/>
                    <a:gd name="connsiteX4" fmla="*/ 5984 w 72494"/>
                    <a:gd name="connsiteY4" fmla="*/ 11200 h 57528"/>
                    <a:gd name="connsiteX5" fmla="*/ 28518 w 72494"/>
                    <a:gd name="connsiteY5" fmla="*/ 0 h 57528"/>
                    <a:gd name="connsiteX6" fmla="*/ 72494 w 72494"/>
                    <a:gd name="connsiteY6" fmla="*/ 28395 h 5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94" h="57528">
                      <a:moveTo>
                        <a:pt x="72494" y="28395"/>
                      </a:moveTo>
                      <a:cubicBezTo>
                        <a:pt x="59849" y="41035"/>
                        <a:pt x="39846" y="57434"/>
                        <a:pt x="29011" y="57527"/>
                      </a:cubicBezTo>
                      <a:cubicBezTo>
                        <a:pt x="21328" y="57591"/>
                        <a:pt x="14079" y="54661"/>
                        <a:pt x="8601" y="49275"/>
                      </a:cubicBezTo>
                      <a:cubicBezTo>
                        <a:pt x="3123" y="43890"/>
                        <a:pt x="71" y="36694"/>
                        <a:pt x="1" y="29010"/>
                      </a:cubicBezTo>
                      <a:cubicBezTo>
                        <a:pt x="-51" y="22499"/>
                        <a:pt x="2015" y="16342"/>
                        <a:pt x="5984" y="11200"/>
                      </a:cubicBezTo>
                      <a:cubicBezTo>
                        <a:pt x="11422" y="4161"/>
                        <a:pt x="19633" y="76"/>
                        <a:pt x="28518" y="0"/>
                      </a:cubicBezTo>
                      <a:cubicBezTo>
                        <a:pt x="39376" y="-81"/>
                        <a:pt x="59646" y="15976"/>
                        <a:pt x="72494" y="28395"/>
                      </a:cubicBezTo>
                      <a:close/>
                    </a:path>
                  </a:pathLst>
                </a:custGeom>
                <a:solidFill>
                  <a:srgbClr val="FFFFFF"/>
                </a:solidFill>
                <a:ln w="5794"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4A32E6FA-485F-41C9-A7D3-6DE60264BFAA}"/>
                    </a:ext>
                  </a:extLst>
                </p:cNvPr>
                <p:cNvSpPr/>
                <p:nvPr/>
              </p:nvSpPr>
              <p:spPr>
                <a:xfrm>
                  <a:off x="5494083" y="5469820"/>
                  <a:ext cx="56300" cy="66831"/>
                </a:xfrm>
                <a:custGeom>
                  <a:avLst/>
                  <a:gdLst>
                    <a:gd name="connsiteX0" fmla="*/ 50317 w 56300"/>
                    <a:gd name="connsiteY0" fmla="*/ 0 h 66831"/>
                    <a:gd name="connsiteX1" fmla="*/ 53804 w 56300"/>
                    <a:gd name="connsiteY1" fmla="*/ 52223 h 66831"/>
                    <a:gd name="connsiteX2" fmla="*/ 36459 w 56300"/>
                    <a:gd name="connsiteY2" fmla="*/ 65773 h 66831"/>
                    <a:gd name="connsiteX3" fmla="*/ 14609 w 56300"/>
                    <a:gd name="connsiteY3" fmla="*/ 63087 h 66831"/>
                    <a:gd name="connsiteX4" fmla="*/ 2179 w 56300"/>
                    <a:gd name="connsiteY4" fmla="*/ 49002 h 66831"/>
                    <a:gd name="connsiteX5" fmla="*/ 3746 w 56300"/>
                    <a:gd name="connsiteY5" fmla="*/ 23892 h 66831"/>
                    <a:gd name="connsiteX6" fmla="*/ 50317 w 56300"/>
                    <a:gd name="connsiteY6" fmla="*/ 0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0317" y="0"/>
                      </a:moveTo>
                      <a:cubicBezTo>
                        <a:pt x="54942" y="17270"/>
                        <a:pt x="59143" y="42793"/>
                        <a:pt x="53804" y="52223"/>
                      </a:cubicBezTo>
                      <a:cubicBezTo>
                        <a:pt x="50021" y="58908"/>
                        <a:pt x="43858" y="63719"/>
                        <a:pt x="36459" y="65773"/>
                      </a:cubicBezTo>
                      <a:cubicBezTo>
                        <a:pt x="29054" y="67828"/>
                        <a:pt x="21295" y="66870"/>
                        <a:pt x="14609" y="63087"/>
                      </a:cubicBezTo>
                      <a:cubicBezTo>
                        <a:pt x="8946" y="59877"/>
                        <a:pt x="4645" y="55009"/>
                        <a:pt x="2179" y="49002"/>
                      </a:cubicBezTo>
                      <a:cubicBezTo>
                        <a:pt x="-1198" y="40773"/>
                        <a:pt x="-630" y="31621"/>
                        <a:pt x="3746" y="23892"/>
                      </a:cubicBezTo>
                      <a:cubicBezTo>
                        <a:pt x="9097" y="14444"/>
                        <a:pt x="33139" y="4921"/>
                        <a:pt x="50317" y="0"/>
                      </a:cubicBezTo>
                      <a:close/>
                    </a:path>
                  </a:pathLst>
                </a:custGeom>
                <a:solidFill>
                  <a:srgbClr val="FFFFFF"/>
                </a:solidFill>
                <a:ln w="5794"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6FC66B8F-5807-49B4-AD9E-4BEE4784AD95}"/>
                    </a:ext>
                  </a:extLst>
                </p:cNvPr>
                <p:cNvSpPr/>
                <p:nvPr/>
              </p:nvSpPr>
              <p:spPr>
                <a:xfrm>
                  <a:off x="5555774" y="5469623"/>
                  <a:ext cx="56304" cy="66449"/>
                </a:xfrm>
                <a:custGeom>
                  <a:avLst/>
                  <a:gdLst>
                    <a:gd name="connsiteX0" fmla="*/ 5344 w 56304"/>
                    <a:gd name="connsiteY0" fmla="*/ 0 h 66449"/>
                    <a:gd name="connsiteX1" fmla="*/ 52315 w 56304"/>
                    <a:gd name="connsiteY1" fmla="*/ 23091 h 66449"/>
                    <a:gd name="connsiteX2" fmla="*/ 55374 w 56304"/>
                    <a:gd name="connsiteY2" fmla="*/ 44888 h 66449"/>
                    <a:gd name="connsiteX3" fmla="*/ 42125 w 56304"/>
                    <a:gd name="connsiteY3" fmla="*/ 62465 h 66449"/>
                    <a:gd name="connsiteX4" fmla="*/ 23711 w 56304"/>
                    <a:gd name="connsiteY4" fmla="*/ 66186 h 66449"/>
                    <a:gd name="connsiteX5" fmla="*/ 2744 w 56304"/>
                    <a:gd name="connsiteY5" fmla="*/ 52269 h 66449"/>
                    <a:gd name="connsiteX6" fmla="*/ 5344 w 56304"/>
                    <a:gd name="connsiteY6" fmla="*/ 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4" h="66449">
                      <a:moveTo>
                        <a:pt x="5344" y="0"/>
                      </a:moveTo>
                      <a:cubicBezTo>
                        <a:pt x="22609" y="4631"/>
                        <a:pt x="46820" y="13754"/>
                        <a:pt x="52315" y="23091"/>
                      </a:cubicBezTo>
                      <a:cubicBezTo>
                        <a:pt x="56215" y="29712"/>
                        <a:pt x="57300" y="37454"/>
                        <a:pt x="55374" y="44888"/>
                      </a:cubicBezTo>
                      <a:cubicBezTo>
                        <a:pt x="53447" y="52328"/>
                        <a:pt x="48741" y="58566"/>
                        <a:pt x="42125" y="62465"/>
                      </a:cubicBezTo>
                      <a:cubicBezTo>
                        <a:pt x="36513" y="65768"/>
                        <a:pt x="30147" y="67056"/>
                        <a:pt x="23711" y="66186"/>
                      </a:cubicBezTo>
                      <a:cubicBezTo>
                        <a:pt x="14896" y="64996"/>
                        <a:pt x="7253" y="59924"/>
                        <a:pt x="2744" y="52269"/>
                      </a:cubicBezTo>
                      <a:cubicBezTo>
                        <a:pt x="-2757" y="42920"/>
                        <a:pt x="1009" y="17340"/>
                        <a:pt x="5344" y="0"/>
                      </a:cubicBezTo>
                      <a:close/>
                    </a:path>
                  </a:pathLst>
                </a:custGeom>
                <a:solidFill>
                  <a:srgbClr val="FFFFFF"/>
                </a:solidFill>
                <a:ln w="5794"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081C99F1-BAF8-43CD-A822-E4455E1F4315}"/>
                    </a:ext>
                  </a:extLst>
                </p:cNvPr>
                <p:cNvSpPr/>
                <p:nvPr/>
              </p:nvSpPr>
              <p:spPr>
                <a:xfrm>
                  <a:off x="5567856" y="5425761"/>
                  <a:ext cx="73968" cy="58689"/>
                </a:xfrm>
                <a:custGeom>
                  <a:avLst/>
                  <a:gdLst>
                    <a:gd name="connsiteX0" fmla="*/ 0 w 73968"/>
                    <a:gd name="connsiteY0" fmla="*/ 29731 h 58689"/>
                    <a:gd name="connsiteX1" fmla="*/ 44371 w 73968"/>
                    <a:gd name="connsiteY1" fmla="*/ 1 h 58689"/>
                    <a:gd name="connsiteX2" fmla="*/ 65193 w 73968"/>
                    <a:gd name="connsiteY2" fmla="*/ 8416 h 58689"/>
                    <a:gd name="connsiteX3" fmla="*/ 73968 w 73968"/>
                    <a:gd name="connsiteY3" fmla="*/ 29092 h 58689"/>
                    <a:gd name="connsiteX4" fmla="*/ 67863 w 73968"/>
                    <a:gd name="connsiteY4" fmla="*/ 47262 h 58689"/>
                    <a:gd name="connsiteX5" fmla="*/ 44870 w 73968"/>
                    <a:gd name="connsiteY5" fmla="*/ 58689 h 58689"/>
                    <a:gd name="connsiteX6" fmla="*/ 0 w 73968"/>
                    <a:gd name="connsiteY6" fmla="*/ 29731 h 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8" h="58689">
                      <a:moveTo>
                        <a:pt x="0" y="29731"/>
                      </a:moveTo>
                      <a:cubicBezTo>
                        <a:pt x="12900" y="16836"/>
                        <a:pt x="33310" y="99"/>
                        <a:pt x="44371" y="1"/>
                      </a:cubicBezTo>
                      <a:cubicBezTo>
                        <a:pt x="52211" y="-63"/>
                        <a:pt x="59605" y="2926"/>
                        <a:pt x="65193" y="8416"/>
                      </a:cubicBezTo>
                      <a:cubicBezTo>
                        <a:pt x="70782" y="13911"/>
                        <a:pt x="73898" y="21258"/>
                        <a:pt x="73968" y="29092"/>
                      </a:cubicBezTo>
                      <a:cubicBezTo>
                        <a:pt x="74026" y="35737"/>
                        <a:pt x="71913" y="42022"/>
                        <a:pt x="67863" y="47262"/>
                      </a:cubicBezTo>
                      <a:cubicBezTo>
                        <a:pt x="62315" y="54446"/>
                        <a:pt x="53935" y="58613"/>
                        <a:pt x="44870" y="58689"/>
                      </a:cubicBezTo>
                      <a:cubicBezTo>
                        <a:pt x="33792" y="58787"/>
                        <a:pt x="13109" y="42399"/>
                        <a:pt x="0" y="29731"/>
                      </a:cubicBezTo>
                      <a:close/>
                    </a:path>
                  </a:pathLst>
                </a:custGeom>
                <a:solidFill>
                  <a:srgbClr val="FFFFFF"/>
                </a:solidFill>
                <a:ln w="5794"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9701F20B-4D23-441F-A183-6EB294F11257}"/>
                    </a:ext>
                  </a:extLst>
                </p:cNvPr>
                <p:cNvSpPr/>
                <p:nvPr/>
              </p:nvSpPr>
              <p:spPr>
                <a:xfrm>
                  <a:off x="5554763" y="5374738"/>
                  <a:ext cx="56300" cy="66831"/>
                </a:xfrm>
                <a:custGeom>
                  <a:avLst/>
                  <a:gdLst>
                    <a:gd name="connsiteX0" fmla="*/ 5984 w 56300"/>
                    <a:gd name="connsiteY0" fmla="*/ 66832 h 66831"/>
                    <a:gd name="connsiteX1" fmla="*/ 2497 w 56300"/>
                    <a:gd name="connsiteY1" fmla="*/ 14609 h 66831"/>
                    <a:gd name="connsiteX2" fmla="*/ 19842 w 56300"/>
                    <a:gd name="connsiteY2" fmla="*/ 1058 h 66831"/>
                    <a:gd name="connsiteX3" fmla="*/ 41691 w 56300"/>
                    <a:gd name="connsiteY3" fmla="*/ 3745 h 66831"/>
                    <a:gd name="connsiteX4" fmla="*/ 54122 w 56300"/>
                    <a:gd name="connsiteY4" fmla="*/ 17830 h 66831"/>
                    <a:gd name="connsiteX5" fmla="*/ 52555 w 56300"/>
                    <a:gd name="connsiteY5" fmla="*/ 42940 h 66831"/>
                    <a:gd name="connsiteX6" fmla="*/ 5984 w 56300"/>
                    <a:gd name="connsiteY6" fmla="*/ 66832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984" y="66832"/>
                      </a:moveTo>
                      <a:cubicBezTo>
                        <a:pt x="1359" y="49561"/>
                        <a:pt x="-2843" y="24039"/>
                        <a:pt x="2497" y="14609"/>
                      </a:cubicBezTo>
                      <a:cubicBezTo>
                        <a:pt x="6280" y="7924"/>
                        <a:pt x="12443" y="3113"/>
                        <a:pt x="19842" y="1058"/>
                      </a:cubicBezTo>
                      <a:cubicBezTo>
                        <a:pt x="27247" y="-996"/>
                        <a:pt x="35006" y="-38"/>
                        <a:pt x="41691" y="3745"/>
                      </a:cubicBezTo>
                      <a:cubicBezTo>
                        <a:pt x="47355" y="6955"/>
                        <a:pt x="51655" y="11823"/>
                        <a:pt x="54122" y="17830"/>
                      </a:cubicBezTo>
                      <a:cubicBezTo>
                        <a:pt x="57499" y="26059"/>
                        <a:pt x="56931" y="35210"/>
                        <a:pt x="52555" y="42940"/>
                      </a:cubicBezTo>
                      <a:cubicBezTo>
                        <a:pt x="47204" y="52388"/>
                        <a:pt x="23167" y="61911"/>
                        <a:pt x="5984" y="66832"/>
                      </a:cubicBezTo>
                      <a:close/>
                    </a:path>
                  </a:pathLst>
                </a:custGeom>
                <a:solidFill>
                  <a:srgbClr val="FFFFFF"/>
                </a:solidFill>
                <a:ln w="5794"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8B417C43-5BAD-46D2-960D-40402D8DF93D}"/>
                    </a:ext>
                  </a:extLst>
                </p:cNvPr>
                <p:cNvSpPr/>
                <p:nvPr/>
              </p:nvSpPr>
              <p:spPr>
                <a:xfrm>
                  <a:off x="5493074" y="5375318"/>
                  <a:ext cx="56301" cy="66449"/>
                </a:xfrm>
                <a:custGeom>
                  <a:avLst/>
                  <a:gdLst>
                    <a:gd name="connsiteX0" fmla="*/ 50960 w 56301"/>
                    <a:gd name="connsiteY0" fmla="*/ 66450 h 66449"/>
                    <a:gd name="connsiteX1" fmla="*/ 3989 w 56301"/>
                    <a:gd name="connsiteY1" fmla="*/ 43359 h 66449"/>
                    <a:gd name="connsiteX2" fmla="*/ 931 w 56301"/>
                    <a:gd name="connsiteY2" fmla="*/ 21562 h 66449"/>
                    <a:gd name="connsiteX3" fmla="*/ 14180 w 56301"/>
                    <a:gd name="connsiteY3" fmla="*/ 3984 h 66449"/>
                    <a:gd name="connsiteX4" fmla="*/ 32593 w 56301"/>
                    <a:gd name="connsiteY4" fmla="*/ 264 h 66449"/>
                    <a:gd name="connsiteX5" fmla="*/ 53554 w 56301"/>
                    <a:gd name="connsiteY5" fmla="*/ 14180 h 66449"/>
                    <a:gd name="connsiteX6" fmla="*/ 50960 w 56301"/>
                    <a:gd name="connsiteY6" fmla="*/ 6645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1" h="66449">
                      <a:moveTo>
                        <a:pt x="50960" y="66450"/>
                      </a:moveTo>
                      <a:cubicBezTo>
                        <a:pt x="33696" y="61819"/>
                        <a:pt x="9485" y="52696"/>
                        <a:pt x="3989" y="43359"/>
                      </a:cubicBezTo>
                      <a:cubicBezTo>
                        <a:pt x="89" y="36738"/>
                        <a:pt x="-996" y="28996"/>
                        <a:pt x="931" y="21562"/>
                      </a:cubicBezTo>
                      <a:cubicBezTo>
                        <a:pt x="2857" y="14122"/>
                        <a:pt x="7564" y="7884"/>
                        <a:pt x="14180" y="3984"/>
                      </a:cubicBezTo>
                      <a:cubicBezTo>
                        <a:pt x="19791" y="682"/>
                        <a:pt x="26157" y="-606"/>
                        <a:pt x="32593" y="264"/>
                      </a:cubicBezTo>
                      <a:cubicBezTo>
                        <a:pt x="41408" y="1454"/>
                        <a:pt x="49051" y="6526"/>
                        <a:pt x="53554" y="14180"/>
                      </a:cubicBezTo>
                      <a:cubicBezTo>
                        <a:pt x="59062" y="23530"/>
                        <a:pt x="55289" y="49116"/>
                        <a:pt x="50960" y="66450"/>
                      </a:cubicBezTo>
                      <a:close/>
                    </a:path>
                  </a:pathLst>
                </a:custGeom>
                <a:solidFill>
                  <a:srgbClr val="FFFFFF"/>
                </a:solidFill>
                <a:ln w="5794"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14675637-5783-4C93-A86D-5F8AA05453A6}"/>
                    </a:ext>
                  </a:extLst>
                </p:cNvPr>
                <p:cNvSpPr/>
                <p:nvPr/>
              </p:nvSpPr>
              <p:spPr>
                <a:xfrm>
                  <a:off x="5494720" y="5399891"/>
                  <a:ext cx="115712" cy="111598"/>
                </a:xfrm>
                <a:custGeom>
                  <a:avLst/>
                  <a:gdLst>
                    <a:gd name="connsiteX0" fmla="*/ 76107 w 115712"/>
                    <a:gd name="connsiteY0" fmla="*/ 459 h 111598"/>
                    <a:gd name="connsiteX1" fmla="*/ 64826 w 115712"/>
                    <a:gd name="connsiteY1" fmla="*/ 35923 h 111598"/>
                    <a:gd name="connsiteX2" fmla="*/ 57850 w 115712"/>
                    <a:gd name="connsiteY2" fmla="*/ 34652 h 111598"/>
                    <a:gd name="connsiteX3" fmla="*/ 50875 w 115712"/>
                    <a:gd name="connsiteY3" fmla="*/ 35923 h 111598"/>
                    <a:gd name="connsiteX4" fmla="*/ 39594 w 115712"/>
                    <a:gd name="connsiteY4" fmla="*/ 459 h 111598"/>
                    <a:gd name="connsiteX5" fmla="*/ 38810 w 115712"/>
                    <a:gd name="connsiteY5" fmla="*/ 18 h 111598"/>
                    <a:gd name="connsiteX6" fmla="*/ 38329 w 115712"/>
                    <a:gd name="connsiteY6" fmla="*/ 813 h 111598"/>
                    <a:gd name="connsiteX7" fmla="*/ 47370 w 115712"/>
                    <a:gd name="connsiteY7" fmla="*/ 37530 h 111598"/>
                    <a:gd name="connsiteX8" fmla="*/ 47271 w 115712"/>
                    <a:gd name="connsiteY8" fmla="*/ 37582 h 111598"/>
                    <a:gd name="connsiteX9" fmla="*/ 19996 w 115712"/>
                    <a:gd name="connsiteY9" fmla="*/ 11398 h 111598"/>
                    <a:gd name="connsiteX10" fmla="*/ 19097 w 115712"/>
                    <a:gd name="connsiteY10" fmla="*/ 11387 h 111598"/>
                    <a:gd name="connsiteX11" fmla="*/ 19056 w 115712"/>
                    <a:gd name="connsiteY11" fmla="*/ 12321 h 111598"/>
                    <a:gd name="connsiteX12" fmla="*/ 44132 w 115712"/>
                    <a:gd name="connsiteY12" fmla="*/ 39828 h 111598"/>
                    <a:gd name="connsiteX13" fmla="*/ 37098 w 115712"/>
                    <a:gd name="connsiteY13" fmla="*/ 51887 h 111598"/>
                    <a:gd name="connsiteX14" fmla="*/ 799 w 115712"/>
                    <a:gd name="connsiteY14" fmla="*/ 43937 h 111598"/>
                    <a:gd name="connsiteX15" fmla="*/ 27 w 115712"/>
                    <a:gd name="connsiteY15" fmla="*/ 44395 h 111598"/>
                    <a:gd name="connsiteX16" fmla="*/ 474 w 115712"/>
                    <a:gd name="connsiteY16" fmla="*/ 45214 h 111598"/>
                    <a:gd name="connsiteX17" fmla="*/ 36709 w 115712"/>
                    <a:gd name="connsiteY17" fmla="*/ 55717 h 111598"/>
                    <a:gd name="connsiteX18" fmla="*/ 36704 w 115712"/>
                    <a:gd name="connsiteY18" fmla="*/ 55799 h 111598"/>
                    <a:gd name="connsiteX19" fmla="*/ 36709 w 115712"/>
                    <a:gd name="connsiteY19" fmla="*/ 55880 h 111598"/>
                    <a:gd name="connsiteX20" fmla="*/ 474 w 115712"/>
                    <a:gd name="connsiteY20" fmla="*/ 66389 h 111598"/>
                    <a:gd name="connsiteX21" fmla="*/ 16 w 115712"/>
                    <a:gd name="connsiteY21" fmla="*/ 67161 h 111598"/>
                    <a:gd name="connsiteX22" fmla="*/ 799 w 115712"/>
                    <a:gd name="connsiteY22" fmla="*/ 67666 h 111598"/>
                    <a:gd name="connsiteX23" fmla="*/ 37098 w 115712"/>
                    <a:gd name="connsiteY23" fmla="*/ 59716 h 111598"/>
                    <a:gd name="connsiteX24" fmla="*/ 44132 w 115712"/>
                    <a:gd name="connsiteY24" fmla="*/ 71775 h 111598"/>
                    <a:gd name="connsiteX25" fmla="*/ 19056 w 115712"/>
                    <a:gd name="connsiteY25" fmla="*/ 99282 h 111598"/>
                    <a:gd name="connsiteX26" fmla="*/ 19068 w 115712"/>
                    <a:gd name="connsiteY26" fmla="*/ 100181 h 111598"/>
                    <a:gd name="connsiteX27" fmla="*/ 20002 w 115712"/>
                    <a:gd name="connsiteY27" fmla="*/ 100199 h 111598"/>
                    <a:gd name="connsiteX28" fmla="*/ 47277 w 115712"/>
                    <a:gd name="connsiteY28" fmla="*/ 74015 h 111598"/>
                    <a:gd name="connsiteX29" fmla="*/ 47376 w 115712"/>
                    <a:gd name="connsiteY29" fmla="*/ 74067 h 111598"/>
                    <a:gd name="connsiteX30" fmla="*/ 38334 w 115712"/>
                    <a:gd name="connsiteY30" fmla="*/ 110784 h 111598"/>
                    <a:gd name="connsiteX31" fmla="*/ 38775 w 115712"/>
                    <a:gd name="connsiteY31" fmla="*/ 111567 h 111598"/>
                    <a:gd name="connsiteX32" fmla="*/ 39605 w 115712"/>
                    <a:gd name="connsiteY32" fmla="*/ 111138 h 111598"/>
                    <a:gd name="connsiteX33" fmla="*/ 50887 w 115712"/>
                    <a:gd name="connsiteY33" fmla="*/ 75674 h 111598"/>
                    <a:gd name="connsiteX34" fmla="*/ 57862 w 115712"/>
                    <a:gd name="connsiteY34" fmla="*/ 76945 h 111598"/>
                    <a:gd name="connsiteX35" fmla="*/ 64837 w 115712"/>
                    <a:gd name="connsiteY35" fmla="*/ 75674 h 111598"/>
                    <a:gd name="connsiteX36" fmla="*/ 76119 w 115712"/>
                    <a:gd name="connsiteY36" fmla="*/ 111138 h 111598"/>
                    <a:gd name="connsiteX37" fmla="*/ 76902 w 115712"/>
                    <a:gd name="connsiteY37" fmla="*/ 111579 h 111598"/>
                    <a:gd name="connsiteX38" fmla="*/ 77384 w 115712"/>
                    <a:gd name="connsiteY38" fmla="*/ 110784 h 111598"/>
                    <a:gd name="connsiteX39" fmla="*/ 68343 w 115712"/>
                    <a:gd name="connsiteY39" fmla="*/ 74067 h 111598"/>
                    <a:gd name="connsiteX40" fmla="*/ 68441 w 115712"/>
                    <a:gd name="connsiteY40" fmla="*/ 74015 h 111598"/>
                    <a:gd name="connsiteX41" fmla="*/ 95716 w 115712"/>
                    <a:gd name="connsiteY41" fmla="*/ 100199 h 111598"/>
                    <a:gd name="connsiteX42" fmla="*/ 96616 w 115712"/>
                    <a:gd name="connsiteY42" fmla="*/ 100210 h 111598"/>
                    <a:gd name="connsiteX43" fmla="*/ 96656 w 115712"/>
                    <a:gd name="connsiteY43" fmla="*/ 99282 h 111598"/>
                    <a:gd name="connsiteX44" fmla="*/ 71581 w 115712"/>
                    <a:gd name="connsiteY44" fmla="*/ 71775 h 111598"/>
                    <a:gd name="connsiteX45" fmla="*/ 78614 w 115712"/>
                    <a:gd name="connsiteY45" fmla="*/ 59716 h 111598"/>
                    <a:gd name="connsiteX46" fmla="*/ 114913 w 115712"/>
                    <a:gd name="connsiteY46" fmla="*/ 67666 h 111598"/>
                    <a:gd name="connsiteX47" fmla="*/ 115685 w 115712"/>
                    <a:gd name="connsiteY47" fmla="*/ 67208 h 111598"/>
                    <a:gd name="connsiteX48" fmla="*/ 115238 w 115712"/>
                    <a:gd name="connsiteY48" fmla="*/ 66389 h 111598"/>
                    <a:gd name="connsiteX49" fmla="*/ 79003 w 115712"/>
                    <a:gd name="connsiteY49" fmla="*/ 55880 h 111598"/>
                    <a:gd name="connsiteX50" fmla="*/ 79009 w 115712"/>
                    <a:gd name="connsiteY50" fmla="*/ 55799 h 111598"/>
                    <a:gd name="connsiteX51" fmla="*/ 79003 w 115712"/>
                    <a:gd name="connsiteY51" fmla="*/ 55717 h 111598"/>
                    <a:gd name="connsiteX52" fmla="*/ 115238 w 115712"/>
                    <a:gd name="connsiteY52" fmla="*/ 45214 h 111598"/>
                    <a:gd name="connsiteX53" fmla="*/ 115697 w 115712"/>
                    <a:gd name="connsiteY53" fmla="*/ 44442 h 111598"/>
                    <a:gd name="connsiteX54" fmla="*/ 114913 w 115712"/>
                    <a:gd name="connsiteY54" fmla="*/ 43937 h 111598"/>
                    <a:gd name="connsiteX55" fmla="*/ 78614 w 115712"/>
                    <a:gd name="connsiteY55" fmla="*/ 51887 h 111598"/>
                    <a:gd name="connsiteX56" fmla="*/ 71581 w 115712"/>
                    <a:gd name="connsiteY56" fmla="*/ 39828 h 111598"/>
                    <a:gd name="connsiteX57" fmla="*/ 96656 w 115712"/>
                    <a:gd name="connsiteY57" fmla="*/ 12321 h 111598"/>
                    <a:gd name="connsiteX58" fmla="*/ 96645 w 115712"/>
                    <a:gd name="connsiteY58" fmla="*/ 11422 h 111598"/>
                    <a:gd name="connsiteX59" fmla="*/ 95711 w 115712"/>
                    <a:gd name="connsiteY59" fmla="*/ 11404 h 111598"/>
                    <a:gd name="connsiteX60" fmla="*/ 68435 w 115712"/>
                    <a:gd name="connsiteY60" fmla="*/ 37588 h 111598"/>
                    <a:gd name="connsiteX61" fmla="*/ 68337 w 115712"/>
                    <a:gd name="connsiteY61" fmla="*/ 37536 h 111598"/>
                    <a:gd name="connsiteX62" fmla="*/ 77378 w 115712"/>
                    <a:gd name="connsiteY62" fmla="*/ 819 h 111598"/>
                    <a:gd name="connsiteX63" fmla="*/ 76937 w 115712"/>
                    <a:gd name="connsiteY63" fmla="*/ 36 h 111598"/>
                    <a:gd name="connsiteX64" fmla="*/ 76107 w 115712"/>
                    <a:gd name="connsiteY64" fmla="*/ 459 h 1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5712" h="111598">
                      <a:moveTo>
                        <a:pt x="76107" y="459"/>
                      </a:moveTo>
                      <a:lnTo>
                        <a:pt x="64826" y="35923"/>
                      </a:lnTo>
                      <a:cubicBezTo>
                        <a:pt x="62632" y="35151"/>
                        <a:pt x="60311" y="34652"/>
                        <a:pt x="57850" y="34652"/>
                      </a:cubicBezTo>
                      <a:cubicBezTo>
                        <a:pt x="55396" y="34652"/>
                        <a:pt x="53069" y="35151"/>
                        <a:pt x="50875" y="35923"/>
                      </a:cubicBezTo>
                      <a:lnTo>
                        <a:pt x="39594" y="459"/>
                      </a:lnTo>
                      <a:cubicBezTo>
                        <a:pt x="39489" y="134"/>
                        <a:pt x="39147" y="-63"/>
                        <a:pt x="38810" y="18"/>
                      </a:cubicBezTo>
                      <a:cubicBezTo>
                        <a:pt x="38456" y="105"/>
                        <a:pt x="38241" y="465"/>
                        <a:pt x="38329" y="813"/>
                      </a:cubicBezTo>
                      <a:lnTo>
                        <a:pt x="47370" y="37530"/>
                      </a:lnTo>
                      <a:cubicBezTo>
                        <a:pt x="47335" y="37547"/>
                        <a:pt x="47300" y="37565"/>
                        <a:pt x="47271" y="37582"/>
                      </a:cubicBezTo>
                      <a:lnTo>
                        <a:pt x="19996" y="11398"/>
                      </a:lnTo>
                      <a:cubicBezTo>
                        <a:pt x="19747" y="11160"/>
                        <a:pt x="19352" y="11155"/>
                        <a:pt x="19097" y="11387"/>
                      </a:cubicBezTo>
                      <a:cubicBezTo>
                        <a:pt x="18830" y="11630"/>
                        <a:pt x="18807" y="12048"/>
                        <a:pt x="19056" y="12321"/>
                      </a:cubicBezTo>
                      <a:lnTo>
                        <a:pt x="44132" y="39828"/>
                      </a:lnTo>
                      <a:cubicBezTo>
                        <a:pt x="40563" y="42898"/>
                        <a:pt x="38004" y="47076"/>
                        <a:pt x="37098" y="51887"/>
                      </a:cubicBezTo>
                      <a:lnTo>
                        <a:pt x="799" y="43937"/>
                      </a:lnTo>
                      <a:cubicBezTo>
                        <a:pt x="463" y="43861"/>
                        <a:pt x="120" y="44065"/>
                        <a:pt x="27" y="44395"/>
                      </a:cubicBezTo>
                      <a:cubicBezTo>
                        <a:pt x="-71" y="44743"/>
                        <a:pt x="126" y="45109"/>
                        <a:pt x="474" y="45214"/>
                      </a:cubicBezTo>
                      <a:lnTo>
                        <a:pt x="36709" y="55717"/>
                      </a:lnTo>
                      <a:cubicBezTo>
                        <a:pt x="36709" y="55746"/>
                        <a:pt x="36704" y="55769"/>
                        <a:pt x="36704" y="55799"/>
                      </a:cubicBezTo>
                      <a:cubicBezTo>
                        <a:pt x="36704" y="55828"/>
                        <a:pt x="36709" y="55851"/>
                        <a:pt x="36709" y="55880"/>
                      </a:cubicBezTo>
                      <a:lnTo>
                        <a:pt x="474" y="66389"/>
                      </a:lnTo>
                      <a:cubicBezTo>
                        <a:pt x="143" y="66488"/>
                        <a:pt x="-60" y="66825"/>
                        <a:pt x="16" y="67161"/>
                      </a:cubicBezTo>
                      <a:cubicBezTo>
                        <a:pt x="91" y="67515"/>
                        <a:pt x="445" y="67741"/>
                        <a:pt x="799" y="67666"/>
                      </a:cubicBezTo>
                      <a:lnTo>
                        <a:pt x="37098" y="59716"/>
                      </a:lnTo>
                      <a:cubicBezTo>
                        <a:pt x="38004" y="64527"/>
                        <a:pt x="40563" y="68705"/>
                        <a:pt x="44132" y="71775"/>
                      </a:cubicBezTo>
                      <a:lnTo>
                        <a:pt x="19056" y="99282"/>
                      </a:lnTo>
                      <a:cubicBezTo>
                        <a:pt x="18824" y="99537"/>
                        <a:pt x="18824" y="99932"/>
                        <a:pt x="19068" y="100181"/>
                      </a:cubicBezTo>
                      <a:cubicBezTo>
                        <a:pt x="19317" y="100442"/>
                        <a:pt x="19735" y="100454"/>
                        <a:pt x="20002" y="100199"/>
                      </a:cubicBezTo>
                      <a:lnTo>
                        <a:pt x="47277" y="74015"/>
                      </a:lnTo>
                      <a:cubicBezTo>
                        <a:pt x="47312" y="74032"/>
                        <a:pt x="47347" y="74050"/>
                        <a:pt x="47376" y="74067"/>
                      </a:cubicBezTo>
                      <a:lnTo>
                        <a:pt x="38334" y="110784"/>
                      </a:lnTo>
                      <a:cubicBezTo>
                        <a:pt x="38253" y="111114"/>
                        <a:pt x="38445" y="111463"/>
                        <a:pt x="38775" y="111567"/>
                      </a:cubicBezTo>
                      <a:cubicBezTo>
                        <a:pt x="39124" y="111678"/>
                        <a:pt x="39495" y="111486"/>
                        <a:pt x="39605" y="111138"/>
                      </a:cubicBezTo>
                      <a:lnTo>
                        <a:pt x="50887" y="75674"/>
                      </a:lnTo>
                      <a:cubicBezTo>
                        <a:pt x="53080" y="76446"/>
                        <a:pt x="55401" y="76945"/>
                        <a:pt x="57862" y="76945"/>
                      </a:cubicBezTo>
                      <a:cubicBezTo>
                        <a:pt x="60317" y="76945"/>
                        <a:pt x="62644" y="76446"/>
                        <a:pt x="64837" y="75674"/>
                      </a:cubicBezTo>
                      <a:lnTo>
                        <a:pt x="76119" y="111138"/>
                      </a:lnTo>
                      <a:cubicBezTo>
                        <a:pt x="76223" y="111463"/>
                        <a:pt x="76566" y="111660"/>
                        <a:pt x="76902" y="111579"/>
                      </a:cubicBezTo>
                      <a:cubicBezTo>
                        <a:pt x="77256" y="111492"/>
                        <a:pt x="77471" y="111138"/>
                        <a:pt x="77384" y="110784"/>
                      </a:cubicBezTo>
                      <a:lnTo>
                        <a:pt x="68343" y="74067"/>
                      </a:lnTo>
                      <a:cubicBezTo>
                        <a:pt x="68377" y="74050"/>
                        <a:pt x="68412" y="74032"/>
                        <a:pt x="68441" y="74015"/>
                      </a:cubicBezTo>
                      <a:lnTo>
                        <a:pt x="95716" y="100199"/>
                      </a:lnTo>
                      <a:cubicBezTo>
                        <a:pt x="95966" y="100437"/>
                        <a:pt x="96360" y="100442"/>
                        <a:pt x="96616" y="100210"/>
                      </a:cubicBezTo>
                      <a:cubicBezTo>
                        <a:pt x="96883" y="99967"/>
                        <a:pt x="96906" y="99549"/>
                        <a:pt x="96656" y="99282"/>
                      </a:cubicBezTo>
                      <a:lnTo>
                        <a:pt x="71581" y="71775"/>
                      </a:lnTo>
                      <a:cubicBezTo>
                        <a:pt x="75150" y="68705"/>
                        <a:pt x="77709" y="64527"/>
                        <a:pt x="78614" y="59716"/>
                      </a:cubicBezTo>
                      <a:lnTo>
                        <a:pt x="114913" y="67666"/>
                      </a:lnTo>
                      <a:cubicBezTo>
                        <a:pt x="115250" y="67741"/>
                        <a:pt x="115592" y="67538"/>
                        <a:pt x="115685" y="67208"/>
                      </a:cubicBezTo>
                      <a:cubicBezTo>
                        <a:pt x="115784" y="66859"/>
                        <a:pt x="115586" y="66494"/>
                        <a:pt x="115238" y="66389"/>
                      </a:cubicBezTo>
                      <a:lnTo>
                        <a:pt x="79003" y="55880"/>
                      </a:lnTo>
                      <a:cubicBezTo>
                        <a:pt x="79003" y="55851"/>
                        <a:pt x="79009" y="55828"/>
                        <a:pt x="79009" y="55799"/>
                      </a:cubicBezTo>
                      <a:cubicBezTo>
                        <a:pt x="79009" y="55769"/>
                        <a:pt x="79003" y="55746"/>
                        <a:pt x="79003" y="55717"/>
                      </a:cubicBezTo>
                      <a:lnTo>
                        <a:pt x="115238" y="45214"/>
                      </a:lnTo>
                      <a:cubicBezTo>
                        <a:pt x="115569" y="45115"/>
                        <a:pt x="115772" y="44778"/>
                        <a:pt x="115697" y="44442"/>
                      </a:cubicBezTo>
                      <a:cubicBezTo>
                        <a:pt x="115621" y="44088"/>
                        <a:pt x="115267" y="43861"/>
                        <a:pt x="114913" y="43937"/>
                      </a:cubicBezTo>
                      <a:lnTo>
                        <a:pt x="78614" y="51887"/>
                      </a:lnTo>
                      <a:cubicBezTo>
                        <a:pt x="77709" y="47076"/>
                        <a:pt x="75150" y="42898"/>
                        <a:pt x="71581" y="39828"/>
                      </a:cubicBezTo>
                      <a:lnTo>
                        <a:pt x="96656" y="12321"/>
                      </a:lnTo>
                      <a:cubicBezTo>
                        <a:pt x="96889" y="12066"/>
                        <a:pt x="96889" y="11671"/>
                        <a:pt x="96645" y="11422"/>
                      </a:cubicBezTo>
                      <a:cubicBezTo>
                        <a:pt x="96395" y="11160"/>
                        <a:pt x="95977" y="11149"/>
                        <a:pt x="95711" y="11404"/>
                      </a:cubicBezTo>
                      <a:lnTo>
                        <a:pt x="68435" y="37588"/>
                      </a:lnTo>
                      <a:cubicBezTo>
                        <a:pt x="68401" y="37571"/>
                        <a:pt x="68366" y="37553"/>
                        <a:pt x="68337" y="37536"/>
                      </a:cubicBezTo>
                      <a:lnTo>
                        <a:pt x="77378" y="819"/>
                      </a:lnTo>
                      <a:cubicBezTo>
                        <a:pt x="77459" y="488"/>
                        <a:pt x="77268" y="140"/>
                        <a:pt x="76937" y="36"/>
                      </a:cubicBezTo>
                      <a:cubicBezTo>
                        <a:pt x="76589" y="-81"/>
                        <a:pt x="76218" y="111"/>
                        <a:pt x="76107" y="459"/>
                      </a:cubicBezTo>
                      <a:close/>
                    </a:path>
                  </a:pathLst>
                </a:custGeom>
                <a:solidFill>
                  <a:schemeClr val="accent4"/>
                </a:solidFill>
                <a:ln w="5794" cap="flat">
                  <a:noFill/>
                  <a:prstDash val="solid"/>
                  <a:miter/>
                </a:ln>
              </p:spPr>
              <p:txBody>
                <a:bodyPr rtlCol="0" anchor="ctr"/>
                <a:lstStyle/>
                <a:p>
                  <a:endParaRPr lang="en-US"/>
                </a:p>
              </p:txBody>
            </p:sp>
          </p:grpSp>
          <p:grpSp>
            <p:nvGrpSpPr>
              <p:cNvPr id="510" name="Content Placeholder 3" descr="A wreath with lemons and leaves">
                <a:extLst>
                  <a:ext uri="{FF2B5EF4-FFF2-40B4-BE49-F238E27FC236}">
                    <a16:creationId xmlns:a16="http://schemas.microsoft.com/office/drawing/2014/main" id="{FBDF1748-203B-4BBC-BF83-AFF94AE993D9}"/>
                  </a:ext>
                </a:extLst>
              </p:cNvPr>
              <p:cNvGrpSpPr/>
              <p:nvPr/>
            </p:nvGrpSpPr>
            <p:grpSpPr>
              <a:xfrm>
                <a:off x="4689779" y="4202804"/>
                <a:ext cx="237011" cy="215884"/>
                <a:chOff x="4689779" y="4202804"/>
                <a:chExt cx="237011" cy="215884"/>
              </a:xfrm>
            </p:grpSpPr>
            <p:sp>
              <p:nvSpPr>
                <p:cNvPr id="511" name="Freeform: Shape 510">
                  <a:extLst>
                    <a:ext uri="{FF2B5EF4-FFF2-40B4-BE49-F238E27FC236}">
                      <a16:creationId xmlns:a16="http://schemas.microsoft.com/office/drawing/2014/main" id="{09CDFABB-74FB-45F7-A8A5-8888AF9CAA18}"/>
                    </a:ext>
                  </a:extLst>
                </p:cNvPr>
                <p:cNvSpPr/>
                <p:nvPr/>
              </p:nvSpPr>
              <p:spPr>
                <a:xfrm>
                  <a:off x="4689779" y="4273183"/>
                  <a:ext cx="96653" cy="76696"/>
                </a:xfrm>
                <a:custGeom>
                  <a:avLst/>
                  <a:gdLst>
                    <a:gd name="connsiteX0" fmla="*/ 96654 w 96653"/>
                    <a:gd name="connsiteY0" fmla="*/ 37849 h 76696"/>
                    <a:gd name="connsiteX1" fmla="*/ 38674 w 96653"/>
                    <a:gd name="connsiteY1" fmla="*/ 76696 h 76696"/>
                    <a:gd name="connsiteX2" fmla="*/ 11463 w 96653"/>
                    <a:gd name="connsiteY2" fmla="*/ 65698 h 76696"/>
                    <a:gd name="connsiteX3" fmla="*/ 2 w 96653"/>
                    <a:gd name="connsiteY3" fmla="*/ 38679 h 76696"/>
                    <a:gd name="connsiteX4" fmla="*/ 7981 w 96653"/>
                    <a:gd name="connsiteY4" fmla="*/ 14932 h 76696"/>
                    <a:gd name="connsiteX5" fmla="*/ 38024 w 96653"/>
                    <a:gd name="connsiteY5" fmla="*/ 1 h 76696"/>
                    <a:gd name="connsiteX6" fmla="*/ 96654 w 96653"/>
                    <a:gd name="connsiteY6" fmla="*/ 37849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 h="76696">
                      <a:moveTo>
                        <a:pt x="96654" y="37849"/>
                      </a:moveTo>
                      <a:cubicBezTo>
                        <a:pt x="79795" y="54702"/>
                        <a:pt x="53124" y="76568"/>
                        <a:pt x="38674" y="76696"/>
                      </a:cubicBezTo>
                      <a:cubicBezTo>
                        <a:pt x="28431" y="76783"/>
                        <a:pt x="18769" y="72877"/>
                        <a:pt x="11463" y="65698"/>
                      </a:cubicBezTo>
                      <a:cubicBezTo>
                        <a:pt x="4157" y="58520"/>
                        <a:pt x="89" y="48921"/>
                        <a:pt x="2" y="38679"/>
                      </a:cubicBezTo>
                      <a:cubicBezTo>
                        <a:pt x="-74" y="29997"/>
                        <a:pt x="2688" y="21786"/>
                        <a:pt x="7981" y="14932"/>
                      </a:cubicBezTo>
                      <a:cubicBezTo>
                        <a:pt x="15229" y="5543"/>
                        <a:pt x="26180" y="105"/>
                        <a:pt x="38024" y="1"/>
                      </a:cubicBezTo>
                      <a:cubicBezTo>
                        <a:pt x="52497" y="-121"/>
                        <a:pt x="79523" y="21287"/>
                        <a:pt x="96654" y="37849"/>
                      </a:cubicBezTo>
                      <a:close/>
                    </a:path>
                  </a:pathLst>
                </a:custGeom>
                <a:solidFill>
                  <a:srgbClr val="FFFFFF"/>
                </a:solidFill>
                <a:ln w="5794"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7086F25D-E4E7-4404-A7F4-E080CD3CA257}"/>
                    </a:ext>
                  </a:extLst>
                </p:cNvPr>
                <p:cNvSpPr/>
                <p:nvPr/>
              </p:nvSpPr>
              <p:spPr>
                <a:xfrm>
                  <a:off x="4729808" y="4329579"/>
                  <a:ext cx="75067" cy="89109"/>
                </a:xfrm>
                <a:custGeom>
                  <a:avLst/>
                  <a:gdLst>
                    <a:gd name="connsiteX0" fmla="*/ 67088 w 75067"/>
                    <a:gd name="connsiteY0" fmla="*/ 0 h 89109"/>
                    <a:gd name="connsiteX1" fmla="*/ 71742 w 75067"/>
                    <a:gd name="connsiteY1" fmla="*/ 69632 h 89109"/>
                    <a:gd name="connsiteX2" fmla="*/ 48611 w 75067"/>
                    <a:gd name="connsiteY2" fmla="*/ 87698 h 89109"/>
                    <a:gd name="connsiteX3" fmla="*/ 19479 w 75067"/>
                    <a:gd name="connsiteY3" fmla="*/ 84117 h 89109"/>
                    <a:gd name="connsiteX4" fmla="*/ 2905 w 75067"/>
                    <a:gd name="connsiteY4" fmla="*/ 65338 h 89109"/>
                    <a:gd name="connsiteX5" fmla="*/ 4994 w 75067"/>
                    <a:gd name="connsiteY5" fmla="*/ 31854 h 89109"/>
                    <a:gd name="connsiteX6" fmla="*/ 67088 w 75067"/>
                    <a:gd name="connsiteY6" fmla="*/ 0 h 8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9">
                      <a:moveTo>
                        <a:pt x="67088" y="0"/>
                      </a:moveTo>
                      <a:cubicBezTo>
                        <a:pt x="73251" y="23027"/>
                        <a:pt x="78857" y="57057"/>
                        <a:pt x="71742" y="69632"/>
                      </a:cubicBezTo>
                      <a:cubicBezTo>
                        <a:pt x="66693" y="78546"/>
                        <a:pt x="58482" y="84965"/>
                        <a:pt x="48611" y="87698"/>
                      </a:cubicBezTo>
                      <a:cubicBezTo>
                        <a:pt x="38740" y="90437"/>
                        <a:pt x="28392" y="89160"/>
                        <a:pt x="19479" y="84117"/>
                      </a:cubicBezTo>
                      <a:cubicBezTo>
                        <a:pt x="11923" y="79840"/>
                        <a:pt x="6189" y="73346"/>
                        <a:pt x="2905" y="65338"/>
                      </a:cubicBezTo>
                      <a:cubicBezTo>
                        <a:pt x="-1598" y="54364"/>
                        <a:pt x="-838" y="42160"/>
                        <a:pt x="4994" y="31854"/>
                      </a:cubicBezTo>
                      <a:cubicBezTo>
                        <a:pt x="12126" y="19261"/>
                        <a:pt x="44183" y="6558"/>
                        <a:pt x="67088" y="0"/>
                      </a:cubicBezTo>
                      <a:close/>
                    </a:path>
                  </a:pathLst>
                </a:custGeom>
                <a:solidFill>
                  <a:srgbClr val="FFFFFF"/>
                </a:solidFill>
                <a:ln w="5794"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3EFCC2AB-84DA-494E-8547-4A5A74B6D7FC}"/>
                    </a:ext>
                  </a:extLst>
                </p:cNvPr>
                <p:cNvSpPr/>
                <p:nvPr/>
              </p:nvSpPr>
              <p:spPr>
                <a:xfrm>
                  <a:off x="4812059" y="4329312"/>
                  <a:ext cx="75072" cy="88601"/>
                </a:xfrm>
                <a:custGeom>
                  <a:avLst/>
                  <a:gdLst>
                    <a:gd name="connsiteX0" fmla="*/ 7127 w 75072"/>
                    <a:gd name="connsiteY0" fmla="*/ 0 h 88601"/>
                    <a:gd name="connsiteX1" fmla="*/ 69755 w 75072"/>
                    <a:gd name="connsiteY1" fmla="*/ 30786 h 88601"/>
                    <a:gd name="connsiteX2" fmla="*/ 73835 w 75072"/>
                    <a:gd name="connsiteY2" fmla="*/ 59848 h 88601"/>
                    <a:gd name="connsiteX3" fmla="*/ 56170 w 75072"/>
                    <a:gd name="connsiteY3" fmla="*/ 83287 h 88601"/>
                    <a:gd name="connsiteX4" fmla="*/ 31616 w 75072"/>
                    <a:gd name="connsiteY4" fmla="*/ 88249 h 88601"/>
                    <a:gd name="connsiteX5" fmla="*/ 3662 w 75072"/>
                    <a:gd name="connsiteY5" fmla="*/ 69696 h 88601"/>
                    <a:gd name="connsiteX6" fmla="*/ 7127 w 75072"/>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2" h="88601">
                      <a:moveTo>
                        <a:pt x="7127" y="0"/>
                      </a:moveTo>
                      <a:cubicBezTo>
                        <a:pt x="30148" y="6175"/>
                        <a:pt x="62426" y="18338"/>
                        <a:pt x="69755" y="30786"/>
                      </a:cubicBezTo>
                      <a:cubicBezTo>
                        <a:pt x="74949" y="39613"/>
                        <a:pt x="76400" y="49936"/>
                        <a:pt x="73835" y="59848"/>
                      </a:cubicBezTo>
                      <a:cubicBezTo>
                        <a:pt x="71270" y="69766"/>
                        <a:pt x="64990" y="78088"/>
                        <a:pt x="56170" y="83287"/>
                      </a:cubicBezTo>
                      <a:cubicBezTo>
                        <a:pt x="48689" y="87692"/>
                        <a:pt x="40199" y="89410"/>
                        <a:pt x="31616" y="88249"/>
                      </a:cubicBezTo>
                      <a:cubicBezTo>
                        <a:pt x="19859" y="86665"/>
                        <a:pt x="9675" y="79898"/>
                        <a:pt x="3662" y="69696"/>
                      </a:cubicBezTo>
                      <a:cubicBezTo>
                        <a:pt x="-3679" y="57231"/>
                        <a:pt x="1347" y="23120"/>
                        <a:pt x="7127" y="0"/>
                      </a:cubicBezTo>
                      <a:close/>
                    </a:path>
                  </a:pathLst>
                </a:custGeom>
                <a:solidFill>
                  <a:srgbClr val="FFFFFF"/>
                </a:solidFill>
                <a:ln w="5794"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4DE1742F-82F4-4543-9A99-562378DE3A48}"/>
                    </a:ext>
                  </a:extLst>
                </p:cNvPr>
                <p:cNvSpPr/>
                <p:nvPr/>
              </p:nvSpPr>
              <p:spPr>
                <a:xfrm>
                  <a:off x="4828164" y="4270832"/>
                  <a:ext cx="98626" cy="78257"/>
                </a:xfrm>
                <a:custGeom>
                  <a:avLst/>
                  <a:gdLst>
                    <a:gd name="connsiteX0" fmla="*/ 0 w 98626"/>
                    <a:gd name="connsiteY0" fmla="*/ 39637 h 78257"/>
                    <a:gd name="connsiteX1" fmla="*/ 59163 w 98626"/>
                    <a:gd name="connsiteY1" fmla="*/ 1 h 78257"/>
                    <a:gd name="connsiteX2" fmla="*/ 86926 w 98626"/>
                    <a:gd name="connsiteY2" fmla="*/ 11225 h 78257"/>
                    <a:gd name="connsiteX3" fmla="*/ 98625 w 98626"/>
                    <a:gd name="connsiteY3" fmla="*/ 38796 h 78257"/>
                    <a:gd name="connsiteX4" fmla="*/ 90483 w 98626"/>
                    <a:gd name="connsiteY4" fmla="*/ 63024 h 78257"/>
                    <a:gd name="connsiteX5" fmla="*/ 59825 w 98626"/>
                    <a:gd name="connsiteY5" fmla="*/ 78257 h 78257"/>
                    <a:gd name="connsiteX6" fmla="*/ 0 w 98626"/>
                    <a:gd name="connsiteY6" fmla="*/ 39637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0" y="39637"/>
                      </a:moveTo>
                      <a:cubicBezTo>
                        <a:pt x="17201" y="22442"/>
                        <a:pt x="44418" y="123"/>
                        <a:pt x="59163" y="1"/>
                      </a:cubicBezTo>
                      <a:cubicBezTo>
                        <a:pt x="69615" y="-86"/>
                        <a:pt x="79475" y="3901"/>
                        <a:pt x="86926" y="11225"/>
                      </a:cubicBezTo>
                      <a:cubicBezTo>
                        <a:pt x="94383" y="18554"/>
                        <a:pt x="98532" y="28344"/>
                        <a:pt x="98625" y="38796"/>
                      </a:cubicBezTo>
                      <a:cubicBezTo>
                        <a:pt x="98701" y="47651"/>
                        <a:pt x="95886" y="56031"/>
                        <a:pt x="90483" y="63024"/>
                      </a:cubicBezTo>
                      <a:cubicBezTo>
                        <a:pt x="83084" y="72605"/>
                        <a:pt x="71913" y="78153"/>
                        <a:pt x="59825" y="78257"/>
                      </a:cubicBezTo>
                      <a:cubicBezTo>
                        <a:pt x="45062" y="78379"/>
                        <a:pt x="17485" y="56536"/>
                        <a:pt x="0" y="39637"/>
                      </a:cubicBezTo>
                      <a:close/>
                    </a:path>
                  </a:pathLst>
                </a:custGeom>
                <a:solidFill>
                  <a:srgbClr val="FFFFFF"/>
                </a:solidFill>
                <a:ln w="5794"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5129F8F2-AEDC-499A-8EF9-2BE1233F3928}"/>
                    </a:ext>
                  </a:extLst>
                </p:cNvPr>
                <p:cNvSpPr/>
                <p:nvPr/>
              </p:nvSpPr>
              <p:spPr>
                <a:xfrm>
                  <a:off x="4810713" y="4202804"/>
                  <a:ext cx="75066" cy="89106"/>
                </a:xfrm>
                <a:custGeom>
                  <a:avLst/>
                  <a:gdLst>
                    <a:gd name="connsiteX0" fmla="*/ 7979 w 75066"/>
                    <a:gd name="connsiteY0" fmla="*/ 89107 h 89106"/>
                    <a:gd name="connsiteX1" fmla="*/ 3325 w 75066"/>
                    <a:gd name="connsiteY1" fmla="*/ 19474 h 89106"/>
                    <a:gd name="connsiteX2" fmla="*/ 26456 w 75066"/>
                    <a:gd name="connsiteY2" fmla="*/ 1409 h 89106"/>
                    <a:gd name="connsiteX3" fmla="*/ 55589 w 75066"/>
                    <a:gd name="connsiteY3" fmla="*/ 4989 h 89106"/>
                    <a:gd name="connsiteX4" fmla="*/ 72162 w 75066"/>
                    <a:gd name="connsiteY4" fmla="*/ 23769 h 89106"/>
                    <a:gd name="connsiteX5" fmla="*/ 70068 w 75066"/>
                    <a:gd name="connsiteY5" fmla="*/ 57253 h 89106"/>
                    <a:gd name="connsiteX6" fmla="*/ 7979 w 75066"/>
                    <a:gd name="connsiteY6" fmla="*/ 89107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6" h="89106">
                      <a:moveTo>
                        <a:pt x="7979" y="89107"/>
                      </a:moveTo>
                      <a:cubicBezTo>
                        <a:pt x="1816" y="66080"/>
                        <a:pt x="-3790" y="32050"/>
                        <a:pt x="3325" y="19474"/>
                      </a:cubicBezTo>
                      <a:cubicBezTo>
                        <a:pt x="8374" y="10561"/>
                        <a:pt x="16585" y="4142"/>
                        <a:pt x="26456" y="1409"/>
                      </a:cubicBezTo>
                      <a:cubicBezTo>
                        <a:pt x="36328" y="-1325"/>
                        <a:pt x="46675" y="-54"/>
                        <a:pt x="55589" y="4989"/>
                      </a:cubicBezTo>
                      <a:cubicBezTo>
                        <a:pt x="63144" y="9266"/>
                        <a:pt x="68878" y="15760"/>
                        <a:pt x="72162" y="23769"/>
                      </a:cubicBezTo>
                      <a:cubicBezTo>
                        <a:pt x="76666" y="34742"/>
                        <a:pt x="75906" y="46947"/>
                        <a:pt x="70068" y="57253"/>
                      </a:cubicBezTo>
                      <a:cubicBezTo>
                        <a:pt x="62941" y="69846"/>
                        <a:pt x="30884" y="82549"/>
                        <a:pt x="7979" y="89107"/>
                      </a:cubicBezTo>
                      <a:close/>
                    </a:path>
                  </a:pathLst>
                </a:custGeom>
                <a:solidFill>
                  <a:srgbClr val="FFFFFF"/>
                </a:solidFill>
                <a:ln w="5794"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51A3EB68-48B6-4F97-A53D-B11FED4A1C09}"/>
                    </a:ext>
                  </a:extLst>
                </p:cNvPr>
                <p:cNvSpPr/>
                <p:nvPr/>
              </p:nvSpPr>
              <p:spPr>
                <a:xfrm>
                  <a:off x="4728457" y="4203570"/>
                  <a:ext cx="75070" cy="88601"/>
                </a:xfrm>
                <a:custGeom>
                  <a:avLst/>
                  <a:gdLst>
                    <a:gd name="connsiteX0" fmla="*/ 67945 w 75070"/>
                    <a:gd name="connsiteY0" fmla="*/ 88602 h 88601"/>
                    <a:gd name="connsiteX1" fmla="*/ 5317 w 75070"/>
                    <a:gd name="connsiteY1" fmla="*/ 57816 h 88601"/>
                    <a:gd name="connsiteX2" fmla="*/ 1238 w 75070"/>
                    <a:gd name="connsiteY2" fmla="*/ 28753 h 88601"/>
                    <a:gd name="connsiteX3" fmla="*/ 18903 w 75070"/>
                    <a:gd name="connsiteY3" fmla="*/ 5314 h 88601"/>
                    <a:gd name="connsiteX4" fmla="*/ 43456 w 75070"/>
                    <a:gd name="connsiteY4" fmla="*/ 353 h 88601"/>
                    <a:gd name="connsiteX5" fmla="*/ 71410 w 75070"/>
                    <a:gd name="connsiteY5" fmla="*/ 18906 h 88601"/>
                    <a:gd name="connsiteX6" fmla="*/ 67945 w 75070"/>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0" h="88601">
                      <a:moveTo>
                        <a:pt x="67945" y="88602"/>
                      </a:moveTo>
                      <a:cubicBezTo>
                        <a:pt x="44924" y="82427"/>
                        <a:pt x="12647" y="70264"/>
                        <a:pt x="5317" y="57816"/>
                      </a:cubicBezTo>
                      <a:cubicBezTo>
                        <a:pt x="124" y="48989"/>
                        <a:pt x="-1327" y="38665"/>
                        <a:pt x="1238" y="28753"/>
                      </a:cubicBezTo>
                      <a:cubicBezTo>
                        <a:pt x="3803" y="18836"/>
                        <a:pt x="10082" y="10514"/>
                        <a:pt x="18903" y="5314"/>
                      </a:cubicBezTo>
                      <a:cubicBezTo>
                        <a:pt x="26383" y="910"/>
                        <a:pt x="34873" y="-808"/>
                        <a:pt x="43456" y="353"/>
                      </a:cubicBezTo>
                      <a:cubicBezTo>
                        <a:pt x="55213" y="1937"/>
                        <a:pt x="65398" y="8704"/>
                        <a:pt x="71410" y="18906"/>
                      </a:cubicBezTo>
                      <a:cubicBezTo>
                        <a:pt x="78751" y="31377"/>
                        <a:pt x="73720" y="65488"/>
                        <a:pt x="67945" y="88602"/>
                      </a:cubicBezTo>
                      <a:close/>
                    </a:path>
                  </a:pathLst>
                </a:custGeom>
                <a:solidFill>
                  <a:srgbClr val="FFFFFF"/>
                </a:solidFill>
                <a:ln w="5794"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77D8DD6B-0A23-4E2C-9F41-E4C094066F8B}"/>
                    </a:ext>
                  </a:extLst>
                </p:cNvPr>
                <p:cNvSpPr/>
                <p:nvPr/>
              </p:nvSpPr>
              <p:spPr>
                <a:xfrm>
                  <a:off x="4730650" y="4236336"/>
                  <a:ext cx="154283" cy="148810"/>
                </a:xfrm>
                <a:custGeom>
                  <a:avLst/>
                  <a:gdLst>
                    <a:gd name="connsiteX0" fmla="*/ 101483 w 154283"/>
                    <a:gd name="connsiteY0" fmla="*/ 612 h 148810"/>
                    <a:gd name="connsiteX1" fmla="*/ 86441 w 154283"/>
                    <a:gd name="connsiteY1" fmla="*/ 47897 h 148810"/>
                    <a:gd name="connsiteX2" fmla="*/ 77145 w 154283"/>
                    <a:gd name="connsiteY2" fmla="*/ 46202 h 148810"/>
                    <a:gd name="connsiteX3" fmla="*/ 67848 w 154283"/>
                    <a:gd name="connsiteY3" fmla="*/ 47897 h 148810"/>
                    <a:gd name="connsiteX4" fmla="*/ 52806 w 154283"/>
                    <a:gd name="connsiteY4" fmla="*/ 612 h 148810"/>
                    <a:gd name="connsiteX5" fmla="*/ 51761 w 154283"/>
                    <a:gd name="connsiteY5" fmla="*/ 27 h 148810"/>
                    <a:gd name="connsiteX6" fmla="*/ 51117 w 154283"/>
                    <a:gd name="connsiteY6" fmla="*/ 1089 h 148810"/>
                    <a:gd name="connsiteX7" fmla="*/ 63171 w 154283"/>
                    <a:gd name="connsiteY7" fmla="*/ 50044 h 148810"/>
                    <a:gd name="connsiteX8" fmla="*/ 63037 w 154283"/>
                    <a:gd name="connsiteY8" fmla="*/ 50120 h 148810"/>
                    <a:gd name="connsiteX9" fmla="*/ 26668 w 154283"/>
                    <a:gd name="connsiteY9" fmla="*/ 15208 h 148810"/>
                    <a:gd name="connsiteX10" fmla="*/ 25467 w 154283"/>
                    <a:gd name="connsiteY10" fmla="*/ 15190 h 148810"/>
                    <a:gd name="connsiteX11" fmla="*/ 25409 w 154283"/>
                    <a:gd name="connsiteY11" fmla="*/ 16432 h 148810"/>
                    <a:gd name="connsiteX12" fmla="*/ 58847 w 154283"/>
                    <a:gd name="connsiteY12" fmla="*/ 53108 h 148810"/>
                    <a:gd name="connsiteX13" fmla="*/ 49469 w 154283"/>
                    <a:gd name="connsiteY13" fmla="*/ 69189 h 148810"/>
                    <a:gd name="connsiteX14" fmla="*/ 1071 w 154283"/>
                    <a:gd name="connsiteY14" fmla="*/ 58587 h 148810"/>
                    <a:gd name="connsiteX15" fmla="*/ 38 w 154283"/>
                    <a:gd name="connsiteY15" fmla="*/ 59202 h 148810"/>
                    <a:gd name="connsiteX16" fmla="*/ 635 w 154283"/>
                    <a:gd name="connsiteY16" fmla="*/ 60293 h 148810"/>
                    <a:gd name="connsiteX17" fmla="*/ 48953 w 154283"/>
                    <a:gd name="connsiteY17" fmla="*/ 74301 h 148810"/>
                    <a:gd name="connsiteX18" fmla="*/ 48941 w 154283"/>
                    <a:gd name="connsiteY18" fmla="*/ 74406 h 148810"/>
                    <a:gd name="connsiteX19" fmla="*/ 48953 w 154283"/>
                    <a:gd name="connsiteY19" fmla="*/ 74510 h 148810"/>
                    <a:gd name="connsiteX20" fmla="*/ 635 w 154283"/>
                    <a:gd name="connsiteY20" fmla="*/ 88519 h 148810"/>
                    <a:gd name="connsiteX21" fmla="*/ 20 w 154283"/>
                    <a:gd name="connsiteY21" fmla="*/ 89553 h 148810"/>
                    <a:gd name="connsiteX22" fmla="*/ 1065 w 154283"/>
                    <a:gd name="connsiteY22" fmla="*/ 90220 h 148810"/>
                    <a:gd name="connsiteX23" fmla="*/ 49463 w 154283"/>
                    <a:gd name="connsiteY23" fmla="*/ 79617 h 148810"/>
                    <a:gd name="connsiteX24" fmla="*/ 58841 w 154283"/>
                    <a:gd name="connsiteY24" fmla="*/ 95698 h 148810"/>
                    <a:gd name="connsiteX25" fmla="*/ 25403 w 154283"/>
                    <a:gd name="connsiteY25" fmla="*/ 132374 h 148810"/>
                    <a:gd name="connsiteX26" fmla="*/ 25421 w 154283"/>
                    <a:gd name="connsiteY26" fmla="*/ 133576 h 148810"/>
                    <a:gd name="connsiteX27" fmla="*/ 26663 w 154283"/>
                    <a:gd name="connsiteY27" fmla="*/ 133599 h 148810"/>
                    <a:gd name="connsiteX28" fmla="*/ 63031 w 154283"/>
                    <a:gd name="connsiteY28" fmla="*/ 98687 h 148810"/>
                    <a:gd name="connsiteX29" fmla="*/ 63165 w 154283"/>
                    <a:gd name="connsiteY29" fmla="*/ 98762 h 148810"/>
                    <a:gd name="connsiteX30" fmla="*/ 51111 w 154283"/>
                    <a:gd name="connsiteY30" fmla="*/ 147718 h 148810"/>
                    <a:gd name="connsiteX31" fmla="*/ 51698 w 154283"/>
                    <a:gd name="connsiteY31" fmla="*/ 148768 h 148810"/>
                    <a:gd name="connsiteX32" fmla="*/ 52800 w 154283"/>
                    <a:gd name="connsiteY32" fmla="*/ 148199 h 148810"/>
                    <a:gd name="connsiteX33" fmla="*/ 67842 w 154283"/>
                    <a:gd name="connsiteY33" fmla="*/ 100915 h 148810"/>
                    <a:gd name="connsiteX34" fmla="*/ 77139 w 154283"/>
                    <a:gd name="connsiteY34" fmla="*/ 102610 h 148810"/>
                    <a:gd name="connsiteX35" fmla="*/ 86435 w 154283"/>
                    <a:gd name="connsiteY35" fmla="*/ 100915 h 148810"/>
                    <a:gd name="connsiteX36" fmla="*/ 101477 w 154283"/>
                    <a:gd name="connsiteY36" fmla="*/ 148199 h 148810"/>
                    <a:gd name="connsiteX37" fmla="*/ 102522 w 154283"/>
                    <a:gd name="connsiteY37" fmla="*/ 148786 h 148810"/>
                    <a:gd name="connsiteX38" fmla="*/ 103166 w 154283"/>
                    <a:gd name="connsiteY38" fmla="*/ 147724 h 148810"/>
                    <a:gd name="connsiteX39" fmla="*/ 91113 w 154283"/>
                    <a:gd name="connsiteY39" fmla="*/ 98768 h 148810"/>
                    <a:gd name="connsiteX40" fmla="*/ 91246 w 154283"/>
                    <a:gd name="connsiteY40" fmla="*/ 98692 h 148810"/>
                    <a:gd name="connsiteX41" fmla="*/ 127615 w 154283"/>
                    <a:gd name="connsiteY41" fmla="*/ 133605 h 148810"/>
                    <a:gd name="connsiteX42" fmla="*/ 128816 w 154283"/>
                    <a:gd name="connsiteY42" fmla="*/ 133622 h 148810"/>
                    <a:gd name="connsiteX43" fmla="*/ 128874 w 154283"/>
                    <a:gd name="connsiteY43" fmla="*/ 132380 h 148810"/>
                    <a:gd name="connsiteX44" fmla="*/ 95436 w 154283"/>
                    <a:gd name="connsiteY44" fmla="*/ 95704 h 148810"/>
                    <a:gd name="connsiteX45" fmla="*/ 104814 w 154283"/>
                    <a:gd name="connsiteY45" fmla="*/ 79623 h 148810"/>
                    <a:gd name="connsiteX46" fmla="*/ 153213 w 154283"/>
                    <a:gd name="connsiteY46" fmla="*/ 90226 h 148810"/>
                    <a:gd name="connsiteX47" fmla="*/ 154246 w 154283"/>
                    <a:gd name="connsiteY47" fmla="*/ 89610 h 148810"/>
                    <a:gd name="connsiteX48" fmla="*/ 153648 w 154283"/>
                    <a:gd name="connsiteY48" fmla="*/ 88519 h 148810"/>
                    <a:gd name="connsiteX49" fmla="*/ 105331 w 154283"/>
                    <a:gd name="connsiteY49" fmla="*/ 74510 h 148810"/>
                    <a:gd name="connsiteX50" fmla="*/ 105342 w 154283"/>
                    <a:gd name="connsiteY50" fmla="*/ 74406 h 148810"/>
                    <a:gd name="connsiteX51" fmla="*/ 105331 w 154283"/>
                    <a:gd name="connsiteY51" fmla="*/ 74301 h 148810"/>
                    <a:gd name="connsiteX52" fmla="*/ 153648 w 154283"/>
                    <a:gd name="connsiteY52" fmla="*/ 60293 h 148810"/>
                    <a:gd name="connsiteX53" fmla="*/ 154263 w 154283"/>
                    <a:gd name="connsiteY53" fmla="*/ 59260 h 148810"/>
                    <a:gd name="connsiteX54" fmla="*/ 153219 w 154283"/>
                    <a:gd name="connsiteY54" fmla="*/ 58587 h 148810"/>
                    <a:gd name="connsiteX55" fmla="*/ 104820 w 154283"/>
                    <a:gd name="connsiteY55" fmla="*/ 69189 h 148810"/>
                    <a:gd name="connsiteX56" fmla="*/ 95442 w 154283"/>
                    <a:gd name="connsiteY56" fmla="*/ 53108 h 148810"/>
                    <a:gd name="connsiteX57" fmla="*/ 128880 w 154283"/>
                    <a:gd name="connsiteY57" fmla="*/ 16432 h 148810"/>
                    <a:gd name="connsiteX58" fmla="*/ 128863 w 154283"/>
                    <a:gd name="connsiteY58" fmla="*/ 15231 h 148810"/>
                    <a:gd name="connsiteX59" fmla="*/ 127621 w 154283"/>
                    <a:gd name="connsiteY59" fmla="*/ 15208 h 148810"/>
                    <a:gd name="connsiteX60" fmla="*/ 91252 w 154283"/>
                    <a:gd name="connsiteY60" fmla="*/ 50120 h 148810"/>
                    <a:gd name="connsiteX61" fmla="*/ 91119 w 154283"/>
                    <a:gd name="connsiteY61" fmla="*/ 50044 h 148810"/>
                    <a:gd name="connsiteX62" fmla="*/ 103172 w 154283"/>
                    <a:gd name="connsiteY62" fmla="*/ 1089 h 148810"/>
                    <a:gd name="connsiteX63" fmla="*/ 102586 w 154283"/>
                    <a:gd name="connsiteY63" fmla="*/ 38 h 148810"/>
                    <a:gd name="connsiteX64" fmla="*/ 101483 w 154283"/>
                    <a:gd name="connsiteY64" fmla="*/ 612 h 14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10">
                      <a:moveTo>
                        <a:pt x="101483" y="612"/>
                      </a:moveTo>
                      <a:lnTo>
                        <a:pt x="86441" y="47897"/>
                      </a:lnTo>
                      <a:cubicBezTo>
                        <a:pt x="83517" y="46870"/>
                        <a:pt x="80418" y="46202"/>
                        <a:pt x="77145" y="46202"/>
                      </a:cubicBezTo>
                      <a:cubicBezTo>
                        <a:pt x="73872" y="46202"/>
                        <a:pt x="70773" y="46870"/>
                        <a:pt x="67848" y="47897"/>
                      </a:cubicBezTo>
                      <a:lnTo>
                        <a:pt x="52806" y="612"/>
                      </a:lnTo>
                      <a:cubicBezTo>
                        <a:pt x="52667" y="178"/>
                        <a:pt x="52208" y="-84"/>
                        <a:pt x="51761" y="27"/>
                      </a:cubicBezTo>
                      <a:cubicBezTo>
                        <a:pt x="51291" y="142"/>
                        <a:pt x="51001" y="618"/>
                        <a:pt x="51117" y="1089"/>
                      </a:cubicBezTo>
                      <a:lnTo>
                        <a:pt x="63171" y="50044"/>
                      </a:lnTo>
                      <a:cubicBezTo>
                        <a:pt x="63124" y="50067"/>
                        <a:pt x="63078" y="50091"/>
                        <a:pt x="63037" y="50120"/>
                      </a:cubicBezTo>
                      <a:lnTo>
                        <a:pt x="26668" y="15208"/>
                      </a:lnTo>
                      <a:cubicBezTo>
                        <a:pt x="26338" y="14888"/>
                        <a:pt x="25810" y="14877"/>
                        <a:pt x="25467" y="15190"/>
                      </a:cubicBezTo>
                      <a:cubicBezTo>
                        <a:pt x="25107" y="15515"/>
                        <a:pt x="25084" y="16072"/>
                        <a:pt x="25409" y="16432"/>
                      </a:cubicBezTo>
                      <a:lnTo>
                        <a:pt x="58847" y="53108"/>
                      </a:lnTo>
                      <a:cubicBezTo>
                        <a:pt x="54089" y="57200"/>
                        <a:pt x="50670" y="62770"/>
                        <a:pt x="49469" y="69189"/>
                      </a:cubicBezTo>
                      <a:lnTo>
                        <a:pt x="1071" y="58587"/>
                      </a:lnTo>
                      <a:cubicBezTo>
                        <a:pt x="624" y="58488"/>
                        <a:pt x="165" y="58755"/>
                        <a:pt x="38" y="59202"/>
                      </a:cubicBezTo>
                      <a:cubicBezTo>
                        <a:pt x="-96" y="59666"/>
                        <a:pt x="171" y="60153"/>
                        <a:pt x="635" y="60293"/>
                      </a:cubicBezTo>
                      <a:lnTo>
                        <a:pt x="48953" y="74301"/>
                      </a:lnTo>
                      <a:cubicBezTo>
                        <a:pt x="48953" y="74336"/>
                        <a:pt x="48941" y="74371"/>
                        <a:pt x="48941" y="74406"/>
                      </a:cubicBezTo>
                      <a:cubicBezTo>
                        <a:pt x="48941" y="74441"/>
                        <a:pt x="48953" y="74476"/>
                        <a:pt x="48953" y="74510"/>
                      </a:cubicBezTo>
                      <a:lnTo>
                        <a:pt x="635" y="88519"/>
                      </a:lnTo>
                      <a:cubicBezTo>
                        <a:pt x="194" y="88647"/>
                        <a:pt x="-78" y="89100"/>
                        <a:pt x="20" y="89553"/>
                      </a:cubicBezTo>
                      <a:cubicBezTo>
                        <a:pt x="125" y="90028"/>
                        <a:pt x="595" y="90324"/>
                        <a:pt x="1065" y="90220"/>
                      </a:cubicBezTo>
                      <a:lnTo>
                        <a:pt x="49463" y="79617"/>
                      </a:lnTo>
                      <a:cubicBezTo>
                        <a:pt x="50665" y="86036"/>
                        <a:pt x="54083" y="91607"/>
                        <a:pt x="58841" y="95698"/>
                      </a:cubicBezTo>
                      <a:lnTo>
                        <a:pt x="25403" y="132374"/>
                      </a:lnTo>
                      <a:cubicBezTo>
                        <a:pt x="25096" y="132711"/>
                        <a:pt x="25096" y="133239"/>
                        <a:pt x="25421" y="133576"/>
                      </a:cubicBezTo>
                      <a:cubicBezTo>
                        <a:pt x="25757" y="133924"/>
                        <a:pt x="26314" y="133935"/>
                        <a:pt x="26663" y="133599"/>
                      </a:cubicBezTo>
                      <a:lnTo>
                        <a:pt x="63031" y="98687"/>
                      </a:lnTo>
                      <a:cubicBezTo>
                        <a:pt x="63078" y="98710"/>
                        <a:pt x="63118" y="98733"/>
                        <a:pt x="63165" y="98762"/>
                      </a:cubicBezTo>
                      <a:lnTo>
                        <a:pt x="51111" y="147718"/>
                      </a:lnTo>
                      <a:cubicBezTo>
                        <a:pt x="51001" y="148165"/>
                        <a:pt x="51257" y="148623"/>
                        <a:pt x="51698" y="148768"/>
                      </a:cubicBezTo>
                      <a:cubicBezTo>
                        <a:pt x="52162" y="148913"/>
                        <a:pt x="52655" y="148658"/>
                        <a:pt x="52800" y="148199"/>
                      </a:cubicBezTo>
                      <a:lnTo>
                        <a:pt x="67842" y="100915"/>
                      </a:lnTo>
                      <a:cubicBezTo>
                        <a:pt x="70767" y="101942"/>
                        <a:pt x="73866" y="102610"/>
                        <a:pt x="77139" y="102610"/>
                      </a:cubicBezTo>
                      <a:cubicBezTo>
                        <a:pt x="80412" y="102610"/>
                        <a:pt x="83511" y="101942"/>
                        <a:pt x="86435" y="100915"/>
                      </a:cubicBezTo>
                      <a:lnTo>
                        <a:pt x="101477" y="148199"/>
                      </a:lnTo>
                      <a:cubicBezTo>
                        <a:pt x="101617" y="148635"/>
                        <a:pt x="102075" y="148896"/>
                        <a:pt x="102522" y="148786"/>
                      </a:cubicBezTo>
                      <a:cubicBezTo>
                        <a:pt x="102992" y="148669"/>
                        <a:pt x="103282" y="148194"/>
                        <a:pt x="103166" y="147724"/>
                      </a:cubicBezTo>
                      <a:lnTo>
                        <a:pt x="91113" y="98768"/>
                      </a:lnTo>
                      <a:cubicBezTo>
                        <a:pt x="91159" y="98745"/>
                        <a:pt x="91206" y="98721"/>
                        <a:pt x="91246" y="98692"/>
                      </a:cubicBezTo>
                      <a:lnTo>
                        <a:pt x="127615" y="133605"/>
                      </a:lnTo>
                      <a:cubicBezTo>
                        <a:pt x="127946" y="133924"/>
                        <a:pt x="128474" y="133935"/>
                        <a:pt x="128816" y="133622"/>
                      </a:cubicBezTo>
                      <a:cubicBezTo>
                        <a:pt x="129176" y="133297"/>
                        <a:pt x="129199" y="132740"/>
                        <a:pt x="128874" y="132380"/>
                      </a:cubicBezTo>
                      <a:lnTo>
                        <a:pt x="95436" y="95704"/>
                      </a:lnTo>
                      <a:cubicBezTo>
                        <a:pt x="100195" y="91613"/>
                        <a:pt x="103613" y="86041"/>
                        <a:pt x="104814" y="79623"/>
                      </a:cubicBezTo>
                      <a:lnTo>
                        <a:pt x="153213" y="90226"/>
                      </a:lnTo>
                      <a:cubicBezTo>
                        <a:pt x="153660" y="90324"/>
                        <a:pt x="154118" y="90057"/>
                        <a:pt x="154246" y="89610"/>
                      </a:cubicBezTo>
                      <a:cubicBezTo>
                        <a:pt x="154379" y="89146"/>
                        <a:pt x="154112" y="88659"/>
                        <a:pt x="153648" y="88519"/>
                      </a:cubicBezTo>
                      <a:lnTo>
                        <a:pt x="105331" y="74510"/>
                      </a:lnTo>
                      <a:cubicBezTo>
                        <a:pt x="105331" y="74476"/>
                        <a:pt x="105342" y="74441"/>
                        <a:pt x="105342" y="74406"/>
                      </a:cubicBezTo>
                      <a:cubicBezTo>
                        <a:pt x="105342" y="74371"/>
                        <a:pt x="105331" y="74336"/>
                        <a:pt x="105331" y="74301"/>
                      </a:cubicBezTo>
                      <a:lnTo>
                        <a:pt x="153648" y="60293"/>
                      </a:lnTo>
                      <a:cubicBezTo>
                        <a:pt x="154089" y="60165"/>
                        <a:pt x="154362" y="59712"/>
                        <a:pt x="154263" y="59260"/>
                      </a:cubicBezTo>
                      <a:cubicBezTo>
                        <a:pt x="154159" y="58784"/>
                        <a:pt x="153689" y="58488"/>
                        <a:pt x="153219" y="58587"/>
                      </a:cubicBezTo>
                      <a:lnTo>
                        <a:pt x="104820" y="69189"/>
                      </a:lnTo>
                      <a:cubicBezTo>
                        <a:pt x="103619" y="62770"/>
                        <a:pt x="100201" y="57200"/>
                        <a:pt x="95442" y="53108"/>
                      </a:cubicBezTo>
                      <a:lnTo>
                        <a:pt x="128880" y="16432"/>
                      </a:lnTo>
                      <a:cubicBezTo>
                        <a:pt x="129188" y="16096"/>
                        <a:pt x="129188" y="15567"/>
                        <a:pt x="128863" y="15231"/>
                      </a:cubicBezTo>
                      <a:cubicBezTo>
                        <a:pt x="128526" y="14883"/>
                        <a:pt x="127969" y="14871"/>
                        <a:pt x="127621" y="15208"/>
                      </a:cubicBezTo>
                      <a:lnTo>
                        <a:pt x="91252" y="50120"/>
                      </a:lnTo>
                      <a:cubicBezTo>
                        <a:pt x="91206" y="50097"/>
                        <a:pt x="91159" y="50073"/>
                        <a:pt x="91119" y="50044"/>
                      </a:cubicBezTo>
                      <a:lnTo>
                        <a:pt x="103172" y="1089"/>
                      </a:lnTo>
                      <a:cubicBezTo>
                        <a:pt x="103282" y="642"/>
                        <a:pt x="103027" y="183"/>
                        <a:pt x="102586" y="38"/>
                      </a:cubicBezTo>
                      <a:cubicBezTo>
                        <a:pt x="102127" y="-101"/>
                        <a:pt x="101628" y="154"/>
                        <a:pt x="101483" y="612"/>
                      </a:cubicBezTo>
                      <a:close/>
                    </a:path>
                  </a:pathLst>
                </a:custGeom>
                <a:solidFill>
                  <a:schemeClr val="accent4"/>
                </a:solidFill>
                <a:ln w="5794" cap="flat">
                  <a:noFill/>
                  <a:prstDash val="solid"/>
                  <a:miter/>
                </a:ln>
              </p:spPr>
              <p:txBody>
                <a:bodyPr rtlCol="0" anchor="ctr"/>
                <a:lstStyle/>
                <a:p>
                  <a:endParaRPr lang="en-US"/>
                </a:p>
              </p:txBody>
            </p:sp>
          </p:grpSp>
          <p:grpSp>
            <p:nvGrpSpPr>
              <p:cNvPr id="518" name="Content Placeholder 3" descr="A wreath with lemons and leaves">
                <a:extLst>
                  <a:ext uri="{FF2B5EF4-FFF2-40B4-BE49-F238E27FC236}">
                    <a16:creationId xmlns:a16="http://schemas.microsoft.com/office/drawing/2014/main" id="{1F397647-F766-43F4-9656-5480695FC2E3}"/>
                  </a:ext>
                </a:extLst>
              </p:cNvPr>
              <p:cNvGrpSpPr/>
              <p:nvPr/>
            </p:nvGrpSpPr>
            <p:grpSpPr>
              <a:xfrm>
                <a:off x="5248975" y="4591560"/>
                <a:ext cx="237011" cy="215881"/>
                <a:chOff x="5248975" y="4591560"/>
                <a:chExt cx="237011" cy="215881"/>
              </a:xfrm>
            </p:grpSpPr>
            <p:sp>
              <p:nvSpPr>
                <p:cNvPr id="519" name="Freeform: Shape 518">
                  <a:extLst>
                    <a:ext uri="{FF2B5EF4-FFF2-40B4-BE49-F238E27FC236}">
                      <a16:creationId xmlns:a16="http://schemas.microsoft.com/office/drawing/2014/main" id="{D4ADE420-E494-4DF9-BDD7-0824B7DC9C32}"/>
                    </a:ext>
                  </a:extLst>
                </p:cNvPr>
                <p:cNvSpPr/>
                <p:nvPr/>
              </p:nvSpPr>
              <p:spPr>
                <a:xfrm>
                  <a:off x="5248975" y="4661934"/>
                  <a:ext cx="96653" cy="76696"/>
                </a:xfrm>
                <a:custGeom>
                  <a:avLst/>
                  <a:gdLst>
                    <a:gd name="connsiteX0" fmla="*/ 96654 w 96653"/>
                    <a:gd name="connsiteY0" fmla="*/ 37849 h 76696"/>
                    <a:gd name="connsiteX1" fmla="*/ 38674 w 96653"/>
                    <a:gd name="connsiteY1" fmla="*/ 76696 h 76696"/>
                    <a:gd name="connsiteX2" fmla="*/ 11463 w 96653"/>
                    <a:gd name="connsiteY2" fmla="*/ 65698 h 76696"/>
                    <a:gd name="connsiteX3" fmla="*/ 2 w 96653"/>
                    <a:gd name="connsiteY3" fmla="*/ 38679 h 76696"/>
                    <a:gd name="connsiteX4" fmla="*/ 7981 w 96653"/>
                    <a:gd name="connsiteY4" fmla="*/ 14932 h 76696"/>
                    <a:gd name="connsiteX5" fmla="*/ 38024 w 96653"/>
                    <a:gd name="connsiteY5" fmla="*/ 1 h 76696"/>
                    <a:gd name="connsiteX6" fmla="*/ 96654 w 96653"/>
                    <a:gd name="connsiteY6" fmla="*/ 37849 h 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 h="76696">
                      <a:moveTo>
                        <a:pt x="96654" y="37849"/>
                      </a:moveTo>
                      <a:cubicBezTo>
                        <a:pt x="79795" y="54701"/>
                        <a:pt x="53124" y="76568"/>
                        <a:pt x="38674" y="76696"/>
                      </a:cubicBezTo>
                      <a:cubicBezTo>
                        <a:pt x="28431" y="76783"/>
                        <a:pt x="18769" y="72877"/>
                        <a:pt x="11463" y="65698"/>
                      </a:cubicBezTo>
                      <a:cubicBezTo>
                        <a:pt x="4157" y="58520"/>
                        <a:pt x="89" y="48921"/>
                        <a:pt x="2" y="38679"/>
                      </a:cubicBezTo>
                      <a:cubicBezTo>
                        <a:pt x="-74" y="29997"/>
                        <a:pt x="2688" y="21786"/>
                        <a:pt x="7981" y="14932"/>
                      </a:cubicBezTo>
                      <a:cubicBezTo>
                        <a:pt x="15229" y="5543"/>
                        <a:pt x="26180" y="105"/>
                        <a:pt x="38024" y="1"/>
                      </a:cubicBezTo>
                      <a:cubicBezTo>
                        <a:pt x="52497" y="-121"/>
                        <a:pt x="79523" y="21292"/>
                        <a:pt x="96654" y="37849"/>
                      </a:cubicBezTo>
                      <a:close/>
                    </a:path>
                  </a:pathLst>
                </a:custGeom>
                <a:solidFill>
                  <a:srgbClr val="FFFFFF"/>
                </a:solidFill>
                <a:ln w="5794"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5A8CDDBD-0E18-4E66-ABA4-1007CECEAB57}"/>
                    </a:ext>
                  </a:extLst>
                </p:cNvPr>
                <p:cNvSpPr/>
                <p:nvPr/>
              </p:nvSpPr>
              <p:spPr>
                <a:xfrm>
                  <a:off x="5289004" y="4718335"/>
                  <a:ext cx="75067" cy="89106"/>
                </a:xfrm>
                <a:custGeom>
                  <a:avLst/>
                  <a:gdLst>
                    <a:gd name="connsiteX0" fmla="*/ 67088 w 75067"/>
                    <a:gd name="connsiteY0" fmla="*/ 0 h 89106"/>
                    <a:gd name="connsiteX1" fmla="*/ 71742 w 75067"/>
                    <a:gd name="connsiteY1" fmla="*/ 69633 h 89106"/>
                    <a:gd name="connsiteX2" fmla="*/ 48611 w 75067"/>
                    <a:gd name="connsiteY2" fmla="*/ 87698 h 89106"/>
                    <a:gd name="connsiteX3" fmla="*/ 19479 w 75067"/>
                    <a:gd name="connsiteY3" fmla="*/ 84117 h 89106"/>
                    <a:gd name="connsiteX4" fmla="*/ 2905 w 75067"/>
                    <a:gd name="connsiteY4" fmla="*/ 65338 h 89106"/>
                    <a:gd name="connsiteX5" fmla="*/ 4994 w 75067"/>
                    <a:gd name="connsiteY5" fmla="*/ 31854 h 89106"/>
                    <a:gd name="connsiteX6" fmla="*/ 67088 w 75067"/>
                    <a:gd name="connsiteY6" fmla="*/ 0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67088" y="0"/>
                      </a:moveTo>
                      <a:cubicBezTo>
                        <a:pt x="73251" y="23027"/>
                        <a:pt x="78857" y="57057"/>
                        <a:pt x="71742" y="69633"/>
                      </a:cubicBezTo>
                      <a:cubicBezTo>
                        <a:pt x="66694" y="78546"/>
                        <a:pt x="58482" y="84965"/>
                        <a:pt x="48611" y="87698"/>
                      </a:cubicBezTo>
                      <a:cubicBezTo>
                        <a:pt x="38739" y="90431"/>
                        <a:pt x="28392" y="89160"/>
                        <a:pt x="19479" y="84117"/>
                      </a:cubicBezTo>
                      <a:cubicBezTo>
                        <a:pt x="11923" y="79840"/>
                        <a:pt x="6189" y="73346"/>
                        <a:pt x="2905" y="65338"/>
                      </a:cubicBezTo>
                      <a:cubicBezTo>
                        <a:pt x="-1598" y="54364"/>
                        <a:pt x="-838" y="42160"/>
                        <a:pt x="4994" y="31854"/>
                      </a:cubicBezTo>
                      <a:cubicBezTo>
                        <a:pt x="12126" y="19255"/>
                        <a:pt x="44177" y="6558"/>
                        <a:pt x="67088" y="0"/>
                      </a:cubicBezTo>
                      <a:close/>
                    </a:path>
                  </a:pathLst>
                </a:custGeom>
                <a:solidFill>
                  <a:srgbClr val="FFFFFF"/>
                </a:solidFill>
                <a:ln w="5794"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1C61C579-04EC-49C5-84A6-45AEA7BBA6CA}"/>
                    </a:ext>
                  </a:extLst>
                </p:cNvPr>
                <p:cNvSpPr/>
                <p:nvPr/>
              </p:nvSpPr>
              <p:spPr>
                <a:xfrm>
                  <a:off x="5371253" y="4718068"/>
                  <a:ext cx="75068" cy="88601"/>
                </a:xfrm>
                <a:custGeom>
                  <a:avLst/>
                  <a:gdLst>
                    <a:gd name="connsiteX0" fmla="*/ 7123 w 75068"/>
                    <a:gd name="connsiteY0" fmla="*/ 0 h 88601"/>
                    <a:gd name="connsiteX1" fmla="*/ 69751 w 75068"/>
                    <a:gd name="connsiteY1" fmla="*/ 30786 h 88601"/>
                    <a:gd name="connsiteX2" fmla="*/ 73830 w 75068"/>
                    <a:gd name="connsiteY2" fmla="*/ 59848 h 88601"/>
                    <a:gd name="connsiteX3" fmla="*/ 56165 w 75068"/>
                    <a:gd name="connsiteY3" fmla="*/ 83287 h 88601"/>
                    <a:gd name="connsiteX4" fmla="*/ 31612 w 75068"/>
                    <a:gd name="connsiteY4" fmla="*/ 88249 h 88601"/>
                    <a:gd name="connsiteX5" fmla="*/ 3658 w 75068"/>
                    <a:gd name="connsiteY5" fmla="*/ 69696 h 88601"/>
                    <a:gd name="connsiteX6" fmla="*/ 7123 w 75068"/>
                    <a:gd name="connsiteY6" fmla="*/ 0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8" h="88601">
                      <a:moveTo>
                        <a:pt x="7123" y="0"/>
                      </a:moveTo>
                      <a:cubicBezTo>
                        <a:pt x="30144" y="6175"/>
                        <a:pt x="62421" y="18338"/>
                        <a:pt x="69751" y="30786"/>
                      </a:cubicBezTo>
                      <a:cubicBezTo>
                        <a:pt x="74945" y="39613"/>
                        <a:pt x="76396" y="49937"/>
                        <a:pt x="73830" y="59848"/>
                      </a:cubicBezTo>
                      <a:cubicBezTo>
                        <a:pt x="71266" y="69766"/>
                        <a:pt x="64986" y="78088"/>
                        <a:pt x="56165" y="83287"/>
                      </a:cubicBezTo>
                      <a:cubicBezTo>
                        <a:pt x="48685" y="87692"/>
                        <a:pt x="40195" y="89410"/>
                        <a:pt x="31612" y="88249"/>
                      </a:cubicBezTo>
                      <a:cubicBezTo>
                        <a:pt x="19855" y="86665"/>
                        <a:pt x="9670" y="79898"/>
                        <a:pt x="3658" y="69696"/>
                      </a:cubicBezTo>
                      <a:cubicBezTo>
                        <a:pt x="-3677" y="57231"/>
                        <a:pt x="1349" y="23120"/>
                        <a:pt x="7123" y="0"/>
                      </a:cubicBezTo>
                      <a:close/>
                    </a:path>
                  </a:pathLst>
                </a:custGeom>
                <a:solidFill>
                  <a:srgbClr val="FFFFFF"/>
                </a:solidFill>
                <a:ln w="5794"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6EA0A1A5-2884-400A-B023-F6B1FE42E10E}"/>
                    </a:ext>
                  </a:extLst>
                </p:cNvPr>
                <p:cNvSpPr/>
                <p:nvPr/>
              </p:nvSpPr>
              <p:spPr>
                <a:xfrm>
                  <a:off x="5387359" y="4659588"/>
                  <a:ext cx="98626" cy="78257"/>
                </a:xfrm>
                <a:custGeom>
                  <a:avLst/>
                  <a:gdLst>
                    <a:gd name="connsiteX0" fmla="*/ 0 w 98626"/>
                    <a:gd name="connsiteY0" fmla="*/ 39637 h 78257"/>
                    <a:gd name="connsiteX1" fmla="*/ 59164 w 98626"/>
                    <a:gd name="connsiteY1" fmla="*/ 1 h 78257"/>
                    <a:gd name="connsiteX2" fmla="*/ 86926 w 98626"/>
                    <a:gd name="connsiteY2" fmla="*/ 11225 h 78257"/>
                    <a:gd name="connsiteX3" fmla="*/ 98625 w 98626"/>
                    <a:gd name="connsiteY3" fmla="*/ 38796 h 78257"/>
                    <a:gd name="connsiteX4" fmla="*/ 90483 w 98626"/>
                    <a:gd name="connsiteY4" fmla="*/ 63024 h 78257"/>
                    <a:gd name="connsiteX5" fmla="*/ 59825 w 98626"/>
                    <a:gd name="connsiteY5" fmla="*/ 78257 h 78257"/>
                    <a:gd name="connsiteX6" fmla="*/ 0 w 98626"/>
                    <a:gd name="connsiteY6" fmla="*/ 39637 h 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 h="78257">
                      <a:moveTo>
                        <a:pt x="0" y="39637"/>
                      </a:moveTo>
                      <a:cubicBezTo>
                        <a:pt x="17201" y="22442"/>
                        <a:pt x="44418" y="123"/>
                        <a:pt x="59164" y="1"/>
                      </a:cubicBezTo>
                      <a:cubicBezTo>
                        <a:pt x="69615" y="-86"/>
                        <a:pt x="79475" y="3901"/>
                        <a:pt x="86926" y="11225"/>
                      </a:cubicBezTo>
                      <a:cubicBezTo>
                        <a:pt x="94383" y="18554"/>
                        <a:pt x="98532" y="28344"/>
                        <a:pt x="98625" y="38796"/>
                      </a:cubicBezTo>
                      <a:cubicBezTo>
                        <a:pt x="98701" y="47651"/>
                        <a:pt x="95886" y="56031"/>
                        <a:pt x="90483" y="63024"/>
                      </a:cubicBezTo>
                      <a:cubicBezTo>
                        <a:pt x="83084" y="72605"/>
                        <a:pt x="71913" y="78153"/>
                        <a:pt x="59825" y="78257"/>
                      </a:cubicBezTo>
                      <a:cubicBezTo>
                        <a:pt x="45062" y="78379"/>
                        <a:pt x="17479" y="56536"/>
                        <a:pt x="0" y="39637"/>
                      </a:cubicBezTo>
                      <a:close/>
                    </a:path>
                  </a:pathLst>
                </a:custGeom>
                <a:solidFill>
                  <a:srgbClr val="FFFFFF"/>
                </a:solidFill>
                <a:ln w="5794"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B2F8D775-853B-41E3-A431-AD6B63ECAECD}"/>
                    </a:ext>
                  </a:extLst>
                </p:cNvPr>
                <p:cNvSpPr/>
                <p:nvPr/>
              </p:nvSpPr>
              <p:spPr>
                <a:xfrm>
                  <a:off x="5369903" y="4591560"/>
                  <a:ext cx="75067" cy="89106"/>
                </a:xfrm>
                <a:custGeom>
                  <a:avLst/>
                  <a:gdLst>
                    <a:gd name="connsiteX0" fmla="*/ 7979 w 75067"/>
                    <a:gd name="connsiteY0" fmla="*/ 89106 h 89106"/>
                    <a:gd name="connsiteX1" fmla="*/ 3325 w 75067"/>
                    <a:gd name="connsiteY1" fmla="*/ 19474 h 89106"/>
                    <a:gd name="connsiteX2" fmla="*/ 26457 w 75067"/>
                    <a:gd name="connsiteY2" fmla="*/ 1409 h 89106"/>
                    <a:gd name="connsiteX3" fmla="*/ 55589 w 75067"/>
                    <a:gd name="connsiteY3" fmla="*/ 4989 h 89106"/>
                    <a:gd name="connsiteX4" fmla="*/ 72163 w 75067"/>
                    <a:gd name="connsiteY4" fmla="*/ 23768 h 89106"/>
                    <a:gd name="connsiteX5" fmla="*/ 70073 w 75067"/>
                    <a:gd name="connsiteY5" fmla="*/ 57253 h 89106"/>
                    <a:gd name="connsiteX6" fmla="*/ 7979 w 75067"/>
                    <a:gd name="connsiteY6" fmla="*/ 89106 h 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7" h="89106">
                      <a:moveTo>
                        <a:pt x="7979" y="89106"/>
                      </a:moveTo>
                      <a:cubicBezTo>
                        <a:pt x="1816" y="66080"/>
                        <a:pt x="-3790" y="32050"/>
                        <a:pt x="3325" y="19474"/>
                      </a:cubicBezTo>
                      <a:cubicBezTo>
                        <a:pt x="8374" y="10560"/>
                        <a:pt x="16585" y="4142"/>
                        <a:pt x="26457" y="1409"/>
                      </a:cubicBezTo>
                      <a:cubicBezTo>
                        <a:pt x="36328" y="-1324"/>
                        <a:pt x="46675" y="-54"/>
                        <a:pt x="55589" y="4989"/>
                      </a:cubicBezTo>
                      <a:cubicBezTo>
                        <a:pt x="63144" y="9266"/>
                        <a:pt x="68878" y="15760"/>
                        <a:pt x="72163" y="23768"/>
                      </a:cubicBezTo>
                      <a:cubicBezTo>
                        <a:pt x="76666" y="34742"/>
                        <a:pt x="75906" y="46946"/>
                        <a:pt x="70073" y="57253"/>
                      </a:cubicBezTo>
                      <a:cubicBezTo>
                        <a:pt x="62941" y="69846"/>
                        <a:pt x="30890" y="82549"/>
                        <a:pt x="7979" y="89106"/>
                      </a:cubicBezTo>
                      <a:close/>
                    </a:path>
                  </a:pathLst>
                </a:custGeom>
                <a:solidFill>
                  <a:srgbClr val="FFFFFF"/>
                </a:solidFill>
                <a:ln w="5794"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989CA3F8-7BC2-4117-88A6-87CFFFBEC8D6}"/>
                    </a:ext>
                  </a:extLst>
                </p:cNvPr>
                <p:cNvSpPr/>
                <p:nvPr/>
              </p:nvSpPr>
              <p:spPr>
                <a:xfrm>
                  <a:off x="5287653" y="4592326"/>
                  <a:ext cx="75070" cy="88601"/>
                </a:xfrm>
                <a:custGeom>
                  <a:avLst/>
                  <a:gdLst>
                    <a:gd name="connsiteX0" fmla="*/ 67946 w 75070"/>
                    <a:gd name="connsiteY0" fmla="*/ 88602 h 88601"/>
                    <a:gd name="connsiteX1" fmla="*/ 5317 w 75070"/>
                    <a:gd name="connsiteY1" fmla="*/ 57816 h 88601"/>
                    <a:gd name="connsiteX2" fmla="*/ 1238 w 75070"/>
                    <a:gd name="connsiteY2" fmla="*/ 28754 h 88601"/>
                    <a:gd name="connsiteX3" fmla="*/ 18903 w 75070"/>
                    <a:gd name="connsiteY3" fmla="*/ 5315 h 88601"/>
                    <a:gd name="connsiteX4" fmla="*/ 43456 w 75070"/>
                    <a:gd name="connsiteY4" fmla="*/ 353 h 88601"/>
                    <a:gd name="connsiteX5" fmla="*/ 71410 w 75070"/>
                    <a:gd name="connsiteY5" fmla="*/ 18906 h 88601"/>
                    <a:gd name="connsiteX6" fmla="*/ 67946 w 75070"/>
                    <a:gd name="connsiteY6" fmla="*/ 88602 h 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0" h="88601">
                      <a:moveTo>
                        <a:pt x="67946" y="88602"/>
                      </a:moveTo>
                      <a:cubicBezTo>
                        <a:pt x="44924" y="82427"/>
                        <a:pt x="12647" y="70264"/>
                        <a:pt x="5317" y="57816"/>
                      </a:cubicBezTo>
                      <a:cubicBezTo>
                        <a:pt x="124" y="48989"/>
                        <a:pt x="-1327" y="38665"/>
                        <a:pt x="1238" y="28754"/>
                      </a:cubicBezTo>
                      <a:cubicBezTo>
                        <a:pt x="3803" y="18836"/>
                        <a:pt x="10082" y="10514"/>
                        <a:pt x="18903" y="5315"/>
                      </a:cubicBezTo>
                      <a:cubicBezTo>
                        <a:pt x="26383" y="910"/>
                        <a:pt x="34873" y="-808"/>
                        <a:pt x="43456" y="353"/>
                      </a:cubicBezTo>
                      <a:cubicBezTo>
                        <a:pt x="55213" y="1937"/>
                        <a:pt x="65398" y="8704"/>
                        <a:pt x="71410" y="18906"/>
                      </a:cubicBezTo>
                      <a:cubicBezTo>
                        <a:pt x="78751" y="31377"/>
                        <a:pt x="73720" y="65488"/>
                        <a:pt x="67946" y="88602"/>
                      </a:cubicBezTo>
                      <a:close/>
                    </a:path>
                  </a:pathLst>
                </a:custGeom>
                <a:solidFill>
                  <a:srgbClr val="FFFFFF"/>
                </a:solidFill>
                <a:ln w="5794"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4A818DF4-3D61-476D-B030-3C607FE1DBA3}"/>
                    </a:ext>
                  </a:extLst>
                </p:cNvPr>
                <p:cNvSpPr/>
                <p:nvPr/>
              </p:nvSpPr>
              <p:spPr>
                <a:xfrm>
                  <a:off x="5289846" y="4625090"/>
                  <a:ext cx="154283" cy="148801"/>
                </a:xfrm>
                <a:custGeom>
                  <a:avLst/>
                  <a:gdLst>
                    <a:gd name="connsiteX0" fmla="*/ 101483 w 154283"/>
                    <a:gd name="connsiteY0" fmla="*/ 615 h 148801"/>
                    <a:gd name="connsiteX1" fmla="*/ 86441 w 154283"/>
                    <a:gd name="connsiteY1" fmla="*/ 47899 h 148801"/>
                    <a:gd name="connsiteX2" fmla="*/ 77144 w 154283"/>
                    <a:gd name="connsiteY2" fmla="*/ 46205 h 148801"/>
                    <a:gd name="connsiteX3" fmla="*/ 67848 w 154283"/>
                    <a:gd name="connsiteY3" fmla="*/ 47899 h 148801"/>
                    <a:gd name="connsiteX4" fmla="*/ 52806 w 154283"/>
                    <a:gd name="connsiteY4" fmla="*/ 615 h 148801"/>
                    <a:gd name="connsiteX5" fmla="*/ 51761 w 154283"/>
                    <a:gd name="connsiteY5" fmla="*/ 29 h 148801"/>
                    <a:gd name="connsiteX6" fmla="*/ 51117 w 154283"/>
                    <a:gd name="connsiteY6" fmla="*/ 1091 h 148801"/>
                    <a:gd name="connsiteX7" fmla="*/ 63170 w 154283"/>
                    <a:gd name="connsiteY7" fmla="*/ 50047 h 148801"/>
                    <a:gd name="connsiteX8" fmla="*/ 63037 w 154283"/>
                    <a:gd name="connsiteY8" fmla="*/ 50122 h 148801"/>
                    <a:gd name="connsiteX9" fmla="*/ 26668 w 154283"/>
                    <a:gd name="connsiteY9" fmla="*/ 15210 h 148801"/>
                    <a:gd name="connsiteX10" fmla="*/ 25467 w 154283"/>
                    <a:gd name="connsiteY10" fmla="*/ 15193 h 148801"/>
                    <a:gd name="connsiteX11" fmla="*/ 25409 w 154283"/>
                    <a:gd name="connsiteY11" fmla="*/ 16434 h 148801"/>
                    <a:gd name="connsiteX12" fmla="*/ 58847 w 154283"/>
                    <a:gd name="connsiteY12" fmla="*/ 53111 h 148801"/>
                    <a:gd name="connsiteX13" fmla="*/ 49469 w 154283"/>
                    <a:gd name="connsiteY13" fmla="*/ 69191 h 148801"/>
                    <a:gd name="connsiteX14" fmla="*/ 1071 w 154283"/>
                    <a:gd name="connsiteY14" fmla="*/ 58589 h 148801"/>
                    <a:gd name="connsiteX15" fmla="*/ 38 w 154283"/>
                    <a:gd name="connsiteY15" fmla="*/ 59204 h 148801"/>
                    <a:gd name="connsiteX16" fmla="*/ 635 w 154283"/>
                    <a:gd name="connsiteY16" fmla="*/ 60295 h 148801"/>
                    <a:gd name="connsiteX17" fmla="*/ 48953 w 154283"/>
                    <a:gd name="connsiteY17" fmla="*/ 74304 h 148801"/>
                    <a:gd name="connsiteX18" fmla="*/ 48941 w 154283"/>
                    <a:gd name="connsiteY18" fmla="*/ 74409 h 148801"/>
                    <a:gd name="connsiteX19" fmla="*/ 48953 w 154283"/>
                    <a:gd name="connsiteY19" fmla="*/ 74513 h 148801"/>
                    <a:gd name="connsiteX20" fmla="*/ 635 w 154283"/>
                    <a:gd name="connsiteY20" fmla="*/ 88522 h 148801"/>
                    <a:gd name="connsiteX21" fmla="*/ 20 w 154283"/>
                    <a:gd name="connsiteY21" fmla="*/ 89555 h 148801"/>
                    <a:gd name="connsiteX22" fmla="*/ 1065 w 154283"/>
                    <a:gd name="connsiteY22" fmla="*/ 90222 h 148801"/>
                    <a:gd name="connsiteX23" fmla="*/ 49463 w 154283"/>
                    <a:gd name="connsiteY23" fmla="*/ 79620 h 148801"/>
                    <a:gd name="connsiteX24" fmla="*/ 58841 w 154283"/>
                    <a:gd name="connsiteY24" fmla="*/ 95700 h 148801"/>
                    <a:gd name="connsiteX25" fmla="*/ 25403 w 154283"/>
                    <a:gd name="connsiteY25" fmla="*/ 132377 h 148801"/>
                    <a:gd name="connsiteX26" fmla="*/ 25421 w 154283"/>
                    <a:gd name="connsiteY26" fmla="*/ 133578 h 148801"/>
                    <a:gd name="connsiteX27" fmla="*/ 26662 w 154283"/>
                    <a:gd name="connsiteY27" fmla="*/ 133601 h 148801"/>
                    <a:gd name="connsiteX28" fmla="*/ 63031 w 154283"/>
                    <a:gd name="connsiteY28" fmla="*/ 98689 h 148801"/>
                    <a:gd name="connsiteX29" fmla="*/ 63165 w 154283"/>
                    <a:gd name="connsiteY29" fmla="*/ 98759 h 148801"/>
                    <a:gd name="connsiteX30" fmla="*/ 51111 w 154283"/>
                    <a:gd name="connsiteY30" fmla="*/ 147714 h 148801"/>
                    <a:gd name="connsiteX31" fmla="*/ 51698 w 154283"/>
                    <a:gd name="connsiteY31" fmla="*/ 148759 h 148801"/>
                    <a:gd name="connsiteX32" fmla="*/ 52800 w 154283"/>
                    <a:gd name="connsiteY32" fmla="*/ 148190 h 148801"/>
                    <a:gd name="connsiteX33" fmla="*/ 67842 w 154283"/>
                    <a:gd name="connsiteY33" fmla="*/ 100906 h 148801"/>
                    <a:gd name="connsiteX34" fmla="*/ 77139 w 154283"/>
                    <a:gd name="connsiteY34" fmla="*/ 102600 h 148801"/>
                    <a:gd name="connsiteX35" fmla="*/ 86435 w 154283"/>
                    <a:gd name="connsiteY35" fmla="*/ 100906 h 148801"/>
                    <a:gd name="connsiteX36" fmla="*/ 101477 w 154283"/>
                    <a:gd name="connsiteY36" fmla="*/ 148190 h 148801"/>
                    <a:gd name="connsiteX37" fmla="*/ 102522 w 154283"/>
                    <a:gd name="connsiteY37" fmla="*/ 148776 h 148801"/>
                    <a:gd name="connsiteX38" fmla="*/ 103166 w 154283"/>
                    <a:gd name="connsiteY38" fmla="*/ 147714 h 148801"/>
                    <a:gd name="connsiteX39" fmla="*/ 91113 w 154283"/>
                    <a:gd name="connsiteY39" fmla="*/ 98759 h 148801"/>
                    <a:gd name="connsiteX40" fmla="*/ 91246 w 154283"/>
                    <a:gd name="connsiteY40" fmla="*/ 98683 h 148801"/>
                    <a:gd name="connsiteX41" fmla="*/ 127615 w 154283"/>
                    <a:gd name="connsiteY41" fmla="*/ 133595 h 148801"/>
                    <a:gd name="connsiteX42" fmla="*/ 128816 w 154283"/>
                    <a:gd name="connsiteY42" fmla="*/ 133613 h 148801"/>
                    <a:gd name="connsiteX43" fmla="*/ 128874 w 154283"/>
                    <a:gd name="connsiteY43" fmla="*/ 132371 h 148801"/>
                    <a:gd name="connsiteX44" fmla="*/ 95436 w 154283"/>
                    <a:gd name="connsiteY44" fmla="*/ 95695 h 148801"/>
                    <a:gd name="connsiteX45" fmla="*/ 104814 w 154283"/>
                    <a:gd name="connsiteY45" fmla="*/ 79614 h 148801"/>
                    <a:gd name="connsiteX46" fmla="*/ 153213 w 154283"/>
                    <a:gd name="connsiteY46" fmla="*/ 90217 h 148801"/>
                    <a:gd name="connsiteX47" fmla="*/ 154246 w 154283"/>
                    <a:gd name="connsiteY47" fmla="*/ 89601 h 148801"/>
                    <a:gd name="connsiteX48" fmla="*/ 153648 w 154283"/>
                    <a:gd name="connsiteY48" fmla="*/ 88510 h 148801"/>
                    <a:gd name="connsiteX49" fmla="*/ 105331 w 154283"/>
                    <a:gd name="connsiteY49" fmla="*/ 74501 h 148801"/>
                    <a:gd name="connsiteX50" fmla="*/ 105342 w 154283"/>
                    <a:gd name="connsiteY50" fmla="*/ 74397 h 148801"/>
                    <a:gd name="connsiteX51" fmla="*/ 105331 w 154283"/>
                    <a:gd name="connsiteY51" fmla="*/ 74292 h 148801"/>
                    <a:gd name="connsiteX52" fmla="*/ 153648 w 154283"/>
                    <a:gd name="connsiteY52" fmla="*/ 60284 h 148801"/>
                    <a:gd name="connsiteX53" fmla="*/ 154263 w 154283"/>
                    <a:gd name="connsiteY53" fmla="*/ 59250 h 148801"/>
                    <a:gd name="connsiteX54" fmla="*/ 153219 w 154283"/>
                    <a:gd name="connsiteY54" fmla="*/ 58583 h 148801"/>
                    <a:gd name="connsiteX55" fmla="*/ 104820 w 154283"/>
                    <a:gd name="connsiteY55" fmla="*/ 69186 h 148801"/>
                    <a:gd name="connsiteX56" fmla="*/ 95442 w 154283"/>
                    <a:gd name="connsiteY56" fmla="*/ 53105 h 148801"/>
                    <a:gd name="connsiteX57" fmla="*/ 128880 w 154283"/>
                    <a:gd name="connsiteY57" fmla="*/ 16429 h 148801"/>
                    <a:gd name="connsiteX58" fmla="*/ 128863 w 154283"/>
                    <a:gd name="connsiteY58" fmla="*/ 15227 h 148801"/>
                    <a:gd name="connsiteX59" fmla="*/ 127621 w 154283"/>
                    <a:gd name="connsiteY59" fmla="*/ 15204 h 148801"/>
                    <a:gd name="connsiteX60" fmla="*/ 91252 w 154283"/>
                    <a:gd name="connsiteY60" fmla="*/ 50116 h 148801"/>
                    <a:gd name="connsiteX61" fmla="*/ 91119 w 154283"/>
                    <a:gd name="connsiteY61" fmla="*/ 50041 h 148801"/>
                    <a:gd name="connsiteX62" fmla="*/ 103172 w 154283"/>
                    <a:gd name="connsiteY62" fmla="*/ 1085 h 148801"/>
                    <a:gd name="connsiteX63" fmla="*/ 102586 w 154283"/>
                    <a:gd name="connsiteY63" fmla="*/ 41 h 148801"/>
                    <a:gd name="connsiteX64" fmla="*/ 101483 w 154283"/>
                    <a:gd name="connsiteY64" fmla="*/ 615 h 14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4283" h="148801">
                      <a:moveTo>
                        <a:pt x="101483" y="615"/>
                      </a:moveTo>
                      <a:lnTo>
                        <a:pt x="86441" y="47899"/>
                      </a:lnTo>
                      <a:cubicBezTo>
                        <a:pt x="83517" y="46872"/>
                        <a:pt x="80417" y="46205"/>
                        <a:pt x="77144" y="46205"/>
                      </a:cubicBezTo>
                      <a:cubicBezTo>
                        <a:pt x="73872" y="46205"/>
                        <a:pt x="70773" y="46872"/>
                        <a:pt x="67848" y="47899"/>
                      </a:cubicBezTo>
                      <a:lnTo>
                        <a:pt x="52806" y="615"/>
                      </a:lnTo>
                      <a:cubicBezTo>
                        <a:pt x="52667" y="180"/>
                        <a:pt x="52208" y="-81"/>
                        <a:pt x="51761" y="29"/>
                      </a:cubicBezTo>
                      <a:cubicBezTo>
                        <a:pt x="51291" y="145"/>
                        <a:pt x="51001" y="621"/>
                        <a:pt x="51117" y="1091"/>
                      </a:cubicBezTo>
                      <a:lnTo>
                        <a:pt x="63170" y="50047"/>
                      </a:lnTo>
                      <a:cubicBezTo>
                        <a:pt x="63124" y="50070"/>
                        <a:pt x="63078" y="50093"/>
                        <a:pt x="63037" y="50122"/>
                      </a:cubicBezTo>
                      <a:lnTo>
                        <a:pt x="26668" y="15210"/>
                      </a:lnTo>
                      <a:cubicBezTo>
                        <a:pt x="26337" y="14897"/>
                        <a:pt x="25810" y="14879"/>
                        <a:pt x="25467" y="15193"/>
                      </a:cubicBezTo>
                      <a:cubicBezTo>
                        <a:pt x="25107" y="15518"/>
                        <a:pt x="25084" y="16075"/>
                        <a:pt x="25409" y="16434"/>
                      </a:cubicBezTo>
                      <a:lnTo>
                        <a:pt x="58847" y="53111"/>
                      </a:lnTo>
                      <a:cubicBezTo>
                        <a:pt x="54088" y="57202"/>
                        <a:pt x="50676" y="62773"/>
                        <a:pt x="49469" y="69191"/>
                      </a:cubicBezTo>
                      <a:lnTo>
                        <a:pt x="1071" y="58589"/>
                      </a:lnTo>
                      <a:cubicBezTo>
                        <a:pt x="624" y="58490"/>
                        <a:pt x="165" y="58757"/>
                        <a:pt x="38" y="59204"/>
                      </a:cubicBezTo>
                      <a:cubicBezTo>
                        <a:pt x="-96" y="59668"/>
                        <a:pt x="171" y="60156"/>
                        <a:pt x="635" y="60295"/>
                      </a:cubicBezTo>
                      <a:lnTo>
                        <a:pt x="48953" y="74304"/>
                      </a:lnTo>
                      <a:cubicBezTo>
                        <a:pt x="48953" y="74339"/>
                        <a:pt x="48941" y="74374"/>
                        <a:pt x="48941" y="74409"/>
                      </a:cubicBezTo>
                      <a:cubicBezTo>
                        <a:pt x="48941" y="74443"/>
                        <a:pt x="48953" y="74478"/>
                        <a:pt x="48953" y="74513"/>
                      </a:cubicBezTo>
                      <a:lnTo>
                        <a:pt x="635" y="88522"/>
                      </a:lnTo>
                      <a:cubicBezTo>
                        <a:pt x="194" y="88650"/>
                        <a:pt x="-78" y="89102"/>
                        <a:pt x="20" y="89555"/>
                      </a:cubicBezTo>
                      <a:cubicBezTo>
                        <a:pt x="124" y="90031"/>
                        <a:pt x="595" y="90327"/>
                        <a:pt x="1065" y="90222"/>
                      </a:cubicBezTo>
                      <a:lnTo>
                        <a:pt x="49463" y="79620"/>
                      </a:lnTo>
                      <a:cubicBezTo>
                        <a:pt x="50665" y="86038"/>
                        <a:pt x="54083" y="91609"/>
                        <a:pt x="58841" y="95700"/>
                      </a:cubicBezTo>
                      <a:lnTo>
                        <a:pt x="25403" y="132377"/>
                      </a:lnTo>
                      <a:cubicBezTo>
                        <a:pt x="25096" y="132713"/>
                        <a:pt x="25096" y="133241"/>
                        <a:pt x="25421" y="133578"/>
                      </a:cubicBezTo>
                      <a:cubicBezTo>
                        <a:pt x="25757" y="133926"/>
                        <a:pt x="26314" y="133938"/>
                        <a:pt x="26662" y="133601"/>
                      </a:cubicBezTo>
                      <a:lnTo>
                        <a:pt x="63031" y="98689"/>
                      </a:lnTo>
                      <a:cubicBezTo>
                        <a:pt x="63078" y="98712"/>
                        <a:pt x="63124" y="98735"/>
                        <a:pt x="63165" y="98759"/>
                      </a:cubicBezTo>
                      <a:lnTo>
                        <a:pt x="51111" y="147714"/>
                      </a:lnTo>
                      <a:cubicBezTo>
                        <a:pt x="51001" y="148161"/>
                        <a:pt x="51256" y="148620"/>
                        <a:pt x="51698" y="148759"/>
                      </a:cubicBezTo>
                      <a:cubicBezTo>
                        <a:pt x="52162" y="148904"/>
                        <a:pt x="52655" y="148649"/>
                        <a:pt x="52800" y="148190"/>
                      </a:cubicBezTo>
                      <a:lnTo>
                        <a:pt x="67842" y="100906"/>
                      </a:lnTo>
                      <a:cubicBezTo>
                        <a:pt x="70767" y="101933"/>
                        <a:pt x="73866" y="102600"/>
                        <a:pt x="77139" y="102600"/>
                      </a:cubicBezTo>
                      <a:cubicBezTo>
                        <a:pt x="80412" y="102600"/>
                        <a:pt x="83511" y="101933"/>
                        <a:pt x="86435" y="100906"/>
                      </a:cubicBezTo>
                      <a:lnTo>
                        <a:pt x="101477" y="148190"/>
                      </a:lnTo>
                      <a:cubicBezTo>
                        <a:pt x="101617" y="148625"/>
                        <a:pt x="102075" y="148887"/>
                        <a:pt x="102522" y="148776"/>
                      </a:cubicBezTo>
                      <a:cubicBezTo>
                        <a:pt x="102992" y="148660"/>
                        <a:pt x="103282" y="148184"/>
                        <a:pt x="103166" y="147714"/>
                      </a:cubicBezTo>
                      <a:lnTo>
                        <a:pt x="91113" y="98759"/>
                      </a:lnTo>
                      <a:cubicBezTo>
                        <a:pt x="91159" y="98735"/>
                        <a:pt x="91200" y="98712"/>
                        <a:pt x="91246" y="98683"/>
                      </a:cubicBezTo>
                      <a:lnTo>
                        <a:pt x="127615" y="133595"/>
                      </a:lnTo>
                      <a:cubicBezTo>
                        <a:pt x="127946" y="133914"/>
                        <a:pt x="128474" y="133926"/>
                        <a:pt x="128816" y="133613"/>
                      </a:cubicBezTo>
                      <a:cubicBezTo>
                        <a:pt x="129176" y="133288"/>
                        <a:pt x="129199" y="132731"/>
                        <a:pt x="128874" y="132371"/>
                      </a:cubicBezTo>
                      <a:lnTo>
                        <a:pt x="95436" y="95695"/>
                      </a:lnTo>
                      <a:cubicBezTo>
                        <a:pt x="100195" y="91603"/>
                        <a:pt x="103607" y="86032"/>
                        <a:pt x="104814" y="79614"/>
                      </a:cubicBezTo>
                      <a:lnTo>
                        <a:pt x="153213" y="90217"/>
                      </a:lnTo>
                      <a:cubicBezTo>
                        <a:pt x="153660" y="90315"/>
                        <a:pt x="154118" y="90048"/>
                        <a:pt x="154246" y="89601"/>
                      </a:cubicBezTo>
                      <a:cubicBezTo>
                        <a:pt x="154379" y="89137"/>
                        <a:pt x="154112" y="88650"/>
                        <a:pt x="153648" y="88510"/>
                      </a:cubicBezTo>
                      <a:lnTo>
                        <a:pt x="105331" y="74501"/>
                      </a:lnTo>
                      <a:cubicBezTo>
                        <a:pt x="105331" y="74466"/>
                        <a:pt x="105342" y="74432"/>
                        <a:pt x="105342" y="74397"/>
                      </a:cubicBezTo>
                      <a:cubicBezTo>
                        <a:pt x="105342" y="74362"/>
                        <a:pt x="105331" y="74327"/>
                        <a:pt x="105331" y="74292"/>
                      </a:cubicBezTo>
                      <a:lnTo>
                        <a:pt x="153648" y="60284"/>
                      </a:lnTo>
                      <a:cubicBezTo>
                        <a:pt x="154089" y="60156"/>
                        <a:pt x="154362" y="59703"/>
                        <a:pt x="154263" y="59250"/>
                      </a:cubicBezTo>
                      <a:cubicBezTo>
                        <a:pt x="154159" y="58775"/>
                        <a:pt x="153689" y="58479"/>
                        <a:pt x="153219" y="58583"/>
                      </a:cubicBezTo>
                      <a:lnTo>
                        <a:pt x="104820" y="69186"/>
                      </a:lnTo>
                      <a:cubicBezTo>
                        <a:pt x="103619" y="62767"/>
                        <a:pt x="100201" y="57196"/>
                        <a:pt x="95442" y="53105"/>
                      </a:cubicBezTo>
                      <a:lnTo>
                        <a:pt x="128880" y="16429"/>
                      </a:lnTo>
                      <a:cubicBezTo>
                        <a:pt x="129188" y="16092"/>
                        <a:pt x="129188" y="15564"/>
                        <a:pt x="128863" y="15227"/>
                      </a:cubicBezTo>
                      <a:cubicBezTo>
                        <a:pt x="128526" y="14879"/>
                        <a:pt x="127969" y="14868"/>
                        <a:pt x="127621" y="15204"/>
                      </a:cubicBezTo>
                      <a:lnTo>
                        <a:pt x="91252" y="50116"/>
                      </a:lnTo>
                      <a:cubicBezTo>
                        <a:pt x="91206" y="50093"/>
                        <a:pt x="91159" y="50070"/>
                        <a:pt x="91119" y="50041"/>
                      </a:cubicBezTo>
                      <a:lnTo>
                        <a:pt x="103172" y="1085"/>
                      </a:lnTo>
                      <a:cubicBezTo>
                        <a:pt x="103282" y="638"/>
                        <a:pt x="103027" y="180"/>
                        <a:pt x="102586" y="41"/>
                      </a:cubicBezTo>
                      <a:cubicBezTo>
                        <a:pt x="102122" y="-105"/>
                        <a:pt x="101628" y="151"/>
                        <a:pt x="101483" y="615"/>
                      </a:cubicBezTo>
                      <a:close/>
                    </a:path>
                  </a:pathLst>
                </a:custGeom>
                <a:solidFill>
                  <a:schemeClr val="accent4"/>
                </a:solidFill>
                <a:ln w="5794" cap="flat">
                  <a:noFill/>
                  <a:prstDash val="solid"/>
                  <a:miter/>
                </a:ln>
              </p:spPr>
              <p:txBody>
                <a:bodyPr rtlCol="0" anchor="ctr"/>
                <a:lstStyle/>
                <a:p>
                  <a:endParaRPr lang="en-US"/>
                </a:p>
              </p:txBody>
            </p:sp>
          </p:grpSp>
          <p:grpSp>
            <p:nvGrpSpPr>
              <p:cNvPr id="526" name="Content Placeholder 3" descr="A wreath with lemons and leaves">
                <a:extLst>
                  <a:ext uri="{FF2B5EF4-FFF2-40B4-BE49-F238E27FC236}">
                    <a16:creationId xmlns:a16="http://schemas.microsoft.com/office/drawing/2014/main" id="{48DFB11E-7973-4F07-A3BB-40B838F566A2}"/>
                  </a:ext>
                </a:extLst>
              </p:cNvPr>
              <p:cNvGrpSpPr/>
              <p:nvPr/>
            </p:nvGrpSpPr>
            <p:grpSpPr>
              <a:xfrm>
                <a:off x="5316327" y="5266578"/>
                <a:ext cx="177765" cy="161919"/>
                <a:chOff x="5316327" y="5266578"/>
                <a:chExt cx="177765" cy="161919"/>
              </a:xfrm>
            </p:grpSpPr>
            <p:sp>
              <p:nvSpPr>
                <p:cNvPr id="527" name="Freeform: Shape 526">
                  <a:extLst>
                    <a:ext uri="{FF2B5EF4-FFF2-40B4-BE49-F238E27FC236}">
                      <a16:creationId xmlns:a16="http://schemas.microsoft.com/office/drawing/2014/main" id="{718EC9CE-3D38-4829-9F4A-D7993CBD3556}"/>
                    </a:ext>
                  </a:extLst>
                </p:cNvPr>
                <p:cNvSpPr/>
                <p:nvPr/>
              </p:nvSpPr>
              <p:spPr>
                <a:xfrm>
                  <a:off x="5316327" y="5319355"/>
                  <a:ext cx="72494" cy="57528"/>
                </a:xfrm>
                <a:custGeom>
                  <a:avLst/>
                  <a:gdLst>
                    <a:gd name="connsiteX0" fmla="*/ 72495 w 72494"/>
                    <a:gd name="connsiteY0" fmla="*/ 28395 h 57528"/>
                    <a:gd name="connsiteX1" fmla="*/ 29011 w 72494"/>
                    <a:gd name="connsiteY1" fmla="*/ 57527 h 57528"/>
                    <a:gd name="connsiteX2" fmla="*/ 8601 w 72494"/>
                    <a:gd name="connsiteY2" fmla="*/ 49275 h 57528"/>
                    <a:gd name="connsiteX3" fmla="*/ 1 w 72494"/>
                    <a:gd name="connsiteY3" fmla="*/ 29010 h 57528"/>
                    <a:gd name="connsiteX4" fmla="*/ 5984 w 72494"/>
                    <a:gd name="connsiteY4" fmla="*/ 11200 h 57528"/>
                    <a:gd name="connsiteX5" fmla="*/ 28518 w 72494"/>
                    <a:gd name="connsiteY5" fmla="*/ 0 h 57528"/>
                    <a:gd name="connsiteX6" fmla="*/ 72495 w 72494"/>
                    <a:gd name="connsiteY6" fmla="*/ 28395 h 5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94" h="57528">
                      <a:moveTo>
                        <a:pt x="72495" y="28395"/>
                      </a:moveTo>
                      <a:cubicBezTo>
                        <a:pt x="59849" y="41035"/>
                        <a:pt x="39846" y="57434"/>
                        <a:pt x="29011" y="57527"/>
                      </a:cubicBezTo>
                      <a:cubicBezTo>
                        <a:pt x="21328" y="57591"/>
                        <a:pt x="14079" y="54661"/>
                        <a:pt x="8601" y="49275"/>
                      </a:cubicBezTo>
                      <a:cubicBezTo>
                        <a:pt x="3123" y="43890"/>
                        <a:pt x="71" y="36694"/>
                        <a:pt x="1" y="29010"/>
                      </a:cubicBezTo>
                      <a:cubicBezTo>
                        <a:pt x="-51" y="22499"/>
                        <a:pt x="2015" y="16342"/>
                        <a:pt x="5984" y="11200"/>
                      </a:cubicBezTo>
                      <a:cubicBezTo>
                        <a:pt x="11422" y="4161"/>
                        <a:pt x="19633" y="76"/>
                        <a:pt x="28518" y="0"/>
                      </a:cubicBezTo>
                      <a:cubicBezTo>
                        <a:pt x="39376" y="-81"/>
                        <a:pt x="59646" y="15976"/>
                        <a:pt x="72495" y="28395"/>
                      </a:cubicBezTo>
                      <a:close/>
                    </a:path>
                  </a:pathLst>
                </a:custGeom>
                <a:solidFill>
                  <a:srgbClr val="FFFFFF"/>
                </a:solidFill>
                <a:ln w="5794"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88B4DC75-A82B-4F1D-81A3-2F1647C169E3}"/>
                    </a:ext>
                  </a:extLst>
                </p:cNvPr>
                <p:cNvSpPr/>
                <p:nvPr/>
              </p:nvSpPr>
              <p:spPr>
                <a:xfrm>
                  <a:off x="5346351" y="5361666"/>
                  <a:ext cx="56300" cy="66832"/>
                </a:xfrm>
                <a:custGeom>
                  <a:avLst/>
                  <a:gdLst>
                    <a:gd name="connsiteX0" fmla="*/ 50317 w 56300"/>
                    <a:gd name="connsiteY0" fmla="*/ 0 h 66832"/>
                    <a:gd name="connsiteX1" fmla="*/ 53804 w 56300"/>
                    <a:gd name="connsiteY1" fmla="*/ 52223 h 66832"/>
                    <a:gd name="connsiteX2" fmla="*/ 36459 w 56300"/>
                    <a:gd name="connsiteY2" fmla="*/ 65774 h 66832"/>
                    <a:gd name="connsiteX3" fmla="*/ 14609 w 56300"/>
                    <a:gd name="connsiteY3" fmla="*/ 63087 h 66832"/>
                    <a:gd name="connsiteX4" fmla="*/ 2179 w 56300"/>
                    <a:gd name="connsiteY4" fmla="*/ 49002 h 66832"/>
                    <a:gd name="connsiteX5" fmla="*/ 3746 w 56300"/>
                    <a:gd name="connsiteY5" fmla="*/ 23892 h 66832"/>
                    <a:gd name="connsiteX6" fmla="*/ 50317 w 56300"/>
                    <a:gd name="connsiteY6" fmla="*/ 0 h 6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2">
                      <a:moveTo>
                        <a:pt x="50317" y="0"/>
                      </a:moveTo>
                      <a:cubicBezTo>
                        <a:pt x="54942" y="17270"/>
                        <a:pt x="59143" y="42793"/>
                        <a:pt x="53804" y="52223"/>
                      </a:cubicBezTo>
                      <a:cubicBezTo>
                        <a:pt x="50021" y="58908"/>
                        <a:pt x="43858" y="63719"/>
                        <a:pt x="36459" y="65774"/>
                      </a:cubicBezTo>
                      <a:cubicBezTo>
                        <a:pt x="29054" y="67828"/>
                        <a:pt x="21295" y="66870"/>
                        <a:pt x="14609" y="63087"/>
                      </a:cubicBezTo>
                      <a:cubicBezTo>
                        <a:pt x="8946" y="59878"/>
                        <a:pt x="4645" y="55009"/>
                        <a:pt x="2179" y="49002"/>
                      </a:cubicBezTo>
                      <a:cubicBezTo>
                        <a:pt x="-1198" y="40773"/>
                        <a:pt x="-630" y="31622"/>
                        <a:pt x="3746" y="23892"/>
                      </a:cubicBezTo>
                      <a:cubicBezTo>
                        <a:pt x="9097" y="14444"/>
                        <a:pt x="33139" y="4916"/>
                        <a:pt x="50317" y="0"/>
                      </a:cubicBezTo>
                      <a:close/>
                    </a:path>
                  </a:pathLst>
                </a:custGeom>
                <a:solidFill>
                  <a:srgbClr val="FFFFFF"/>
                </a:solidFill>
                <a:ln w="5794"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CF589B03-92BA-4D64-B123-FE6014B7CC77}"/>
                    </a:ext>
                  </a:extLst>
                </p:cNvPr>
                <p:cNvSpPr/>
                <p:nvPr/>
              </p:nvSpPr>
              <p:spPr>
                <a:xfrm>
                  <a:off x="5408040" y="5361463"/>
                  <a:ext cx="56306" cy="66449"/>
                </a:xfrm>
                <a:custGeom>
                  <a:avLst/>
                  <a:gdLst>
                    <a:gd name="connsiteX0" fmla="*/ 5347 w 56306"/>
                    <a:gd name="connsiteY0" fmla="*/ 0 h 66449"/>
                    <a:gd name="connsiteX1" fmla="*/ 52318 w 56306"/>
                    <a:gd name="connsiteY1" fmla="*/ 23091 h 66449"/>
                    <a:gd name="connsiteX2" fmla="*/ 55376 w 56306"/>
                    <a:gd name="connsiteY2" fmla="*/ 44888 h 66449"/>
                    <a:gd name="connsiteX3" fmla="*/ 42127 w 56306"/>
                    <a:gd name="connsiteY3" fmla="*/ 62465 h 66449"/>
                    <a:gd name="connsiteX4" fmla="*/ 23714 w 56306"/>
                    <a:gd name="connsiteY4" fmla="*/ 66186 h 66449"/>
                    <a:gd name="connsiteX5" fmla="*/ 2747 w 56306"/>
                    <a:gd name="connsiteY5" fmla="*/ 52269 h 66449"/>
                    <a:gd name="connsiteX6" fmla="*/ 5347 w 56306"/>
                    <a:gd name="connsiteY6" fmla="*/ 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6" h="66449">
                      <a:moveTo>
                        <a:pt x="5347" y="0"/>
                      </a:moveTo>
                      <a:cubicBezTo>
                        <a:pt x="22611" y="4631"/>
                        <a:pt x="46822" y="13754"/>
                        <a:pt x="52318" y="23091"/>
                      </a:cubicBezTo>
                      <a:cubicBezTo>
                        <a:pt x="56218" y="29712"/>
                        <a:pt x="57303" y="37454"/>
                        <a:pt x="55376" y="44888"/>
                      </a:cubicBezTo>
                      <a:cubicBezTo>
                        <a:pt x="53449" y="52328"/>
                        <a:pt x="48743" y="58566"/>
                        <a:pt x="42127" y="62465"/>
                      </a:cubicBezTo>
                      <a:cubicBezTo>
                        <a:pt x="36516" y="65768"/>
                        <a:pt x="30150" y="67056"/>
                        <a:pt x="23714" y="66186"/>
                      </a:cubicBezTo>
                      <a:cubicBezTo>
                        <a:pt x="14899" y="64996"/>
                        <a:pt x="7256" y="59924"/>
                        <a:pt x="2747" y="52269"/>
                      </a:cubicBezTo>
                      <a:cubicBezTo>
                        <a:pt x="-2760" y="42926"/>
                        <a:pt x="1012" y="17340"/>
                        <a:pt x="5347" y="0"/>
                      </a:cubicBezTo>
                      <a:close/>
                    </a:path>
                  </a:pathLst>
                </a:custGeom>
                <a:solidFill>
                  <a:srgbClr val="FFFFFF"/>
                </a:solidFill>
                <a:ln w="5794"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540203DF-C430-438C-8225-80556061AAF6}"/>
                    </a:ext>
                  </a:extLst>
                </p:cNvPr>
                <p:cNvSpPr/>
                <p:nvPr/>
              </p:nvSpPr>
              <p:spPr>
                <a:xfrm>
                  <a:off x="5420124" y="5317601"/>
                  <a:ext cx="73968" cy="58694"/>
                </a:xfrm>
                <a:custGeom>
                  <a:avLst/>
                  <a:gdLst>
                    <a:gd name="connsiteX0" fmla="*/ 0 w 73968"/>
                    <a:gd name="connsiteY0" fmla="*/ 29731 h 58694"/>
                    <a:gd name="connsiteX1" fmla="*/ 44371 w 73968"/>
                    <a:gd name="connsiteY1" fmla="*/ 1 h 58694"/>
                    <a:gd name="connsiteX2" fmla="*/ 65193 w 73968"/>
                    <a:gd name="connsiteY2" fmla="*/ 8421 h 58694"/>
                    <a:gd name="connsiteX3" fmla="*/ 73968 w 73968"/>
                    <a:gd name="connsiteY3" fmla="*/ 29098 h 58694"/>
                    <a:gd name="connsiteX4" fmla="*/ 67863 w 73968"/>
                    <a:gd name="connsiteY4" fmla="*/ 47268 h 58694"/>
                    <a:gd name="connsiteX5" fmla="*/ 44870 w 73968"/>
                    <a:gd name="connsiteY5" fmla="*/ 58695 h 58694"/>
                    <a:gd name="connsiteX6" fmla="*/ 0 w 73968"/>
                    <a:gd name="connsiteY6" fmla="*/ 29731 h 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8" h="58694">
                      <a:moveTo>
                        <a:pt x="0" y="29731"/>
                      </a:moveTo>
                      <a:cubicBezTo>
                        <a:pt x="12900" y="16836"/>
                        <a:pt x="33310" y="99"/>
                        <a:pt x="44371" y="1"/>
                      </a:cubicBezTo>
                      <a:cubicBezTo>
                        <a:pt x="52211" y="-63"/>
                        <a:pt x="59605" y="2926"/>
                        <a:pt x="65193" y="8421"/>
                      </a:cubicBezTo>
                      <a:cubicBezTo>
                        <a:pt x="70782" y="13917"/>
                        <a:pt x="73898" y="21264"/>
                        <a:pt x="73968" y="29098"/>
                      </a:cubicBezTo>
                      <a:cubicBezTo>
                        <a:pt x="74026" y="35743"/>
                        <a:pt x="71913" y="42028"/>
                        <a:pt x="67863" y="47268"/>
                      </a:cubicBezTo>
                      <a:cubicBezTo>
                        <a:pt x="62315" y="54452"/>
                        <a:pt x="53935" y="58619"/>
                        <a:pt x="44870" y="58695"/>
                      </a:cubicBezTo>
                      <a:cubicBezTo>
                        <a:pt x="33792" y="58787"/>
                        <a:pt x="13109" y="42405"/>
                        <a:pt x="0" y="29731"/>
                      </a:cubicBezTo>
                      <a:close/>
                    </a:path>
                  </a:pathLst>
                </a:custGeom>
                <a:solidFill>
                  <a:srgbClr val="FFFFFF"/>
                </a:solidFill>
                <a:ln w="5794"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336464FD-131C-49A2-A573-707728186379}"/>
                    </a:ext>
                  </a:extLst>
                </p:cNvPr>
                <p:cNvSpPr/>
                <p:nvPr/>
              </p:nvSpPr>
              <p:spPr>
                <a:xfrm>
                  <a:off x="5407031" y="5266578"/>
                  <a:ext cx="56300" cy="66831"/>
                </a:xfrm>
                <a:custGeom>
                  <a:avLst/>
                  <a:gdLst>
                    <a:gd name="connsiteX0" fmla="*/ 5984 w 56300"/>
                    <a:gd name="connsiteY0" fmla="*/ 66832 h 66831"/>
                    <a:gd name="connsiteX1" fmla="*/ 2497 w 56300"/>
                    <a:gd name="connsiteY1" fmla="*/ 14609 h 66831"/>
                    <a:gd name="connsiteX2" fmla="*/ 19842 w 56300"/>
                    <a:gd name="connsiteY2" fmla="*/ 1058 h 66831"/>
                    <a:gd name="connsiteX3" fmla="*/ 41691 w 56300"/>
                    <a:gd name="connsiteY3" fmla="*/ 3745 h 66831"/>
                    <a:gd name="connsiteX4" fmla="*/ 54122 w 56300"/>
                    <a:gd name="connsiteY4" fmla="*/ 17830 h 66831"/>
                    <a:gd name="connsiteX5" fmla="*/ 52555 w 56300"/>
                    <a:gd name="connsiteY5" fmla="*/ 42940 h 66831"/>
                    <a:gd name="connsiteX6" fmla="*/ 5984 w 56300"/>
                    <a:gd name="connsiteY6" fmla="*/ 66832 h 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0" h="66831">
                      <a:moveTo>
                        <a:pt x="5984" y="66832"/>
                      </a:moveTo>
                      <a:cubicBezTo>
                        <a:pt x="1359" y="49561"/>
                        <a:pt x="-2843" y="24039"/>
                        <a:pt x="2497" y="14609"/>
                      </a:cubicBezTo>
                      <a:cubicBezTo>
                        <a:pt x="6280" y="7924"/>
                        <a:pt x="12443" y="3113"/>
                        <a:pt x="19842" y="1058"/>
                      </a:cubicBezTo>
                      <a:cubicBezTo>
                        <a:pt x="27247" y="-996"/>
                        <a:pt x="35006" y="-38"/>
                        <a:pt x="41691" y="3745"/>
                      </a:cubicBezTo>
                      <a:cubicBezTo>
                        <a:pt x="47355" y="6955"/>
                        <a:pt x="51655" y="11823"/>
                        <a:pt x="54122" y="17830"/>
                      </a:cubicBezTo>
                      <a:cubicBezTo>
                        <a:pt x="57499" y="26059"/>
                        <a:pt x="56931" y="35210"/>
                        <a:pt x="52555" y="42940"/>
                      </a:cubicBezTo>
                      <a:cubicBezTo>
                        <a:pt x="47204" y="52388"/>
                        <a:pt x="23167" y="61916"/>
                        <a:pt x="5984" y="66832"/>
                      </a:cubicBezTo>
                      <a:close/>
                    </a:path>
                  </a:pathLst>
                </a:custGeom>
                <a:solidFill>
                  <a:srgbClr val="FFFFFF"/>
                </a:solidFill>
                <a:ln w="5794"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810803F0-E2FB-437D-B795-EDAA4116AFE5}"/>
                    </a:ext>
                  </a:extLst>
                </p:cNvPr>
                <p:cNvSpPr/>
                <p:nvPr/>
              </p:nvSpPr>
              <p:spPr>
                <a:xfrm>
                  <a:off x="5345336" y="5267163"/>
                  <a:ext cx="56305" cy="66449"/>
                </a:xfrm>
                <a:custGeom>
                  <a:avLst/>
                  <a:gdLst>
                    <a:gd name="connsiteX0" fmla="*/ 50960 w 56305"/>
                    <a:gd name="connsiteY0" fmla="*/ 66450 h 66449"/>
                    <a:gd name="connsiteX1" fmla="*/ 3989 w 56305"/>
                    <a:gd name="connsiteY1" fmla="*/ 43359 h 66449"/>
                    <a:gd name="connsiteX2" fmla="*/ 931 w 56305"/>
                    <a:gd name="connsiteY2" fmla="*/ 21562 h 66449"/>
                    <a:gd name="connsiteX3" fmla="*/ 14180 w 56305"/>
                    <a:gd name="connsiteY3" fmla="*/ 3984 h 66449"/>
                    <a:gd name="connsiteX4" fmla="*/ 32593 w 56305"/>
                    <a:gd name="connsiteY4" fmla="*/ 265 h 66449"/>
                    <a:gd name="connsiteX5" fmla="*/ 53554 w 56305"/>
                    <a:gd name="connsiteY5" fmla="*/ 14180 h 66449"/>
                    <a:gd name="connsiteX6" fmla="*/ 50960 w 56305"/>
                    <a:gd name="connsiteY6" fmla="*/ 66450 h 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5" h="66449">
                      <a:moveTo>
                        <a:pt x="50960" y="66450"/>
                      </a:moveTo>
                      <a:cubicBezTo>
                        <a:pt x="33696" y="61819"/>
                        <a:pt x="9485" y="52696"/>
                        <a:pt x="3989" y="43359"/>
                      </a:cubicBezTo>
                      <a:cubicBezTo>
                        <a:pt x="89" y="36737"/>
                        <a:pt x="-996" y="28996"/>
                        <a:pt x="931" y="21562"/>
                      </a:cubicBezTo>
                      <a:cubicBezTo>
                        <a:pt x="2858" y="14123"/>
                        <a:pt x="7564" y="7884"/>
                        <a:pt x="14180" y="3984"/>
                      </a:cubicBezTo>
                      <a:cubicBezTo>
                        <a:pt x="19791" y="682"/>
                        <a:pt x="26157" y="-606"/>
                        <a:pt x="32593" y="265"/>
                      </a:cubicBezTo>
                      <a:cubicBezTo>
                        <a:pt x="41408" y="1454"/>
                        <a:pt x="49051" y="6526"/>
                        <a:pt x="53554" y="14180"/>
                      </a:cubicBezTo>
                      <a:cubicBezTo>
                        <a:pt x="59067" y="23524"/>
                        <a:pt x="55295" y="49110"/>
                        <a:pt x="50960" y="66450"/>
                      </a:cubicBezTo>
                      <a:close/>
                    </a:path>
                  </a:pathLst>
                </a:custGeom>
                <a:solidFill>
                  <a:srgbClr val="FFFFFF"/>
                </a:solidFill>
                <a:ln w="5794"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8BEBF7A3-D003-4F65-A857-9FA5ADC7F7A5}"/>
                    </a:ext>
                  </a:extLst>
                </p:cNvPr>
                <p:cNvSpPr/>
                <p:nvPr/>
              </p:nvSpPr>
              <p:spPr>
                <a:xfrm>
                  <a:off x="5346988" y="5291731"/>
                  <a:ext cx="115712" cy="111592"/>
                </a:xfrm>
                <a:custGeom>
                  <a:avLst/>
                  <a:gdLst>
                    <a:gd name="connsiteX0" fmla="*/ 76107 w 115712"/>
                    <a:gd name="connsiteY0" fmla="*/ 459 h 111592"/>
                    <a:gd name="connsiteX1" fmla="*/ 64826 w 115712"/>
                    <a:gd name="connsiteY1" fmla="*/ 35923 h 111592"/>
                    <a:gd name="connsiteX2" fmla="*/ 57850 w 115712"/>
                    <a:gd name="connsiteY2" fmla="*/ 34652 h 111592"/>
                    <a:gd name="connsiteX3" fmla="*/ 50875 w 115712"/>
                    <a:gd name="connsiteY3" fmla="*/ 35923 h 111592"/>
                    <a:gd name="connsiteX4" fmla="*/ 39594 w 115712"/>
                    <a:gd name="connsiteY4" fmla="*/ 459 h 111592"/>
                    <a:gd name="connsiteX5" fmla="*/ 38810 w 115712"/>
                    <a:gd name="connsiteY5" fmla="*/ 18 h 111592"/>
                    <a:gd name="connsiteX6" fmla="*/ 38329 w 115712"/>
                    <a:gd name="connsiteY6" fmla="*/ 813 h 111592"/>
                    <a:gd name="connsiteX7" fmla="*/ 47370 w 115712"/>
                    <a:gd name="connsiteY7" fmla="*/ 37530 h 111592"/>
                    <a:gd name="connsiteX8" fmla="*/ 47271 w 115712"/>
                    <a:gd name="connsiteY8" fmla="*/ 37582 h 111592"/>
                    <a:gd name="connsiteX9" fmla="*/ 19996 w 115712"/>
                    <a:gd name="connsiteY9" fmla="*/ 11398 h 111592"/>
                    <a:gd name="connsiteX10" fmla="*/ 19097 w 115712"/>
                    <a:gd name="connsiteY10" fmla="*/ 11387 h 111592"/>
                    <a:gd name="connsiteX11" fmla="*/ 19056 w 115712"/>
                    <a:gd name="connsiteY11" fmla="*/ 12315 h 111592"/>
                    <a:gd name="connsiteX12" fmla="*/ 44132 w 115712"/>
                    <a:gd name="connsiteY12" fmla="*/ 39822 h 111592"/>
                    <a:gd name="connsiteX13" fmla="*/ 37098 w 115712"/>
                    <a:gd name="connsiteY13" fmla="*/ 51881 h 111592"/>
                    <a:gd name="connsiteX14" fmla="*/ 799 w 115712"/>
                    <a:gd name="connsiteY14" fmla="*/ 43931 h 111592"/>
                    <a:gd name="connsiteX15" fmla="*/ 27 w 115712"/>
                    <a:gd name="connsiteY15" fmla="*/ 44389 h 111592"/>
                    <a:gd name="connsiteX16" fmla="*/ 474 w 115712"/>
                    <a:gd name="connsiteY16" fmla="*/ 45208 h 111592"/>
                    <a:gd name="connsiteX17" fmla="*/ 36709 w 115712"/>
                    <a:gd name="connsiteY17" fmla="*/ 55711 h 111592"/>
                    <a:gd name="connsiteX18" fmla="*/ 36704 w 115712"/>
                    <a:gd name="connsiteY18" fmla="*/ 55793 h 111592"/>
                    <a:gd name="connsiteX19" fmla="*/ 36709 w 115712"/>
                    <a:gd name="connsiteY19" fmla="*/ 55874 h 111592"/>
                    <a:gd name="connsiteX20" fmla="*/ 474 w 115712"/>
                    <a:gd name="connsiteY20" fmla="*/ 66383 h 111592"/>
                    <a:gd name="connsiteX21" fmla="*/ 16 w 115712"/>
                    <a:gd name="connsiteY21" fmla="*/ 67156 h 111592"/>
                    <a:gd name="connsiteX22" fmla="*/ 799 w 115712"/>
                    <a:gd name="connsiteY22" fmla="*/ 67660 h 111592"/>
                    <a:gd name="connsiteX23" fmla="*/ 37098 w 115712"/>
                    <a:gd name="connsiteY23" fmla="*/ 59710 h 111592"/>
                    <a:gd name="connsiteX24" fmla="*/ 44132 w 115712"/>
                    <a:gd name="connsiteY24" fmla="*/ 71769 h 111592"/>
                    <a:gd name="connsiteX25" fmla="*/ 19056 w 115712"/>
                    <a:gd name="connsiteY25" fmla="*/ 99276 h 111592"/>
                    <a:gd name="connsiteX26" fmla="*/ 19068 w 115712"/>
                    <a:gd name="connsiteY26" fmla="*/ 100175 h 111592"/>
                    <a:gd name="connsiteX27" fmla="*/ 20002 w 115712"/>
                    <a:gd name="connsiteY27" fmla="*/ 100193 h 111592"/>
                    <a:gd name="connsiteX28" fmla="*/ 47277 w 115712"/>
                    <a:gd name="connsiteY28" fmla="*/ 74009 h 111592"/>
                    <a:gd name="connsiteX29" fmla="*/ 47376 w 115712"/>
                    <a:gd name="connsiteY29" fmla="*/ 74061 h 111592"/>
                    <a:gd name="connsiteX30" fmla="*/ 38334 w 115712"/>
                    <a:gd name="connsiteY30" fmla="*/ 110778 h 111592"/>
                    <a:gd name="connsiteX31" fmla="*/ 38775 w 115712"/>
                    <a:gd name="connsiteY31" fmla="*/ 111561 h 111592"/>
                    <a:gd name="connsiteX32" fmla="*/ 39605 w 115712"/>
                    <a:gd name="connsiteY32" fmla="*/ 111132 h 111592"/>
                    <a:gd name="connsiteX33" fmla="*/ 50887 w 115712"/>
                    <a:gd name="connsiteY33" fmla="*/ 75669 h 111592"/>
                    <a:gd name="connsiteX34" fmla="*/ 57862 w 115712"/>
                    <a:gd name="connsiteY34" fmla="*/ 76940 h 111592"/>
                    <a:gd name="connsiteX35" fmla="*/ 64837 w 115712"/>
                    <a:gd name="connsiteY35" fmla="*/ 75669 h 111592"/>
                    <a:gd name="connsiteX36" fmla="*/ 76119 w 115712"/>
                    <a:gd name="connsiteY36" fmla="*/ 111132 h 111592"/>
                    <a:gd name="connsiteX37" fmla="*/ 76902 w 115712"/>
                    <a:gd name="connsiteY37" fmla="*/ 111573 h 111592"/>
                    <a:gd name="connsiteX38" fmla="*/ 77384 w 115712"/>
                    <a:gd name="connsiteY38" fmla="*/ 110778 h 111592"/>
                    <a:gd name="connsiteX39" fmla="*/ 68343 w 115712"/>
                    <a:gd name="connsiteY39" fmla="*/ 74061 h 111592"/>
                    <a:gd name="connsiteX40" fmla="*/ 68441 w 115712"/>
                    <a:gd name="connsiteY40" fmla="*/ 74009 h 111592"/>
                    <a:gd name="connsiteX41" fmla="*/ 95716 w 115712"/>
                    <a:gd name="connsiteY41" fmla="*/ 100193 h 111592"/>
                    <a:gd name="connsiteX42" fmla="*/ 96616 w 115712"/>
                    <a:gd name="connsiteY42" fmla="*/ 100204 h 111592"/>
                    <a:gd name="connsiteX43" fmla="*/ 96656 w 115712"/>
                    <a:gd name="connsiteY43" fmla="*/ 99276 h 111592"/>
                    <a:gd name="connsiteX44" fmla="*/ 71581 w 115712"/>
                    <a:gd name="connsiteY44" fmla="*/ 71769 h 111592"/>
                    <a:gd name="connsiteX45" fmla="*/ 78614 w 115712"/>
                    <a:gd name="connsiteY45" fmla="*/ 59710 h 111592"/>
                    <a:gd name="connsiteX46" fmla="*/ 114913 w 115712"/>
                    <a:gd name="connsiteY46" fmla="*/ 67660 h 111592"/>
                    <a:gd name="connsiteX47" fmla="*/ 115685 w 115712"/>
                    <a:gd name="connsiteY47" fmla="*/ 67202 h 111592"/>
                    <a:gd name="connsiteX48" fmla="*/ 115238 w 115712"/>
                    <a:gd name="connsiteY48" fmla="*/ 66383 h 111592"/>
                    <a:gd name="connsiteX49" fmla="*/ 79003 w 115712"/>
                    <a:gd name="connsiteY49" fmla="*/ 55874 h 111592"/>
                    <a:gd name="connsiteX50" fmla="*/ 79009 w 115712"/>
                    <a:gd name="connsiteY50" fmla="*/ 55793 h 111592"/>
                    <a:gd name="connsiteX51" fmla="*/ 79003 w 115712"/>
                    <a:gd name="connsiteY51" fmla="*/ 55711 h 111592"/>
                    <a:gd name="connsiteX52" fmla="*/ 115238 w 115712"/>
                    <a:gd name="connsiteY52" fmla="*/ 45208 h 111592"/>
                    <a:gd name="connsiteX53" fmla="*/ 115697 w 115712"/>
                    <a:gd name="connsiteY53" fmla="*/ 44436 h 111592"/>
                    <a:gd name="connsiteX54" fmla="*/ 114913 w 115712"/>
                    <a:gd name="connsiteY54" fmla="*/ 43931 h 111592"/>
                    <a:gd name="connsiteX55" fmla="*/ 78614 w 115712"/>
                    <a:gd name="connsiteY55" fmla="*/ 51881 h 111592"/>
                    <a:gd name="connsiteX56" fmla="*/ 71581 w 115712"/>
                    <a:gd name="connsiteY56" fmla="*/ 39822 h 111592"/>
                    <a:gd name="connsiteX57" fmla="*/ 96656 w 115712"/>
                    <a:gd name="connsiteY57" fmla="*/ 12315 h 111592"/>
                    <a:gd name="connsiteX58" fmla="*/ 96645 w 115712"/>
                    <a:gd name="connsiteY58" fmla="*/ 11416 h 111592"/>
                    <a:gd name="connsiteX59" fmla="*/ 95711 w 115712"/>
                    <a:gd name="connsiteY59" fmla="*/ 11398 h 111592"/>
                    <a:gd name="connsiteX60" fmla="*/ 68435 w 115712"/>
                    <a:gd name="connsiteY60" fmla="*/ 37582 h 111592"/>
                    <a:gd name="connsiteX61" fmla="*/ 68337 w 115712"/>
                    <a:gd name="connsiteY61" fmla="*/ 37530 h 111592"/>
                    <a:gd name="connsiteX62" fmla="*/ 77378 w 115712"/>
                    <a:gd name="connsiteY62" fmla="*/ 813 h 111592"/>
                    <a:gd name="connsiteX63" fmla="*/ 76937 w 115712"/>
                    <a:gd name="connsiteY63" fmla="*/ 30 h 111592"/>
                    <a:gd name="connsiteX64" fmla="*/ 76107 w 115712"/>
                    <a:gd name="connsiteY64" fmla="*/ 459 h 11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5712" h="111592">
                      <a:moveTo>
                        <a:pt x="76107" y="459"/>
                      </a:moveTo>
                      <a:lnTo>
                        <a:pt x="64826" y="35923"/>
                      </a:lnTo>
                      <a:cubicBezTo>
                        <a:pt x="62632" y="35151"/>
                        <a:pt x="60311" y="34652"/>
                        <a:pt x="57850" y="34652"/>
                      </a:cubicBezTo>
                      <a:cubicBezTo>
                        <a:pt x="55396" y="34652"/>
                        <a:pt x="53069" y="35151"/>
                        <a:pt x="50875" y="35923"/>
                      </a:cubicBezTo>
                      <a:lnTo>
                        <a:pt x="39594" y="459"/>
                      </a:lnTo>
                      <a:cubicBezTo>
                        <a:pt x="39489" y="134"/>
                        <a:pt x="39147" y="-63"/>
                        <a:pt x="38810" y="18"/>
                      </a:cubicBezTo>
                      <a:cubicBezTo>
                        <a:pt x="38456" y="105"/>
                        <a:pt x="38241" y="465"/>
                        <a:pt x="38329" y="813"/>
                      </a:cubicBezTo>
                      <a:lnTo>
                        <a:pt x="47370" y="37530"/>
                      </a:lnTo>
                      <a:cubicBezTo>
                        <a:pt x="47335" y="37547"/>
                        <a:pt x="47300" y="37565"/>
                        <a:pt x="47271" y="37582"/>
                      </a:cubicBezTo>
                      <a:lnTo>
                        <a:pt x="19996" y="11398"/>
                      </a:lnTo>
                      <a:cubicBezTo>
                        <a:pt x="19747" y="11160"/>
                        <a:pt x="19352" y="11155"/>
                        <a:pt x="19097" y="11387"/>
                      </a:cubicBezTo>
                      <a:cubicBezTo>
                        <a:pt x="18830" y="11630"/>
                        <a:pt x="18807" y="12048"/>
                        <a:pt x="19056" y="12315"/>
                      </a:cubicBezTo>
                      <a:lnTo>
                        <a:pt x="44132" y="39822"/>
                      </a:lnTo>
                      <a:cubicBezTo>
                        <a:pt x="40563" y="42892"/>
                        <a:pt x="38004" y="47070"/>
                        <a:pt x="37098" y="51881"/>
                      </a:cubicBezTo>
                      <a:lnTo>
                        <a:pt x="799" y="43931"/>
                      </a:lnTo>
                      <a:cubicBezTo>
                        <a:pt x="463" y="43861"/>
                        <a:pt x="120" y="44059"/>
                        <a:pt x="27" y="44389"/>
                      </a:cubicBezTo>
                      <a:cubicBezTo>
                        <a:pt x="-71" y="44738"/>
                        <a:pt x="126" y="45103"/>
                        <a:pt x="474" y="45208"/>
                      </a:cubicBezTo>
                      <a:lnTo>
                        <a:pt x="36709" y="55711"/>
                      </a:lnTo>
                      <a:cubicBezTo>
                        <a:pt x="36709" y="55740"/>
                        <a:pt x="36704" y="55764"/>
                        <a:pt x="36704" y="55793"/>
                      </a:cubicBezTo>
                      <a:cubicBezTo>
                        <a:pt x="36704" y="55822"/>
                        <a:pt x="36709" y="55845"/>
                        <a:pt x="36709" y="55874"/>
                      </a:cubicBezTo>
                      <a:lnTo>
                        <a:pt x="474" y="66383"/>
                      </a:lnTo>
                      <a:cubicBezTo>
                        <a:pt x="143" y="66482"/>
                        <a:pt x="-60" y="66819"/>
                        <a:pt x="16" y="67156"/>
                      </a:cubicBezTo>
                      <a:cubicBezTo>
                        <a:pt x="91" y="67509"/>
                        <a:pt x="445" y="67736"/>
                        <a:pt x="799" y="67660"/>
                      </a:cubicBezTo>
                      <a:lnTo>
                        <a:pt x="37098" y="59710"/>
                      </a:lnTo>
                      <a:cubicBezTo>
                        <a:pt x="38004" y="64521"/>
                        <a:pt x="40563" y="68699"/>
                        <a:pt x="44132" y="71769"/>
                      </a:cubicBezTo>
                      <a:lnTo>
                        <a:pt x="19056" y="99276"/>
                      </a:lnTo>
                      <a:cubicBezTo>
                        <a:pt x="18824" y="99531"/>
                        <a:pt x="18824" y="99926"/>
                        <a:pt x="19068" y="100175"/>
                      </a:cubicBezTo>
                      <a:cubicBezTo>
                        <a:pt x="19317" y="100437"/>
                        <a:pt x="19735" y="100448"/>
                        <a:pt x="20002" y="100193"/>
                      </a:cubicBezTo>
                      <a:lnTo>
                        <a:pt x="47277" y="74009"/>
                      </a:lnTo>
                      <a:cubicBezTo>
                        <a:pt x="47312" y="74026"/>
                        <a:pt x="47347" y="74044"/>
                        <a:pt x="47376" y="74061"/>
                      </a:cubicBezTo>
                      <a:lnTo>
                        <a:pt x="38334" y="110778"/>
                      </a:lnTo>
                      <a:cubicBezTo>
                        <a:pt x="38253" y="111109"/>
                        <a:pt x="38445" y="111457"/>
                        <a:pt x="38775" y="111561"/>
                      </a:cubicBezTo>
                      <a:cubicBezTo>
                        <a:pt x="39124" y="111672"/>
                        <a:pt x="39495" y="111480"/>
                        <a:pt x="39605" y="111132"/>
                      </a:cubicBezTo>
                      <a:lnTo>
                        <a:pt x="50887" y="75669"/>
                      </a:lnTo>
                      <a:cubicBezTo>
                        <a:pt x="53080" y="76441"/>
                        <a:pt x="55401" y="76940"/>
                        <a:pt x="57862" y="76940"/>
                      </a:cubicBezTo>
                      <a:cubicBezTo>
                        <a:pt x="60317" y="76940"/>
                        <a:pt x="62644" y="76441"/>
                        <a:pt x="64837" y="75669"/>
                      </a:cubicBezTo>
                      <a:lnTo>
                        <a:pt x="76119" y="111132"/>
                      </a:lnTo>
                      <a:cubicBezTo>
                        <a:pt x="76223" y="111457"/>
                        <a:pt x="76566" y="111654"/>
                        <a:pt x="76902" y="111573"/>
                      </a:cubicBezTo>
                      <a:cubicBezTo>
                        <a:pt x="77256" y="111486"/>
                        <a:pt x="77471" y="111132"/>
                        <a:pt x="77384" y="110778"/>
                      </a:cubicBezTo>
                      <a:lnTo>
                        <a:pt x="68343" y="74061"/>
                      </a:lnTo>
                      <a:cubicBezTo>
                        <a:pt x="68377" y="74044"/>
                        <a:pt x="68412" y="74026"/>
                        <a:pt x="68441" y="74009"/>
                      </a:cubicBezTo>
                      <a:lnTo>
                        <a:pt x="95716" y="100193"/>
                      </a:lnTo>
                      <a:cubicBezTo>
                        <a:pt x="95966" y="100431"/>
                        <a:pt x="96360" y="100437"/>
                        <a:pt x="96616" y="100204"/>
                      </a:cubicBezTo>
                      <a:cubicBezTo>
                        <a:pt x="96883" y="99961"/>
                        <a:pt x="96906" y="99543"/>
                        <a:pt x="96656" y="99276"/>
                      </a:cubicBezTo>
                      <a:lnTo>
                        <a:pt x="71581" y="71769"/>
                      </a:lnTo>
                      <a:cubicBezTo>
                        <a:pt x="75150" y="68699"/>
                        <a:pt x="77709" y="64521"/>
                        <a:pt x="78614" y="59710"/>
                      </a:cubicBezTo>
                      <a:lnTo>
                        <a:pt x="114913" y="67660"/>
                      </a:lnTo>
                      <a:cubicBezTo>
                        <a:pt x="115250" y="67736"/>
                        <a:pt x="115592" y="67532"/>
                        <a:pt x="115685" y="67202"/>
                      </a:cubicBezTo>
                      <a:cubicBezTo>
                        <a:pt x="115784" y="66854"/>
                        <a:pt x="115586" y="66488"/>
                        <a:pt x="115238" y="66383"/>
                      </a:cubicBezTo>
                      <a:lnTo>
                        <a:pt x="79003" y="55874"/>
                      </a:lnTo>
                      <a:cubicBezTo>
                        <a:pt x="79003" y="55845"/>
                        <a:pt x="79009" y="55822"/>
                        <a:pt x="79009" y="55793"/>
                      </a:cubicBezTo>
                      <a:cubicBezTo>
                        <a:pt x="79009" y="55764"/>
                        <a:pt x="79003" y="55740"/>
                        <a:pt x="79003" y="55711"/>
                      </a:cubicBezTo>
                      <a:lnTo>
                        <a:pt x="115238" y="45208"/>
                      </a:lnTo>
                      <a:cubicBezTo>
                        <a:pt x="115569" y="45109"/>
                        <a:pt x="115772" y="44772"/>
                        <a:pt x="115697" y="44436"/>
                      </a:cubicBezTo>
                      <a:cubicBezTo>
                        <a:pt x="115621" y="44082"/>
                        <a:pt x="115267" y="43856"/>
                        <a:pt x="114913" y="43931"/>
                      </a:cubicBezTo>
                      <a:lnTo>
                        <a:pt x="78614" y="51881"/>
                      </a:lnTo>
                      <a:cubicBezTo>
                        <a:pt x="77709" y="47070"/>
                        <a:pt x="75150" y="42892"/>
                        <a:pt x="71581" y="39822"/>
                      </a:cubicBezTo>
                      <a:lnTo>
                        <a:pt x="96656" y="12315"/>
                      </a:lnTo>
                      <a:cubicBezTo>
                        <a:pt x="96889" y="12060"/>
                        <a:pt x="96889" y="11665"/>
                        <a:pt x="96645" y="11416"/>
                      </a:cubicBezTo>
                      <a:cubicBezTo>
                        <a:pt x="96395" y="11155"/>
                        <a:pt x="95977" y="11143"/>
                        <a:pt x="95711" y="11398"/>
                      </a:cubicBezTo>
                      <a:lnTo>
                        <a:pt x="68435" y="37582"/>
                      </a:lnTo>
                      <a:cubicBezTo>
                        <a:pt x="68401" y="37565"/>
                        <a:pt x="68366" y="37547"/>
                        <a:pt x="68337" y="37530"/>
                      </a:cubicBezTo>
                      <a:lnTo>
                        <a:pt x="77378" y="813"/>
                      </a:lnTo>
                      <a:cubicBezTo>
                        <a:pt x="77459" y="483"/>
                        <a:pt x="77268" y="134"/>
                        <a:pt x="76937" y="30"/>
                      </a:cubicBezTo>
                      <a:cubicBezTo>
                        <a:pt x="76589" y="-75"/>
                        <a:pt x="76218" y="117"/>
                        <a:pt x="76107" y="459"/>
                      </a:cubicBezTo>
                      <a:close/>
                    </a:path>
                  </a:pathLst>
                </a:custGeom>
                <a:solidFill>
                  <a:schemeClr val="accent4"/>
                </a:solidFill>
                <a:ln w="5794" cap="flat">
                  <a:noFill/>
                  <a:prstDash val="solid"/>
                  <a:miter/>
                </a:ln>
              </p:spPr>
              <p:txBody>
                <a:bodyPr rtlCol="0" anchor="ctr"/>
                <a:lstStyle/>
                <a:p>
                  <a:endParaRPr lang="en-US"/>
                </a:p>
              </p:txBody>
            </p:sp>
          </p:grpSp>
        </p:grpSp>
        <p:grpSp>
          <p:nvGrpSpPr>
            <p:cNvPr id="534" name="Content Placeholder 3" descr="A wreath with lemons and leaves">
              <a:extLst>
                <a:ext uri="{FF2B5EF4-FFF2-40B4-BE49-F238E27FC236}">
                  <a16:creationId xmlns:a16="http://schemas.microsoft.com/office/drawing/2014/main" id="{CF6AC349-DD8D-47F3-BCCF-32CCD6600C94}"/>
                </a:ext>
              </a:extLst>
            </p:cNvPr>
            <p:cNvGrpSpPr/>
            <p:nvPr/>
          </p:nvGrpSpPr>
          <p:grpSpPr>
            <a:xfrm>
              <a:off x="5842312" y="1529494"/>
              <a:ext cx="695376" cy="540044"/>
              <a:chOff x="5843663" y="1538079"/>
              <a:chExt cx="695376" cy="540044"/>
            </a:xfrm>
          </p:grpSpPr>
          <p:sp>
            <p:nvSpPr>
              <p:cNvPr id="535" name="Freeform: Shape 534">
                <a:extLst>
                  <a:ext uri="{FF2B5EF4-FFF2-40B4-BE49-F238E27FC236}">
                    <a16:creationId xmlns:a16="http://schemas.microsoft.com/office/drawing/2014/main" id="{3737D695-64BB-43C1-AD66-FB7D98BDD114}"/>
                  </a:ext>
                </a:extLst>
              </p:cNvPr>
              <p:cNvSpPr/>
              <p:nvPr/>
            </p:nvSpPr>
            <p:spPr>
              <a:xfrm>
                <a:off x="5843663" y="1538079"/>
                <a:ext cx="695376" cy="540044"/>
              </a:xfrm>
              <a:custGeom>
                <a:avLst/>
                <a:gdLst>
                  <a:gd name="connsiteX0" fmla="*/ 595096 w 695376"/>
                  <a:gd name="connsiteY0" fmla="*/ 187056 h 540044"/>
                  <a:gd name="connsiteX1" fmla="*/ 662204 w 695376"/>
                  <a:gd name="connsiteY1" fmla="*/ 452645 h 540044"/>
                  <a:gd name="connsiteX2" fmla="*/ 695370 w 695376"/>
                  <a:gd name="connsiteY2" fmla="*/ 539988 h 540044"/>
                  <a:gd name="connsiteX3" fmla="*/ 695323 w 695376"/>
                  <a:gd name="connsiteY3" fmla="*/ 540041 h 540044"/>
                  <a:gd name="connsiteX4" fmla="*/ 603191 w 695376"/>
                  <a:gd name="connsiteY4" fmla="*/ 524337 h 540044"/>
                  <a:gd name="connsiteX5" fmla="*/ 329553 w 695376"/>
                  <a:gd name="connsiteY5" fmla="*/ 509696 h 540044"/>
                  <a:gd name="connsiteX6" fmla="*/ 129448 w 695376"/>
                  <a:gd name="connsiteY6" fmla="*/ 149764 h 540044"/>
                  <a:gd name="connsiteX7" fmla="*/ 131078 w 695376"/>
                  <a:gd name="connsiteY7" fmla="*/ 147977 h 540044"/>
                  <a:gd name="connsiteX8" fmla="*/ 120575 w 695376"/>
                  <a:gd name="connsiteY8" fmla="*/ 109618 h 540044"/>
                  <a:gd name="connsiteX9" fmla="*/ 17597 w 695376"/>
                  <a:gd name="connsiteY9" fmla="*/ 156032 h 540044"/>
                  <a:gd name="connsiteX10" fmla="*/ 8660 w 695376"/>
                  <a:gd name="connsiteY10" fmla="*/ 158515 h 540044"/>
                  <a:gd name="connsiteX11" fmla="*/ 54 w 695376"/>
                  <a:gd name="connsiteY11" fmla="*/ 157895 h 540044"/>
                  <a:gd name="connsiteX12" fmla="*/ 8 w 695376"/>
                  <a:gd name="connsiteY12" fmla="*/ 157854 h 540044"/>
                  <a:gd name="connsiteX13" fmla="*/ 132500 w 695376"/>
                  <a:gd name="connsiteY13" fmla="*/ 98029 h 540044"/>
                  <a:gd name="connsiteX14" fmla="*/ 201831 w 695376"/>
                  <a:gd name="connsiteY14" fmla="*/ 61979 h 540044"/>
                  <a:gd name="connsiteX15" fmla="*/ 203200 w 695376"/>
                  <a:gd name="connsiteY15" fmla="*/ 60134 h 540044"/>
                  <a:gd name="connsiteX16" fmla="*/ 595096 w 695376"/>
                  <a:gd name="connsiteY16" fmla="*/ 187056 h 5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376" h="540044">
                    <a:moveTo>
                      <a:pt x="595096" y="187056"/>
                    </a:moveTo>
                    <a:cubicBezTo>
                      <a:pt x="648259" y="273123"/>
                      <a:pt x="650424" y="381480"/>
                      <a:pt x="662204" y="452645"/>
                    </a:cubicBezTo>
                    <a:cubicBezTo>
                      <a:pt x="671379" y="508059"/>
                      <a:pt x="693722" y="537853"/>
                      <a:pt x="695370" y="539988"/>
                    </a:cubicBezTo>
                    <a:cubicBezTo>
                      <a:pt x="695393" y="540018"/>
                      <a:pt x="695358" y="540058"/>
                      <a:pt x="695323" y="540041"/>
                    </a:cubicBezTo>
                    <a:cubicBezTo>
                      <a:pt x="692903" y="538834"/>
                      <a:pt x="659355" y="522660"/>
                      <a:pt x="603191" y="524337"/>
                    </a:cubicBezTo>
                    <a:cubicBezTo>
                      <a:pt x="531069" y="526496"/>
                      <a:pt x="424285" y="545258"/>
                      <a:pt x="329553" y="509696"/>
                    </a:cubicBezTo>
                    <a:cubicBezTo>
                      <a:pt x="162009" y="446801"/>
                      <a:pt x="20052" y="282692"/>
                      <a:pt x="129448" y="149764"/>
                    </a:cubicBezTo>
                    <a:cubicBezTo>
                      <a:pt x="129970" y="149132"/>
                      <a:pt x="130510" y="148540"/>
                      <a:pt x="131078" y="147977"/>
                    </a:cubicBezTo>
                    <a:cubicBezTo>
                      <a:pt x="144170" y="135100"/>
                      <a:pt x="138657" y="112838"/>
                      <a:pt x="120575" y="109618"/>
                    </a:cubicBezTo>
                    <a:cubicBezTo>
                      <a:pt x="57221" y="98348"/>
                      <a:pt x="17597" y="156032"/>
                      <a:pt x="17597" y="156032"/>
                    </a:cubicBezTo>
                    <a:cubicBezTo>
                      <a:pt x="17597" y="156032"/>
                      <a:pt x="14103" y="158005"/>
                      <a:pt x="8660" y="158515"/>
                    </a:cubicBezTo>
                    <a:cubicBezTo>
                      <a:pt x="3217" y="159020"/>
                      <a:pt x="54" y="157895"/>
                      <a:pt x="54" y="157895"/>
                    </a:cubicBezTo>
                    <a:cubicBezTo>
                      <a:pt x="19" y="157900"/>
                      <a:pt x="-16" y="157883"/>
                      <a:pt x="8" y="157854"/>
                    </a:cubicBezTo>
                    <a:cubicBezTo>
                      <a:pt x="1377" y="155794"/>
                      <a:pt x="45267" y="90879"/>
                      <a:pt x="132500" y="98029"/>
                    </a:cubicBezTo>
                    <a:cubicBezTo>
                      <a:pt x="160530" y="100327"/>
                      <a:pt x="186209" y="85366"/>
                      <a:pt x="201831" y="61979"/>
                    </a:cubicBezTo>
                    <a:cubicBezTo>
                      <a:pt x="202249" y="61353"/>
                      <a:pt x="202707" y="60737"/>
                      <a:pt x="203200" y="60134"/>
                    </a:cubicBezTo>
                    <a:cubicBezTo>
                      <a:pt x="312620" y="-72788"/>
                      <a:pt x="501067" y="34838"/>
                      <a:pt x="595096" y="187056"/>
                    </a:cubicBezTo>
                    <a:close/>
                  </a:path>
                </a:pathLst>
              </a:custGeom>
              <a:solidFill>
                <a:srgbClr val="737373"/>
              </a:solidFill>
              <a:ln w="5794"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A941E1B2-4499-492C-9C8B-53A6C8F592EE}"/>
                  </a:ext>
                </a:extLst>
              </p:cNvPr>
              <p:cNvSpPr/>
              <p:nvPr/>
            </p:nvSpPr>
            <p:spPr>
              <a:xfrm>
                <a:off x="6120941" y="1727344"/>
                <a:ext cx="290203" cy="269115"/>
              </a:xfrm>
              <a:custGeom>
                <a:avLst/>
                <a:gdLst>
                  <a:gd name="connsiteX0" fmla="*/ 252044 w 290203"/>
                  <a:gd name="connsiteY0" fmla="*/ 80451 h 269115"/>
                  <a:gd name="connsiteX1" fmla="*/ 252909 w 290203"/>
                  <a:gd name="connsiteY1" fmla="*/ 81205 h 269115"/>
                  <a:gd name="connsiteX2" fmla="*/ 252155 w 290203"/>
                  <a:gd name="connsiteY2" fmla="*/ 82093 h 269115"/>
                  <a:gd name="connsiteX3" fmla="*/ 107533 w 290203"/>
                  <a:gd name="connsiteY3" fmla="*/ 93734 h 269115"/>
                  <a:gd name="connsiteX4" fmla="*/ 186375 w 290203"/>
                  <a:gd name="connsiteY4" fmla="*/ 157993 h 269115"/>
                  <a:gd name="connsiteX5" fmla="*/ 261092 w 290203"/>
                  <a:gd name="connsiteY5" fmla="*/ 154778 h 269115"/>
                  <a:gd name="connsiteX6" fmla="*/ 261950 w 290203"/>
                  <a:gd name="connsiteY6" fmla="*/ 155521 h 269115"/>
                  <a:gd name="connsiteX7" fmla="*/ 261208 w 290203"/>
                  <a:gd name="connsiteY7" fmla="*/ 156421 h 269115"/>
                  <a:gd name="connsiteX8" fmla="*/ 191726 w 290203"/>
                  <a:gd name="connsiteY8" fmla="*/ 163036 h 269115"/>
                  <a:gd name="connsiteX9" fmla="*/ 289905 w 290203"/>
                  <a:gd name="connsiteY9" fmla="*/ 243851 h 269115"/>
                  <a:gd name="connsiteX10" fmla="*/ 290020 w 290203"/>
                  <a:gd name="connsiteY10" fmla="*/ 245006 h 269115"/>
                  <a:gd name="connsiteX11" fmla="*/ 288860 w 290203"/>
                  <a:gd name="connsiteY11" fmla="*/ 245128 h 269115"/>
                  <a:gd name="connsiteX12" fmla="*/ 189358 w 290203"/>
                  <a:gd name="connsiteY12" fmla="*/ 164922 h 269115"/>
                  <a:gd name="connsiteX13" fmla="*/ 191401 w 290203"/>
                  <a:gd name="connsiteY13" fmla="*/ 219292 h 269115"/>
                  <a:gd name="connsiteX14" fmla="*/ 190664 w 290203"/>
                  <a:gd name="connsiteY14" fmla="*/ 220145 h 269115"/>
                  <a:gd name="connsiteX15" fmla="*/ 189759 w 290203"/>
                  <a:gd name="connsiteY15" fmla="*/ 219408 h 269115"/>
                  <a:gd name="connsiteX16" fmla="*/ 183770 w 290203"/>
                  <a:gd name="connsiteY16" fmla="*/ 160425 h 269115"/>
                  <a:gd name="connsiteX17" fmla="*/ 104782 w 290203"/>
                  <a:gd name="connsiteY17" fmla="*/ 96758 h 269115"/>
                  <a:gd name="connsiteX18" fmla="*/ 114654 w 290203"/>
                  <a:gd name="connsiteY18" fmla="*/ 268242 h 269115"/>
                  <a:gd name="connsiteX19" fmla="*/ 113899 w 290203"/>
                  <a:gd name="connsiteY19" fmla="*/ 269113 h 269115"/>
                  <a:gd name="connsiteX20" fmla="*/ 113011 w 290203"/>
                  <a:gd name="connsiteY20" fmla="*/ 268358 h 269115"/>
                  <a:gd name="connsiteX21" fmla="*/ 99118 w 290203"/>
                  <a:gd name="connsiteY21" fmla="*/ 92661 h 269115"/>
                  <a:gd name="connsiteX22" fmla="*/ 6047 w 290203"/>
                  <a:gd name="connsiteY22" fmla="*/ 17173 h 269115"/>
                  <a:gd name="connsiteX23" fmla="*/ 5983 w 290203"/>
                  <a:gd name="connsiteY23" fmla="*/ 17208 h 269115"/>
                  <a:gd name="connsiteX24" fmla="*/ 15802 w 290203"/>
                  <a:gd name="connsiteY24" fmla="*/ 187781 h 269115"/>
                  <a:gd name="connsiteX25" fmla="*/ 15048 w 290203"/>
                  <a:gd name="connsiteY25" fmla="*/ 188651 h 269115"/>
                  <a:gd name="connsiteX26" fmla="*/ 14160 w 290203"/>
                  <a:gd name="connsiteY26" fmla="*/ 187897 h 269115"/>
                  <a:gd name="connsiteX27" fmla="*/ 0 w 290203"/>
                  <a:gd name="connsiteY27" fmla="*/ 11184 h 269115"/>
                  <a:gd name="connsiteX28" fmla="*/ 2884 w 290203"/>
                  <a:gd name="connsiteY28" fmla="*/ 8120 h 269115"/>
                  <a:gd name="connsiteX29" fmla="*/ 153187 w 290203"/>
                  <a:gd name="connsiteY29" fmla="*/ 1 h 269115"/>
                  <a:gd name="connsiteX30" fmla="*/ 154052 w 290203"/>
                  <a:gd name="connsiteY30" fmla="*/ 756 h 269115"/>
                  <a:gd name="connsiteX31" fmla="*/ 153297 w 290203"/>
                  <a:gd name="connsiteY31" fmla="*/ 1643 h 269115"/>
                  <a:gd name="connsiteX32" fmla="*/ 9761 w 290203"/>
                  <a:gd name="connsiteY32" fmla="*/ 13192 h 269115"/>
                  <a:gd name="connsiteX33" fmla="*/ 9738 w 290203"/>
                  <a:gd name="connsiteY33" fmla="*/ 13261 h 269115"/>
                  <a:gd name="connsiteX34" fmla="*/ 101486 w 290203"/>
                  <a:gd name="connsiteY34" fmla="*/ 88784 h 269115"/>
                  <a:gd name="connsiteX35" fmla="*/ 252044 w 290203"/>
                  <a:gd name="connsiteY35" fmla="*/ 80451 h 26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0203" h="269115">
                    <a:moveTo>
                      <a:pt x="252044" y="80451"/>
                    </a:moveTo>
                    <a:cubicBezTo>
                      <a:pt x="252491" y="80428"/>
                      <a:pt x="252874" y="80758"/>
                      <a:pt x="252909" y="81205"/>
                    </a:cubicBezTo>
                    <a:cubicBezTo>
                      <a:pt x="252944" y="81658"/>
                      <a:pt x="252607" y="82053"/>
                      <a:pt x="252155" y="82093"/>
                    </a:cubicBezTo>
                    <a:lnTo>
                      <a:pt x="107533" y="93734"/>
                    </a:lnTo>
                    <a:lnTo>
                      <a:pt x="186375" y="157993"/>
                    </a:lnTo>
                    <a:lnTo>
                      <a:pt x="261092" y="154778"/>
                    </a:lnTo>
                    <a:cubicBezTo>
                      <a:pt x="261527" y="154761"/>
                      <a:pt x="261904" y="155086"/>
                      <a:pt x="261950" y="155521"/>
                    </a:cubicBezTo>
                    <a:cubicBezTo>
                      <a:pt x="261991" y="155974"/>
                      <a:pt x="261660" y="156374"/>
                      <a:pt x="261208" y="156421"/>
                    </a:cubicBezTo>
                    <a:lnTo>
                      <a:pt x="191726" y="163036"/>
                    </a:lnTo>
                    <a:lnTo>
                      <a:pt x="289905" y="243851"/>
                    </a:lnTo>
                    <a:cubicBezTo>
                      <a:pt x="290253" y="244136"/>
                      <a:pt x="290305" y="244652"/>
                      <a:pt x="290020" y="245006"/>
                    </a:cubicBezTo>
                    <a:cubicBezTo>
                      <a:pt x="289736" y="245360"/>
                      <a:pt x="289220" y="245418"/>
                      <a:pt x="288860" y="245128"/>
                    </a:cubicBezTo>
                    <a:lnTo>
                      <a:pt x="189358" y="164922"/>
                    </a:lnTo>
                    <a:lnTo>
                      <a:pt x="191401" y="219292"/>
                    </a:lnTo>
                    <a:cubicBezTo>
                      <a:pt x="191418" y="219722"/>
                      <a:pt x="191093" y="220099"/>
                      <a:pt x="190664" y="220145"/>
                    </a:cubicBezTo>
                    <a:cubicBezTo>
                      <a:pt x="190211" y="220192"/>
                      <a:pt x="189805" y="219861"/>
                      <a:pt x="189759" y="219408"/>
                    </a:cubicBezTo>
                    <a:lnTo>
                      <a:pt x="183770" y="160425"/>
                    </a:lnTo>
                    <a:lnTo>
                      <a:pt x="104782" y="96758"/>
                    </a:lnTo>
                    <a:lnTo>
                      <a:pt x="114654" y="268242"/>
                    </a:lnTo>
                    <a:cubicBezTo>
                      <a:pt x="114677" y="268689"/>
                      <a:pt x="114346" y="269072"/>
                      <a:pt x="113899" y="269113"/>
                    </a:cubicBezTo>
                    <a:cubicBezTo>
                      <a:pt x="113447" y="269148"/>
                      <a:pt x="113052" y="268811"/>
                      <a:pt x="113011" y="268358"/>
                    </a:cubicBezTo>
                    <a:lnTo>
                      <a:pt x="99118" y="92661"/>
                    </a:lnTo>
                    <a:lnTo>
                      <a:pt x="6047" y="17173"/>
                    </a:lnTo>
                    <a:cubicBezTo>
                      <a:pt x="6018" y="17150"/>
                      <a:pt x="5983" y="17173"/>
                      <a:pt x="5983" y="17208"/>
                    </a:cubicBezTo>
                    <a:lnTo>
                      <a:pt x="15802" y="187781"/>
                    </a:lnTo>
                    <a:cubicBezTo>
                      <a:pt x="15825" y="188228"/>
                      <a:pt x="15494" y="188611"/>
                      <a:pt x="15048" y="188651"/>
                    </a:cubicBezTo>
                    <a:cubicBezTo>
                      <a:pt x="14595" y="188686"/>
                      <a:pt x="14200" y="188350"/>
                      <a:pt x="14160" y="187897"/>
                    </a:cubicBezTo>
                    <a:cubicBezTo>
                      <a:pt x="14160" y="187897"/>
                      <a:pt x="0" y="11550"/>
                      <a:pt x="0" y="11184"/>
                    </a:cubicBezTo>
                    <a:cubicBezTo>
                      <a:pt x="0" y="9333"/>
                      <a:pt x="1329" y="8201"/>
                      <a:pt x="2884" y="8120"/>
                    </a:cubicBezTo>
                    <a:cubicBezTo>
                      <a:pt x="4439" y="8039"/>
                      <a:pt x="153187" y="1"/>
                      <a:pt x="153187" y="1"/>
                    </a:cubicBezTo>
                    <a:cubicBezTo>
                      <a:pt x="153634" y="-22"/>
                      <a:pt x="154017" y="309"/>
                      <a:pt x="154052" y="756"/>
                    </a:cubicBezTo>
                    <a:cubicBezTo>
                      <a:pt x="154086" y="1208"/>
                      <a:pt x="153750" y="1609"/>
                      <a:pt x="153297" y="1643"/>
                    </a:cubicBezTo>
                    <a:lnTo>
                      <a:pt x="9761" y="13192"/>
                    </a:lnTo>
                    <a:cubicBezTo>
                      <a:pt x="9726" y="13192"/>
                      <a:pt x="9714" y="13238"/>
                      <a:pt x="9738" y="13261"/>
                    </a:cubicBezTo>
                    <a:lnTo>
                      <a:pt x="101486" y="88784"/>
                    </a:lnTo>
                    <a:lnTo>
                      <a:pt x="252044" y="80451"/>
                    </a:lnTo>
                    <a:close/>
                  </a:path>
                </a:pathLst>
              </a:custGeom>
              <a:solidFill>
                <a:srgbClr val="505050"/>
              </a:solidFill>
              <a:ln w="5794" cap="flat">
                <a:noFill/>
                <a:prstDash val="solid"/>
                <a:miter/>
              </a:ln>
            </p:spPr>
            <p:txBody>
              <a:bodyPr rtlCol="0" anchor="ctr"/>
              <a:lstStyle/>
              <a:p>
                <a:endParaRPr lang="en-US"/>
              </a:p>
            </p:txBody>
          </p:sp>
        </p:grpSp>
        <p:grpSp>
          <p:nvGrpSpPr>
            <p:cNvPr id="537" name="Content Placeholder 3" descr="A wreath with lemons and leaves">
              <a:extLst>
                <a:ext uri="{FF2B5EF4-FFF2-40B4-BE49-F238E27FC236}">
                  <a16:creationId xmlns:a16="http://schemas.microsoft.com/office/drawing/2014/main" id="{49FB7DD6-61D6-42AE-9B57-8E068D228F12}"/>
                </a:ext>
              </a:extLst>
            </p:cNvPr>
            <p:cNvGrpSpPr/>
            <p:nvPr/>
          </p:nvGrpSpPr>
          <p:grpSpPr>
            <a:xfrm>
              <a:off x="7434596" y="3177926"/>
              <a:ext cx="540042" cy="695377"/>
              <a:chOff x="7435947" y="3186511"/>
              <a:chExt cx="540042" cy="695377"/>
            </a:xfrm>
          </p:grpSpPr>
          <p:sp>
            <p:nvSpPr>
              <p:cNvPr id="538" name="Freeform: Shape 537">
                <a:extLst>
                  <a:ext uri="{FF2B5EF4-FFF2-40B4-BE49-F238E27FC236}">
                    <a16:creationId xmlns:a16="http://schemas.microsoft.com/office/drawing/2014/main" id="{4DA57333-1FB5-476B-BBD7-2C8B59C3CE0F}"/>
                  </a:ext>
                </a:extLst>
              </p:cNvPr>
              <p:cNvSpPr/>
              <p:nvPr/>
            </p:nvSpPr>
            <p:spPr>
              <a:xfrm>
                <a:off x="7435947" y="3186511"/>
                <a:ext cx="540042" cy="695377"/>
              </a:xfrm>
              <a:custGeom>
                <a:avLst/>
                <a:gdLst>
                  <a:gd name="connsiteX0" fmla="*/ 352989 w 540042"/>
                  <a:gd name="connsiteY0" fmla="*/ 595096 h 695377"/>
                  <a:gd name="connsiteX1" fmla="*/ 87400 w 540042"/>
                  <a:gd name="connsiteY1" fmla="*/ 662204 h 695377"/>
                  <a:gd name="connsiteX2" fmla="*/ 57 w 540042"/>
                  <a:gd name="connsiteY2" fmla="*/ 695369 h 695377"/>
                  <a:gd name="connsiteX3" fmla="*/ 4 w 540042"/>
                  <a:gd name="connsiteY3" fmla="*/ 695323 h 695377"/>
                  <a:gd name="connsiteX4" fmla="*/ 15708 w 540042"/>
                  <a:gd name="connsiteY4" fmla="*/ 603192 h 695377"/>
                  <a:gd name="connsiteX5" fmla="*/ 30349 w 540042"/>
                  <a:gd name="connsiteY5" fmla="*/ 329553 h 695377"/>
                  <a:gd name="connsiteX6" fmla="*/ 390281 w 540042"/>
                  <a:gd name="connsiteY6" fmla="*/ 129448 h 695377"/>
                  <a:gd name="connsiteX7" fmla="*/ 392068 w 540042"/>
                  <a:gd name="connsiteY7" fmla="*/ 131078 h 695377"/>
                  <a:gd name="connsiteX8" fmla="*/ 430427 w 540042"/>
                  <a:gd name="connsiteY8" fmla="*/ 120575 h 695377"/>
                  <a:gd name="connsiteX9" fmla="*/ 384013 w 540042"/>
                  <a:gd name="connsiteY9" fmla="*/ 17597 h 695377"/>
                  <a:gd name="connsiteX10" fmla="*/ 381530 w 540042"/>
                  <a:gd name="connsiteY10" fmla="*/ 8660 h 695377"/>
                  <a:gd name="connsiteX11" fmla="*/ 382150 w 540042"/>
                  <a:gd name="connsiteY11" fmla="*/ 54 h 695377"/>
                  <a:gd name="connsiteX12" fmla="*/ 382191 w 540042"/>
                  <a:gd name="connsiteY12" fmla="*/ 8 h 695377"/>
                  <a:gd name="connsiteX13" fmla="*/ 442016 w 540042"/>
                  <a:gd name="connsiteY13" fmla="*/ 132500 h 695377"/>
                  <a:gd name="connsiteX14" fmla="*/ 478066 w 540042"/>
                  <a:gd name="connsiteY14" fmla="*/ 201831 h 695377"/>
                  <a:gd name="connsiteX15" fmla="*/ 479911 w 540042"/>
                  <a:gd name="connsiteY15" fmla="*/ 203201 h 695377"/>
                  <a:gd name="connsiteX16" fmla="*/ 352989 w 540042"/>
                  <a:gd name="connsiteY16" fmla="*/ 595096 h 69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42" h="695377">
                    <a:moveTo>
                      <a:pt x="352989" y="595096"/>
                    </a:moveTo>
                    <a:cubicBezTo>
                      <a:pt x="266922" y="648259"/>
                      <a:pt x="158565" y="650424"/>
                      <a:pt x="87400" y="662204"/>
                    </a:cubicBezTo>
                    <a:cubicBezTo>
                      <a:pt x="31985" y="671379"/>
                      <a:pt x="2192" y="693721"/>
                      <a:pt x="57" y="695369"/>
                    </a:cubicBezTo>
                    <a:cubicBezTo>
                      <a:pt x="28" y="695393"/>
                      <a:pt x="-13" y="695358"/>
                      <a:pt x="4" y="695323"/>
                    </a:cubicBezTo>
                    <a:cubicBezTo>
                      <a:pt x="1211" y="692903"/>
                      <a:pt x="17385" y="659355"/>
                      <a:pt x="15708" y="603192"/>
                    </a:cubicBezTo>
                    <a:cubicBezTo>
                      <a:pt x="13549" y="531070"/>
                      <a:pt x="-5213" y="424285"/>
                      <a:pt x="30349" y="329553"/>
                    </a:cubicBezTo>
                    <a:cubicBezTo>
                      <a:pt x="93250" y="162009"/>
                      <a:pt x="257353" y="20052"/>
                      <a:pt x="390281" y="129448"/>
                    </a:cubicBezTo>
                    <a:cubicBezTo>
                      <a:pt x="390913" y="129970"/>
                      <a:pt x="391505" y="130510"/>
                      <a:pt x="392068" y="131078"/>
                    </a:cubicBezTo>
                    <a:cubicBezTo>
                      <a:pt x="404945" y="144171"/>
                      <a:pt x="427206" y="138657"/>
                      <a:pt x="430427" y="120575"/>
                    </a:cubicBezTo>
                    <a:cubicBezTo>
                      <a:pt x="441697" y="57221"/>
                      <a:pt x="384013" y="17597"/>
                      <a:pt x="384013" y="17597"/>
                    </a:cubicBezTo>
                    <a:cubicBezTo>
                      <a:pt x="384013" y="17597"/>
                      <a:pt x="382040" y="14103"/>
                      <a:pt x="381530" y="8660"/>
                    </a:cubicBezTo>
                    <a:cubicBezTo>
                      <a:pt x="381019" y="3217"/>
                      <a:pt x="382150" y="54"/>
                      <a:pt x="382150" y="54"/>
                    </a:cubicBezTo>
                    <a:cubicBezTo>
                      <a:pt x="382145" y="19"/>
                      <a:pt x="382162" y="-16"/>
                      <a:pt x="382191" y="8"/>
                    </a:cubicBezTo>
                    <a:cubicBezTo>
                      <a:pt x="384251" y="1377"/>
                      <a:pt x="449166" y="45267"/>
                      <a:pt x="442016" y="132500"/>
                    </a:cubicBezTo>
                    <a:cubicBezTo>
                      <a:pt x="439718" y="160530"/>
                      <a:pt x="454679" y="186209"/>
                      <a:pt x="478066" y="201831"/>
                    </a:cubicBezTo>
                    <a:cubicBezTo>
                      <a:pt x="478692" y="202249"/>
                      <a:pt x="479308" y="202707"/>
                      <a:pt x="479911" y="203201"/>
                    </a:cubicBezTo>
                    <a:cubicBezTo>
                      <a:pt x="612827" y="312614"/>
                      <a:pt x="505207" y="501061"/>
                      <a:pt x="352989" y="595096"/>
                    </a:cubicBezTo>
                    <a:close/>
                  </a:path>
                </a:pathLst>
              </a:custGeom>
              <a:solidFill>
                <a:srgbClr val="737373"/>
              </a:solidFill>
              <a:ln w="5794"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C6E2224E-578E-4C99-A41F-55989617B3BA}"/>
                  </a:ext>
                </a:extLst>
              </p:cNvPr>
              <p:cNvSpPr/>
              <p:nvPr/>
            </p:nvSpPr>
            <p:spPr>
              <a:xfrm>
                <a:off x="7517640" y="3463725"/>
                <a:ext cx="269115" cy="290197"/>
              </a:xfrm>
              <a:custGeom>
                <a:avLst/>
                <a:gdLst>
                  <a:gd name="connsiteX0" fmla="*/ 188658 w 269115"/>
                  <a:gd name="connsiteY0" fmla="*/ 252033 h 290197"/>
                  <a:gd name="connsiteX1" fmla="*/ 187904 w 269115"/>
                  <a:gd name="connsiteY1" fmla="*/ 252897 h 290197"/>
                  <a:gd name="connsiteX2" fmla="*/ 187016 w 269115"/>
                  <a:gd name="connsiteY2" fmla="*/ 252143 h 290197"/>
                  <a:gd name="connsiteX3" fmla="*/ 175381 w 269115"/>
                  <a:gd name="connsiteY3" fmla="*/ 107522 h 290197"/>
                  <a:gd name="connsiteX4" fmla="*/ 111122 w 269115"/>
                  <a:gd name="connsiteY4" fmla="*/ 186364 h 290197"/>
                  <a:gd name="connsiteX5" fmla="*/ 114337 w 269115"/>
                  <a:gd name="connsiteY5" fmla="*/ 261080 h 290197"/>
                  <a:gd name="connsiteX6" fmla="*/ 113594 w 269115"/>
                  <a:gd name="connsiteY6" fmla="*/ 261939 h 290197"/>
                  <a:gd name="connsiteX7" fmla="*/ 112695 w 269115"/>
                  <a:gd name="connsiteY7" fmla="*/ 261196 h 290197"/>
                  <a:gd name="connsiteX8" fmla="*/ 106079 w 269115"/>
                  <a:gd name="connsiteY8" fmla="*/ 191720 h 290197"/>
                  <a:gd name="connsiteX9" fmla="*/ 25264 w 269115"/>
                  <a:gd name="connsiteY9" fmla="*/ 289899 h 290197"/>
                  <a:gd name="connsiteX10" fmla="*/ 24109 w 269115"/>
                  <a:gd name="connsiteY10" fmla="*/ 290015 h 290197"/>
                  <a:gd name="connsiteX11" fmla="*/ 23987 w 269115"/>
                  <a:gd name="connsiteY11" fmla="*/ 288860 h 290197"/>
                  <a:gd name="connsiteX12" fmla="*/ 104193 w 269115"/>
                  <a:gd name="connsiteY12" fmla="*/ 189358 h 290197"/>
                  <a:gd name="connsiteX13" fmla="*/ 49823 w 269115"/>
                  <a:gd name="connsiteY13" fmla="*/ 191401 h 290197"/>
                  <a:gd name="connsiteX14" fmla="*/ 48970 w 269115"/>
                  <a:gd name="connsiteY14" fmla="*/ 190664 h 290197"/>
                  <a:gd name="connsiteX15" fmla="*/ 49707 w 269115"/>
                  <a:gd name="connsiteY15" fmla="*/ 189759 h 290197"/>
                  <a:gd name="connsiteX16" fmla="*/ 108691 w 269115"/>
                  <a:gd name="connsiteY16" fmla="*/ 183770 h 290197"/>
                  <a:gd name="connsiteX17" fmla="*/ 172357 w 269115"/>
                  <a:gd name="connsiteY17" fmla="*/ 104782 h 290197"/>
                  <a:gd name="connsiteX18" fmla="*/ 873 w 269115"/>
                  <a:gd name="connsiteY18" fmla="*/ 114654 h 290197"/>
                  <a:gd name="connsiteX19" fmla="*/ 3 w 269115"/>
                  <a:gd name="connsiteY19" fmla="*/ 113899 h 290197"/>
                  <a:gd name="connsiteX20" fmla="*/ 757 w 269115"/>
                  <a:gd name="connsiteY20" fmla="*/ 113011 h 290197"/>
                  <a:gd name="connsiteX21" fmla="*/ 176454 w 269115"/>
                  <a:gd name="connsiteY21" fmla="*/ 99118 h 290197"/>
                  <a:gd name="connsiteX22" fmla="*/ 251942 w 269115"/>
                  <a:gd name="connsiteY22" fmla="*/ 6047 h 290197"/>
                  <a:gd name="connsiteX23" fmla="*/ 251907 w 269115"/>
                  <a:gd name="connsiteY23" fmla="*/ 5983 h 290197"/>
                  <a:gd name="connsiteX24" fmla="*/ 81334 w 269115"/>
                  <a:gd name="connsiteY24" fmla="*/ 15802 h 290197"/>
                  <a:gd name="connsiteX25" fmla="*/ 80464 w 269115"/>
                  <a:gd name="connsiteY25" fmla="*/ 15048 h 290197"/>
                  <a:gd name="connsiteX26" fmla="*/ 81218 w 269115"/>
                  <a:gd name="connsiteY26" fmla="*/ 14160 h 290197"/>
                  <a:gd name="connsiteX27" fmla="*/ 257931 w 269115"/>
                  <a:gd name="connsiteY27" fmla="*/ 0 h 290197"/>
                  <a:gd name="connsiteX28" fmla="*/ 260995 w 269115"/>
                  <a:gd name="connsiteY28" fmla="*/ 2884 h 290197"/>
                  <a:gd name="connsiteX29" fmla="*/ 269114 w 269115"/>
                  <a:gd name="connsiteY29" fmla="*/ 153187 h 290197"/>
                  <a:gd name="connsiteX30" fmla="*/ 268360 w 269115"/>
                  <a:gd name="connsiteY30" fmla="*/ 154052 h 290197"/>
                  <a:gd name="connsiteX31" fmla="*/ 267472 w 269115"/>
                  <a:gd name="connsiteY31" fmla="*/ 153297 h 290197"/>
                  <a:gd name="connsiteX32" fmla="*/ 255923 w 269115"/>
                  <a:gd name="connsiteY32" fmla="*/ 9761 h 290197"/>
                  <a:gd name="connsiteX33" fmla="*/ 255854 w 269115"/>
                  <a:gd name="connsiteY33" fmla="*/ 9738 h 290197"/>
                  <a:gd name="connsiteX34" fmla="*/ 180331 w 269115"/>
                  <a:gd name="connsiteY34" fmla="*/ 101486 h 290197"/>
                  <a:gd name="connsiteX35" fmla="*/ 188658 w 269115"/>
                  <a:gd name="connsiteY35" fmla="*/ 252033 h 29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9115" h="290197">
                    <a:moveTo>
                      <a:pt x="188658" y="252033"/>
                    </a:moveTo>
                    <a:cubicBezTo>
                      <a:pt x="188682" y="252480"/>
                      <a:pt x="188351" y="252863"/>
                      <a:pt x="187904" y="252897"/>
                    </a:cubicBezTo>
                    <a:cubicBezTo>
                      <a:pt x="187451" y="252932"/>
                      <a:pt x="187051" y="252596"/>
                      <a:pt x="187016" y="252143"/>
                    </a:cubicBezTo>
                    <a:lnTo>
                      <a:pt x="175381" y="107522"/>
                    </a:lnTo>
                    <a:lnTo>
                      <a:pt x="111122" y="186364"/>
                    </a:lnTo>
                    <a:lnTo>
                      <a:pt x="114337" y="261080"/>
                    </a:lnTo>
                    <a:cubicBezTo>
                      <a:pt x="114355" y="261515"/>
                      <a:pt x="114029" y="261892"/>
                      <a:pt x="113594" y="261939"/>
                    </a:cubicBezTo>
                    <a:cubicBezTo>
                      <a:pt x="113141" y="261979"/>
                      <a:pt x="112741" y="261649"/>
                      <a:pt x="112695" y="261196"/>
                    </a:cubicBezTo>
                    <a:lnTo>
                      <a:pt x="106079" y="191720"/>
                    </a:lnTo>
                    <a:lnTo>
                      <a:pt x="25264" y="289899"/>
                    </a:lnTo>
                    <a:cubicBezTo>
                      <a:pt x="24980" y="290247"/>
                      <a:pt x="24463" y="290299"/>
                      <a:pt x="24109" y="290015"/>
                    </a:cubicBezTo>
                    <a:cubicBezTo>
                      <a:pt x="23755" y="289730"/>
                      <a:pt x="23697" y="289214"/>
                      <a:pt x="23987" y="288860"/>
                    </a:cubicBezTo>
                    <a:lnTo>
                      <a:pt x="104193" y="189358"/>
                    </a:lnTo>
                    <a:lnTo>
                      <a:pt x="49823" y="191401"/>
                    </a:lnTo>
                    <a:cubicBezTo>
                      <a:pt x="49393" y="191418"/>
                      <a:pt x="49016" y="191094"/>
                      <a:pt x="48970" y="190664"/>
                    </a:cubicBezTo>
                    <a:cubicBezTo>
                      <a:pt x="48923" y="190211"/>
                      <a:pt x="49254" y="189805"/>
                      <a:pt x="49707" y="189759"/>
                    </a:cubicBezTo>
                    <a:lnTo>
                      <a:pt x="108691" y="183770"/>
                    </a:lnTo>
                    <a:lnTo>
                      <a:pt x="172357" y="104782"/>
                    </a:lnTo>
                    <a:lnTo>
                      <a:pt x="873" y="114654"/>
                    </a:lnTo>
                    <a:cubicBezTo>
                      <a:pt x="426" y="114677"/>
                      <a:pt x="43" y="114346"/>
                      <a:pt x="3" y="113899"/>
                    </a:cubicBezTo>
                    <a:cubicBezTo>
                      <a:pt x="-33" y="113447"/>
                      <a:pt x="304" y="113052"/>
                      <a:pt x="757" y="113011"/>
                    </a:cubicBezTo>
                    <a:lnTo>
                      <a:pt x="176454" y="99118"/>
                    </a:lnTo>
                    <a:lnTo>
                      <a:pt x="251942" y="6047"/>
                    </a:lnTo>
                    <a:cubicBezTo>
                      <a:pt x="251965" y="6024"/>
                      <a:pt x="251942" y="5983"/>
                      <a:pt x="251907" y="5983"/>
                    </a:cubicBezTo>
                    <a:lnTo>
                      <a:pt x="81334" y="15802"/>
                    </a:lnTo>
                    <a:cubicBezTo>
                      <a:pt x="80887" y="15825"/>
                      <a:pt x="80504" y="15494"/>
                      <a:pt x="80464" y="15048"/>
                    </a:cubicBezTo>
                    <a:cubicBezTo>
                      <a:pt x="80429" y="14595"/>
                      <a:pt x="80766" y="14200"/>
                      <a:pt x="81218" y="14160"/>
                    </a:cubicBezTo>
                    <a:cubicBezTo>
                      <a:pt x="81218" y="14160"/>
                      <a:pt x="257566" y="0"/>
                      <a:pt x="257931" y="0"/>
                    </a:cubicBezTo>
                    <a:cubicBezTo>
                      <a:pt x="259783" y="0"/>
                      <a:pt x="260914" y="1329"/>
                      <a:pt x="260995" y="2884"/>
                    </a:cubicBezTo>
                    <a:cubicBezTo>
                      <a:pt x="261083" y="4439"/>
                      <a:pt x="269114" y="153187"/>
                      <a:pt x="269114" y="153187"/>
                    </a:cubicBezTo>
                    <a:cubicBezTo>
                      <a:pt x="269137" y="153628"/>
                      <a:pt x="268807" y="154017"/>
                      <a:pt x="268360" y="154052"/>
                    </a:cubicBezTo>
                    <a:cubicBezTo>
                      <a:pt x="267907" y="154086"/>
                      <a:pt x="267507" y="153750"/>
                      <a:pt x="267472" y="153297"/>
                    </a:cubicBezTo>
                    <a:lnTo>
                      <a:pt x="255923" y="9761"/>
                    </a:lnTo>
                    <a:cubicBezTo>
                      <a:pt x="255923" y="9726"/>
                      <a:pt x="255877" y="9714"/>
                      <a:pt x="255854" y="9738"/>
                    </a:cubicBezTo>
                    <a:lnTo>
                      <a:pt x="180331" y="101486"/>
                    </a:lnTo>
                    <a:lnTo>
                      <a:pt x="188658" y="252033"/>
                    </a:lnTo>
                    <a:close/>
                  </a:path>
                </a:pathLst>
              </a:custGeom>
              <a:solidFill>
                <a:srgbClr val="505050"/>
              </a:solidFill>
              <a:ln w="5794" cap="flat">
                <a:noFill/>
                <a:prstDash val="solid"/>
                <a:miter/>
              </a:ln>
            </p:spPr>
            <p:txBody>
              <a:bodyPr rtlCol="0" anchor="ctr"/>
              <a:lstStyle/>
              <a:p>
                <a:endParaRPr lang="en-US"/>
              </a:p>
            </p:txBody>
          </p:sp>
        </p:grpSp>
        <p:grpSp>
          <p:nvGrpSpPr>
            <p:cNvPr id="540" name="Content Placeholder 3" descr="A wreath with lemons and leaves">
              <a:extLst>
                <a:ext uri="{FF2B5EF4-FFF2-40B4-BE49-F238E27FC236}">
                  <a16:creationId xmlns:a16="http://schemas.microsoft.com/office/drawing/2014/main" id="{59CB800F-5D62-41D6-AE8D-9A6EB73FADD6}"/>
                </a:ext>
              </a:extLst>
            </p:cNvPr>
            <p:cNvGrpSpPr/>
            <p:nvPr/>
          </p:nvGrpSpPr>
          <p:grpSpPr>
            <a:xfrm>
              <a:off x="5654311" y="4771289"/>
              <a:ext cx="695377" cy="540043"/>
              <a:chOff x="5655662" y="4779874"/>
              <a:chExt cx="695377" cy="540043"/>
            </a:xfrm>
          </p:grpSpPr>
          <p:sp>
            <p:nvSpPr>
              <p:cNvPr id="541" name="Freeform: Shape 540">
                <a:extLst>
                  <a:ext uri="{FF2B5EF4-FFF2-40B4-BE49-F238E27FC236}">
                    <a16:creationId xmlns:a16="http://schemas.microsoft.com/office/drawing/2014/main" id="{19B8D5FD-FFDE-41AB-9481-586DFD96EE72}"/>
                  </a:ext>
                </a:extLst>
              </p:cNvPr>
              <p:cNvSpPr/>
              <p:nvPr/>
            </p:nvSpPr>
            <p:spPr>
              <a:xfrm>
                <a:off x="5655662" y="4779874"/>
                <a:ext cx="695377" cy="540043"/>
              </a:xfrm>
              <a:custGeom>
                <a:avLst/>
                <a:gdLst>
                  <a:gd name="connsiteX0" fmla="*/ 100281 w 695377"/>
                  <a:gd name="connsiteY0" fmla="*/ 352989 h 540043"/>
                  <a:gd name="connsiteX1" fmla="*/ 33173 w 695377"/>
                  <a:gd name="connsiteY1" fmla="*/ 87400 h 540043"/>
                  <a:gd name="connsiteX2" fmla="*/ 7 w 695377"/>
                  <a:gd name="connsiteY2" fmla="*/ 57 h 540043"/>
                  <a:gd name="connsiteX3" fmla="*/ 54 w 695377"/>
                  <a:gd name="connsiteY3" fmla="*/ 4 h 540043"/>
                  <a:gd name="connsiteX4" fmla="*/ 92185 w 695377"/>
                  <a:gd name="connsiteY4" fmla="*/ 15708 h 540043"/>
                  <a:gd name="connsiteX5" fmla="*/ 365824 w 695377"/>
                  <a:gd name="connsiteY5" fmla="*/ 30349 h 540043"/>
                  <a:gd name="connsiteX6" fmla="*/ 565929 w 695377"/>
                  <a:gd name="connsiteY6" fmla="*/ 390281 h 540043"/>
                  <a:gd name="connsiteX7" fmla="*/ 564299 w 695377"/>
                  <a:gd name="connsiteY7" fmla="*/ 392062 h 540043"/>
                  <a:gd name="connsiteX8" fmla="*/ 574802 w 695377"/>
                  <a:gd name="connsiteY8" fmla="*/ 430421 h 540043"/>
                  <a:gd name="connsiteX9" fmla="*/ 677780 w 695377"/>
                  <a:gd name="connsiteY9" fmla="*/ 384007 h 540043"/>
                  <a:gd name="connsiteX10" fmla="*/ 686717 w 695377"/>
                  <a:gd name="connsiteY10" fmla="*/ 381524 h 540043"/>
                  <a:gd name="connsiteX11" fmla="*/ 695323 w 695377"/>
                  <a:gd name="connsiteY11" fmla="*/ 382145 h 540043"/>
                  <a:gd name="connsiteX12" fmla="*/ 695370 w 695377"/>
                  <a:gd name="connsiteY12" fmla="*/ 382185 h 540043"/>
                  <a:gd name="connsiteX13" fmla="*/ 562877 w 695377"/>
                  <a:gd name="connsiteY13" fmla="*/ 442010 h 540043"/>
                  <a:gd name="connsiteX14" fmla="*/ 493546 w 695377"/>
                  <a:gd name="connsiteY14" fmla="*/ 478060 h 540043"/>
                  <a:gd name="connsiteX15" fmla="*/ 492177 w 695377"/>
                  <a:gd name="connsiteY15" fmla="*/ 479905 h 540043"/>
                  <a:gd name="connsiteX16" fmla="*/ 100281 w 695377"/>
                  <a:gd name="connsiteY16" fmla="*/ 352989 h 54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377" h="540043">
                    <a:moveTo>
                      <a:pt x="100281" y="352989"/>
                    </a:moveTo>
                    <a:cubicBezTo>
                      <a:pt x="47118" y="266922"/>
                      <a:pt x="44953" y="158565"/>
                      <a:pt x="33173" y="87400"/>
                    </a:cubicBezTo>
                    <a:cubicBezTo>
                      <a:pt x="23998" y="31986"/>
                      <a:pt x="1656" y="2192"/>
                      <a:pt x="7" y="57"/>
                    </a:cubicBezTo>
                    <a:cubicBezTo>
                      <a:pt x="-16" y="28"/>
                      <a:pt x="19" y="-13"/>
                      <a:pt x="54" y="4"/>
                    </a:cubicBezTo>
                    <a:cubicBezTo>
                      <a:pt x="2474" y="1211"/>
                      <a:pt x="36022" y="17385"/>
                      <a:pt x="92185" y="15708"/>
                    </a:cubicBezTo>
                    <a:cubicBezTo>
                      <a:pt x="164308" y="13549"/>
                      <a:pt x="271092" y="-5213"/>
                      <a:pt x="365824" y="30349"/>
                    </a:cubicBezTo>
                    <a:cubicBezTo>
                      <a:pt x="533368" y="93250"/>
                      <a:pt x="675325" y="257353"/>
                      <a:pt x="565929" y="390281"/>
                    </a:cubicBezTo>
                    <a:cubicBezTo>
                      <a:pt x="565407" y="390913"/>
                      <a:pt x="564867" y="391505"/>
                      <a:pt x="564299" y="392062"/>
                    </a:cubicBezTo>
                    <a:cubicBezTo>
                      <a:pt x="551207" y="404940"/>
                      <a:pt x="556720" y="427201"/>
                      <a:pt x="574802" y="430421"/>
                    </a:cubicBezTo>
                    <a:cubicBezTo>
                      <a:pt x="638156" y="441691"/>
                      <a:pt x="677780" y="384007"/>
                      <a:pt x="677780" y="384007"/>
                    </a:cubicBezTo>
                    <a:cubicBezTo>
                      <a:pt x="677780" y="384007"/>
                      <a:pt x="681274" y="382034"/>
                      <a:pt x="686717" y="381524"/>
                    </a:cubicBezTo>
                    <a:cubicBezTo>
                      <a:pt x="692160" y="381013"/>
                      <a:pt x="695323" y="382145"/>
                      <a:pt x="695323" y="382145"/>
                    </a:cubicBezTo>
                    <a:cubicBezTo>
                      <a:pt x="695358" y="382139"/>
                      <a:pt x="695393" y="382156"/>
                      <a:pt x="695370" y="382185"/>
                    </a:cubicBezTo>
                    <a:cubicBezTo>
                      <a:pt x="694000" y="384246"/>
                      <a:pt x="650111" y="449160"/>
                      <a:pt x="562877" y="442010"/>
                    </a:cubicBezTo>
                    <a:cubicBezTo>
                      <a:pt x="534848" y="439712"/>
                      <a:pt x="509168" y="454673"/>
                      <a:pt x="493546" y="478060"/>
                    </a:cubicBezTo>
                    <a:cubicBezTo>
                      <a:pt x="493128" y="478687"/>
                      <a:pt x="492670" y="479302"/>
                      <a:pt x="492177" y="479905"/>
                    </a:cubicBezTo>
                    <a:cubicBezTo>
                      <a:pt x="382757" y="612833"/>
                      <a:pt x="194310" y="505207"/>
                      <a:pt x="100281" y="352989"/>
                    </a:cubicBezTo>
                    <a:close/>
                  </a:path>
                </a:pathLst>
              </a:custGeom>
              <a:solidFill>
                <a:srgbClr val="737373"/>
              </a:solidFill>
              <a:ln w="5794"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AF5A3DDB-857A-4E8B-A7ED-2F8F00DB06D0}"/>
                  </a:ext>
                </a:extLst>
              </p:cNvPr>
              <p:cNvSpPr/>
              <p:nvPr/>
            </p:nvSpPr>
            <p:spPr>
              <a:xfrm>
                <a:off x="5783436" y="4861753"/>
                <a:ext cx="290192" cy="269115"/>
              </a:xfrm>
              <a:custGeom>
                <a:avLst/>
                <a:gdLst>
                  <a:gd name="connsiteX0" fmla="*/ 38159 w 290192"/>
                  <a:gd name="connsiteY0" fmla="*/ 188664 h 269115"/>
                  <a:gd name="connsiteX1" fmla="*/ 37295 w 290192"/>
                  <a:gd name="connsiteY1" fmla="*/ 187910 h 269115"/>
                  <a:gd name="connsiteX2" fmla="*/ 38049 w 290192"/>
                  <a:gd name="connsiteY2" fmla="*/ 187022 h 269115"/>
                  <a:gd name="connsiteX3" fmla="*/ 182671 w 290192"/>
                  <a:gd name="connsiteY3" fmla="*/ 175381 h 269115"/>
                  <a:gd name="connsiteX4" fmla="*/ 103828 w 290192"/>
                  <a:gd name="connsiteY4" fmla="*/ 111122 h 269115"/>
                  <a:gd name="connsiteX5" fmla="*/ 29112 w 290192"/>
                  <a:gd name="connsiteY5" fmla="*/ 114337 h 269115"/>
                  <a:gd name="connsiteX6" fmla="*/ 28253 w 290192"/>
                  <a:gd name="connsiteY6" fmla="*/ 113594 h 269115"/>
                  <a:gd name="connsiteX7" fmla="*/ 28996 w 290192"/>
                  <a:gd name="connsiteY7" fmla="*/ 112695 h 269115"/>
                  <a:gd name="connsiteX8" fmla="*/ 98478 w 290192"/>
                  <a:gd name="connsiteY8" fmla="*/ 106079 h 269115"/>
                  <a:gd name="connsiteX9" fmla="*/ 299 w 290192"/>
                  <a:gd name="connsiteY9" fmla="*/ 25264 h 269115"/>
                  <a:gd name="connsiteX10" fmla="*/ 183 w 290192"/>
                  <a:gd name="connsiteY10" fmla="*/ 24109 h 269115"/>
                  <a:gd name="connsiteX11" fmla="*/ 1338 w 290192"/>
                  <a:gd name="connsiteY11" fmla="*/ 23987 h 269115"/>
                  <a:gd name="connsiteX12" fmla="*/ 100840 w 290192"/>
                  <a:gd name="connsiteY12" fmla="*/ 104193 h 269115"/>
                  <a:gd name="connsiteX13" fmla="*/ 98791 w 290192"/>
                  <a:gd name="connsiteY13" fmla="*/ 49823 h 269115"/>
                  <a:gd name="connsiteX14" fmla="*/ 99528 w 290192"/>
                  <a:gd name="connsiteY14" fmla="*/ 48970 h 269115"/>
                  <a:gd name="connsiteX15" fmla="*/ 100434 w 290192"/>
                  <a:gd name="connsiteY15" fmla="*/ 49707 h 269115"/>
                  <a:gd name="connsiteX16" fmla="*/ 106422 w 290192"/>
                  <a:gd name="connsiteY16" fmla="*/ 108691 h 269115"/>
                  <a:gd name="connsiteX17" fmla="*/ 185410 w 290192"/>
                  <a:gd name="connsiteY17" fmla="*/ 172357 h 269115"/>
                  <a:gd name="connsiteX18" fmla="*/ 175538 w 290192"/>
                  <a:gd name="connsiteY18" fmla="*/ 873 h 269115"/>
                  <a:gd name="connsiteX19" fmla="*/ 176293 w 290192"/>
                  <a:gd name="connsiteY19" fmla="*/ 2 h 269115"/>
                  <a:gd name="connsiteX20" fmla="*/ 177181 w 290192"/>
                  <a:gd name="connsiteY20" fmla="*/ 757 h 269115"/>
                  <a:gd name="connsiteX21" fmla="*/ 191074 w 290192"/>
                  <a:gd name="connsiteY21" fmla="*/ 176454 h 269115"/>
                  <a:gd name="connsiteX22" fmla="*/ 284145 w 290192"/>
                  <a:gd name="connsiteY22" fmla="*/ 251942 h 269115"/>
                  <a:gd name="connsiteX23" fmla="*/ 284209 w 290192"/>
                  <a:gd name="connsiteY23" fmla="*/ 251908 h 269115"/>
                  <a:gd name="connsiteX24" fmla="*/ 274390 w 290192"/>
                  <a:gd name="connsiteY24" fmla="*/ 81334 h 269115"/>
                  <a:gd name="connsiteX25" fmla="*/ 275145 w 290192"/>
                  <a:gd name="connsiteY25" fmla="*/ 80464 h 269115"/>
                  <a:gd name="connsiteX26" fmla="*/ 276032 w 290192"/>
                  <a:gd name="connsiteY26" fmla="*/ 81218 h 269115"/>
                  <a:gd name="connsiteX27" fmla="*/ 290192 w 290192"/>
                  <a:gd name="connsiteY27" fmla="*/ 257931 h 269115"/>
                  <a:gd name="connsiteX28" fmla="*/ 287308 w 290192"/>
                  <a:gd name="connsiteY28" fmla="*/ 260995 h 269115"/>
                  <a:gd name="connsiteX29" fmla="*/ 137005 w 290192"/>
                  <a:gd name="connsiteY29" fmla="*/ 269114 h 269115"/>
                  <a:gd name="connsiteX30" fmla="*/ 136141 w 290192"/>
                  <a:gd name="connsiteY30" fmla="*/ 268360 h 269115"/>
                  <a:gd name="connsiteX31" fmla="*/ 136895 w 290192"/>
                  <a:gd name="connsiteY31" fmla="*/ 267472 h 269115"/>
                  <a:gd name="connsiteX32" fmla="*/ 280431 w 290192"/>
                  <a:gd name="connsiteY32" fmla="*/ 255924 h 269115"/>
                  <a:gd name="connsiteX33" fmla="*/ 280454 w 290192"/>
                  <a:gd name="connsiteY33" fmla="*/ 255854 h 269115"/>
                  <a:gd name="connsiteX34" fmla="*/ 188706 w 290192"/>
                  <a:gd name="connsiteY34" fmla="*/ 180331 h 269115"/>
                  <a:gd name="connsiteX35" fmla="*/ 38159 w 290192"/>
                  <a:gd name="connsiteY35" fmla="*/ 188664 h 26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0192" h="269115">
                    <a:moveTo>
                      <a:pt x="38159" y="188664"/>
                    </a:moveTo>
                    <a:cubicBezTo>
                      <a:pt x="37713" y="188688"/>
                      <a:pt x="37330" y="188357"/>
                      <a:pt x="37295" y="187910"/>
                    </a:cubicBezTo>
                    <a:cubicBezTo>
                      <a:pt x="37260" y="187457"/>
                      <a:pt x="37597" y="187063"/>
                      <a:pt x="38049" y="187022"/>
                    </a:cubicBezTo>
                    <a:lnTo>
                      <a:pt x="182671" y="175381"/>
                    </a:lnTo>
                    <a:lnTo>
                      <a:pt x="103828" y="111122"/>
                    </a:lnTo>
                    <a:lnTo>
                      <a:pt x="29112" y="114337"/>
                    </a:lnTo>
                    <a:cubicBezTo>
                      <a:pt x="28677" y="114355"/>
                      <a:pt x="28300" y="114029"/>
                      <a:pt x="28253" y="113594"/>
                    </a:cubicBezTo>
                    <a:cubicBezTo>
                      <a:pt x="28213" y="113142"/>
                      <a:pt x="28544" y="112741"/>
                      <a:pt x="28996" y="112695"/>
                    </a:cubicBezTo>
                    <a:lnTo>
                      <a:pt x="98478" y="106079"/>
                    </a:lnTo>
                    <a:lnTo>
                      <a:pt x="299" y="25264"/>
                    </a:lnTo>
                    <a:cubicBezTo>
                      <a:pt x="-49" y="24980"/>
                      <a:pt x="-101" y="24463"/>
                      <a:pt x="183" y="24109"/>
                    </a:cubicBezTo>
                    <a:cubicBezTo>
                      <a:pt x="468" y="23755"/>
                      <a:pt x="984" y="23697"/>
                      <a:pt x="1338" y="23987"/>
                    </a:cubicBezTo>
                    <a:lnTo>
                      <a:pt x="100840" y="104193"/>
                    </a:lnTo>
                    <a:lnTo>
                      <a:pt x="98791" y="49823"/>
                    </a:lnTo>
                    <a:cubicBezTo>
                      <a:pt x="98774" y="49393"/>
                      <a:pt x="99099" y="49016"/>
                      <a:pt x="99528" y="48970"/>
                    </a:cubicBezTo>
                    <a:cubicBezTo>
                      <a:pt x="99981" y="48923"/>
                      <a:pt x="100387" y="49254"/>
                      <a:pt x="100434" y="49707"/>
                    </a:cubicBezTo>
                    <a:lnTo>
                      <a:pt x="106422" y="108691"/>
                    </a:lnTo>
                    <a:lnTo>
                      <a:pt x="185410" y="172357"/>
                    </a:lnTo>
                    <a:lnTo>
                      <a:pt x="175538" y="873"/>
                    </a:lnTo>
                    <a:cubicBezTo>
                      <a:pt x="175515" y="426"/>
                      <a:pt x="175846" y="43"/>
                      <a:pt x="176293" y="2"/>
                    </a:cubicBezTo>
                    <a:cubicBezTo>
                      <a:pt x="176746" y="-32"/>
                      <a:pt x="177140" y="304"/>
                      <a:pt x="177181" y="757"/>
                    </a:cubicBezTo>
                    <a:lnTo>
                      <a:pt x="191074" y="176454"/>
                    </a:lnTo>
                    <a:lnTo>
                      <a:pt x="284145" y="251942"/>
                    </a:lnTo>
                    <a:cubicBezTo>
                      <a:pt x="284168" y="251966"/>
                      <a:pt x="284209" y="251942"/>
                      <a:pt x="284209" y="251908"/>
                    </a:cubicBezTo>
                    <a:lnTo>
                      <a:pt x="274390" y="81334"/>
                    </a:lnTo>
                    <a:cubicBezTo>
                      <a:pt x="274367" y="80887"/>
                      <a:pt x="274698" y="80504"/>
                      <a:pt x="275145" y="80464"/>
                    </a:cubicBezTo>
                    <a:cubicBezTo>
                      <a:pt x="275597" y="80429"/>
                      <a:pt x="275992" y="80765"/>
                      <a:pt x="276032" y="81218"/>
                    </a:cubicBezTo>
                    <a:cubicBezTo>
                      <a:pt x="276032" y="81218"/>
                      <a:pt x="290192" y="257566"/>
                      <a:pt x="290192" y="257931"/>
                    </a:cubicBezTo>
                    <a:cubicBezTo>
                      <a:pt x="290192" y="259783"/>
                      <a:pt x="288863" y="260914"/>
                      <a:pt x="287308" y="260995"/>
                    </a:cubicBezTo>
                    <a:cubicBezTo>
                      <a:pt x="285753" y="261082"/>
                      <a:pt x="137005" y="269114"/>
                      <a:pt x="137005" y="269114"/>
                    </a:cubicBezTo>
                    <a:cubicBezTo>
                      <a:pt x="136558" y="269137"/>
                      <a:pt x="136175" y="268807"/>
                      <a:pt x="136141" y="268360"/>
                    </a:cubicBezTo>
                    <a:cubicBezTo>
                      <a:pt x="136106" y="267907"/>
                      <a:pt x="136442" y="267512"/>
                      <a:pt x="136895" y="267472"/>
                    </a:cubicBezTo>
                    <a:lnTo>
                      <a:pt x="280431" y="255924"/>
                    </a:lnTo>
                    <a:cubicBezTo>
                      <a:pt x="280466" y="255924"/>
                      <a:pt x="280478" y="255877"/>
                      <a:pt x="280454" y="255854"/>
                    </a:cubicBezTo>
                    <a:lnTo>
                      <a:pt x="188706" y="180331"/>
                    </a:lnTo>
                    <a:lnTo>
                      <a:pt x="38159" y="188664"/>
                    </a:lnTo>
                    <a:close/>
                  </a:path>
                </a:pathLst>
              </a:custGeom>
              <a:solidFill>
                <a:srgbClr val="505050"/>
              </a:solidFill>
              <a:ln w="5794" cap="flat">
                <a:noFill/>
                <a:prstDash val="solid"/>
                <a:miter/>
              </a:ln>
            </p:spPr>
            <p:txBody>
              <a:bodyPr rtlCol="0" anchor="ctr"/>
              <a:lstStyle/>
              <a:p>
                <a:endParaRPr lang="en-US"/>
              </a:p>
            </p:txBody>
          </p:sp>
        </p:grpSp>
        <p:grpSp>
          <p:nvGrpSpPr>
            <p:cNvPr id="543" name="Content Placeholder 3" descr="A wreath with lemons and leaves">
              <a:extLst>
                <a:ext uri="{FF2B5EF4-FFF2-40B4-BE49-F238E27FC236}">
                  <a16:creationId xmlns:a16="http://schemas.microsoft.com/office/drawing/2014/main" id="{5348E6B5-AA5F-4441-A09D-3CD6C9712DDA}"/>
                </a:ext>
              </a:extLst>
            </p:cNvPr>
            <p:cNvGrpSpPr/>
            <p:nvPr/>
          </p:nvGrpSpPr>
          <p:grpSpPr>
            <a:xfrm>
              <a:off x="4205973" y="2984697"/>
              <a:ext cx="540046" cy="695377"/>
              <a:chOff x="4207324" y="2993282"/>
              <a:chExt cx="540046" cy="695377"/>
            </a:xfrm>
          </p:grpSpPr>
          <p:sp>
            <p:nvSpPr>
              <p:cNvPr id="544" name="Freeform: Shape 543">
                <a:extLst>
                  <a:ext uri="{FF2B5EF4-FFF2-40B4-BE49-F238E27FC236}">
                    <a16:creationId xmlns:a16="http://schemas.microsoft.com/office/drawing/2014/main" id="{B4F0F098-49C5-4573-AF0E-BE19CD02E8BA}"/>
                  </a:ext>
                </a:extLst>
              </p:cNvPr>
              <p:cNvSpPr/>
              <p:nvPr/>
            </p:nvSpPr>
            <p:spPr>
              <a:xfrm>
                <a:off x="4207324" y="2993282"/>
                <a:ext cx="540046" cy="695377"/>
              </a:xfrm>
              <a:custGeom>
                <a:avLst/>
                <a:gdLst>
                  <a:gd name="connsiteX0" fmla="*/ 187057 w 540046"/>
                  <a:gd name="connsiteY0" fmla="*/ 100281 h 695377"/>
                  <a:gd name="connsiteX1" fmla="*/ 452646 w 540046"/>
                  <a:gd name="connsiteY1" fmla="*/ 33173 h 695377"/>
                  <a:gd name="connsiteX2" fmla="*/ 539990 w 540046"/>
                  <a:gd name="connsiteY2" fmla="*/ 8 h 695377"/>
                  <a:gd name="connsiteX3" fmla="*/ 540042 w 540046"/>
                  <a:gd name="connsiteY3" fmla="*/ 54 h 695377"/>
                  <a:gd name="connsiteX4" fmla="*/ 524338 w 540046"/>
                  <a:gd name="connsiteY4" fmla="*/ 92185 h 695377"/>
                  <a:gd name="connsiteX5" fmla="*/ 509697 w 540046"/>
                  <a:gd name="connsiteY5" fmla="*/ 365823 h 695377"/>
                  <a:gd name="connsiteX6" fmla="*/ 149765 w 540046"/>
                  <a:gd name="connsiteY6" fmla="*/ 565929 h 695377"/>
                  <a:gd name="connsiteX7" fmla="*/ 147978 w 540046"/>
                  <a:gd name="connsiteY7" fmla="*/ 564299 h 695377"/>
                  <a:gd name="connsiteX8" fmla="*/ 109619 w 540046"/>
                  <a:gd name="connsiteY8" fmla="*/ 574802 h 695377"/>
                  <a:gd name="connsiteX9" fmla="*/ 156033 w 540046"/>
                  <a:gd name="connsiteY9" fmla="*/ 677780 h 695377"/>
                  <a:gd name="connsiteX10" fmla="*/ 158517 w 540046"/>
                  <a:gd name="connsiteY10" fmla="*/ 686717 h 695377"/>
                  <a:gd name="connsiteX11" fmla="*/ 157896 w 540046"/>
                  <a:gd name="connsiteY11" fmla="*/ 695323 h 695377"/>
                  <a:gd name="connsiteX12" fmla="*/ 157855 w 540046"/>
                  <a:gd name="connsiteY12" fmla="*/ 695369 h 695377"/>
                  <a:gd name="connsiteX13" fmla="*/ 98030 w 540046"/>
                  <a:gd name="connsiteY13" fmla="*/ 562877 h 695377"/>
                  <a:gd name="connsiteX14" fmla="*/ 61980 w 540046"/>
                  <a:gd name="connsiteY14" fmla="*/ 493546 h 695377"/>
                  <a:gd name="connsiteX15" fmla="*/ 60135 w 540046"/>
                  <a:gd name="connsiteY15" fmla="*/ 492176 h 695377"/>
                  <a:gd name="connsiteX16" fmla="*/ 187057 w 540046"/>
                  <a:gd name="connsiteY16" fmla="*/ 100281 h 69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046" h="695377">
                    <a:moveTo>
                      <a:pt x="187057" y="100281"/>
                    </a:moveTo>
                    <a:cubicBezTo>
                      <a:pt x="273124" y="47118"/>
                      <a:pt x="381481" y="44953"/>
                      <a:pt x="452646" y="33173"/>
                    </a:cubicBezTo>
                    <a:cubicBezTo>
                      <a:pt x="508060" y="23998"/>
                      <a:pt x="537854" y="1656"/>
                      <a:pt x="539990" y="8"/>
                    </a:cubicBezTo>
                    <a:cubicBezTo>
                      <a:pt x="540019" y="-16"/>
                      <a:pt x="540059" y="19"/>
                      <a:pt x="540042" y="54"/>
                    </a:cubicBezTo>
                    <a:cubicBezTo>
                      <a:pt x="538835" y="2474"/>
                      <a:pt x="522661" y="36022"/>
                      <a:pt x="524338" y="92185"/>
                    </a:cubicBezTo>
                    <a:cubicBezTo>
                      <a:pt x="526497" y="164307"/>
                      <a:pt x="545259" y="271092"/>
                      <a:pt x="509697" y="365823"/>
                    </a:cubicBezTo>
                    <a:cubicBezTo>
                      <a:pt x="446802" y="533368"/>
                      <a:pt x="282693" y="675325"/>
                      <a:pt x="149765" y="565929"/>
                    </a:cubicBezTo>
                    <a:cubicBezTo>
                      <a:pt x="149133" y="565407"/>
                      <a:pt x="148541" y="564867"/>
                      <a:pt x="147978" y="564299"/>
                    </a:cubicBezTo>
                    <a:cubicBezTo>
                      <a:pt x="135101" y="551207"/>
                      <a:pt x="112840" y="556720"/>
                      <a:pt x="109619" y="574802"/>
                    </a:cubicBezTo>
                    <a:cubicBezTo>
                      <a:pt x="98349" y="638156"/>
                      <a:pt x="156033" y="677780"/>
                      <a:pt x="156033" y="677780"/>
                    </a:cubicBezTo>
                    <a:cubicBezTo>
                      <a:pt x="156033" y="677780"/>
                      <a:pt x="158006" y="681274"/>
                      <a:pt x="158517" y="686717"/>
                    </a:cubicBezTo>
                    <a:cubicBezTo>
                      <a:pt x="159027" y="692160"/>
                      <a:pt x="157896" y="695323"/>
                      <a:pt x="157896" y="695323"/>
                    </a:cubicBezTo>
                    <a:cubicBezTo>
                      <a:pt x="157902" y="695358"/>
                      <a:pt x="157884" y="695393"/>
                      <a:pt x="157855" y="695369"/>
                    </a:cubicBezTo>
                    <a:cubicBezTo>
                      <a:pt x="155795" y="694000"/>
                      <a:pt x="90880" y="650110"/>
                      <a:pt x="98030" y="562877"/>
                    </a:cubicBezTo>
                    <a:cubicBezTo>
                      <a:pt x="100328" y="534847"/>
                      <a:pt x="85367" y="509168"/>
                      <a:pt x="61980" y="493546"/>
                    </a:cubicBezTo>
                    <a:cubicBezTo>
                      <a:pt x="61354" y="493128"/>
                      <a:pt x="60739" y="492670"/>
                      <a:pt x="60135" y="492176"/>
                    </a:cubicBezTo>
                    <a:cubicBezTo>
                      <a:pt x="-72787" y="382763"/>
                      <a:pt x="34833" y="194310"/>
                      <a:pt x="187057" y="100281"/>
                    </a:cubicBezTo>
                    <a:close/>
                  </a:path>
                </a:pathLst>
              </a:custGeom>
              <a:solidFill>
                <a:srgbClr val="737373"/>
              </a:solidFill>
              <a:ln w="5794"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13564D98-E48C-4120-8D09-5CE3375842F7}"/>
                  </a:ext>
                </a:extLst>
              </p:cNvPr>
              <p:cNvSpPr/>
              <p:nvPr/>
            </p:nvSpPr>
            <p:spPr>
              <a:xfrm>
                <a:off x="4396277" y="3121252"/>
                <a:ext cx="269115" cy="290198"/>
              </a:xfrm>
              <a:custGeom>
                <a:avLst/>
                <a:gdLst>
                  <a:gd name="connsiteX0" fmla="*/ 80451 w 269115"/>
                  <a:gd name="connsiteY0" fmla="*/ 38160 h 290198"/>
                  <a:gd name="connsiteX1" fmla="*/ 81205 w 269115"/>
                  <a:gd name="connsiteY1" fmla="*/ 37295 h 290198"/>
                  <a:gd name="connsiteX2" fmla="*/ 82093 w 269115"/>
                  <a:gd name="connsiteY2" fmla="*/ 38049 h 290198"/>
                  <a:gd name="connsiteX3" fmla="*/ 93734 w 269115"/>
                  <a:gd name="connsiteY3" fmla="*/ 182671 h 290198"/>
                  <a:gd name="connsiteX4" fmla="*/ 157993 w 269115"/>
                  <a:gd name="connsiteY4" fmla="*/ 103828 h 290198"/>
                  <a:gd name="connsiteX5" fmla="*/ 154778 w 269115"/>
                  <a:gd name="connsiteY5" fmla="*/ 29112 h 290198"/>
                  <a:gd name="connsiteX6" fmla="*/ 155521 w 269115"/>
                  <a:gd name="connsiteY6" fmla="*/ 28253 h 290198"/>
                  <a:gd name="connsiteX7" fmla="*/ 156420 w 269115"/>
                  <a:gd name="connsiteY7" fmla="*/ 28996 h 290198"/>
                  <a:gd name="connsiteX8" fmla="*/ 163036 w 269115"/>
                  <a:gd name="connsiteY8" fmla="*/ 98478 h 290198"/>
                  <a:gd name="connsiteX9" fmla="*/ 243851 w 269115"/>
                  <a:gd name="connsiteY9" fmla="*/ 299 h 290198"/>
                  <a:gd name="connsiteX10" fmla="*/ 245006 w 269115"/>
                  <a:gd name="connsiteY10" fmla="*/ 183 h 290198"/>
                  <a:gd name="connsiteX11" fmla="*/ 245128 w 269115"/>
                  <a:gd name="connsiteY11" fmla="*/ 1338 h 290198"/>
                  <a:gd name="connsiteX12" fmla="*/ 164922 w 269115"/>
                  <a:gd name="connsiteY12" fmla="*/ 100840 h 290198"/>
                  <a:gd name="connsiteX13" fmla="*/ 219292 w 269115"/>
                  <a:gd name="connsiteY13" fmla="*/ 98797 h 290198"/>
                  <a:gd name="connsiteX14" fmla="*/ 220145 w 269115"/>
                  <a:gd name="connsiteY14" fmla="*/ 99534 h 290198"/>
                  <a:gd name="connsiteX15" fmla="*/ 219408 w 269115"/>
                  <a:gd name="connsiteY15" fmla="*/ 100439 h 290198"/>
                  <a:gd name="connsiteX16" fmla="*/ 160425 w 269115"/>
                  <a:gd name="connsiteY16" fmla="*/ 106428 h 290198"/>
                  <a:gd name="connsiteX17" fmla="*/ 96758 w 269115"/>
                  <a:gd name="connsiteY17" fmla="*/ 185416 h 290198"/>
                  <a:gd name="connsiteX18" fmla="*/ 268242 w 269115"/>
                  <a:gd name="connsiteY18" fmla="*/ 175544 h 290198"/>
                  <a:gd name="connsiteX19" fmla="*/ 269113 w 269115"/>
                  <a:gd name="connsiteY19" fmla="*/ 176299 h 290198"/>
                  <a:gd name="connsiteX20" fmla="*/ 268358 w 269115"/>
                  <a:gd name="connsiteY20" fmla="*/ 177187 h 290198"/>
                  <a:gd name="connsiteX21" fmla="*/ 92661 w 269115"/>
                  <a:gd name="connsiteY21" fmla="*/ 191079 h 290198"/>
                  <a:gd name="connsiteX22" fmla="*/ 17173 w 269115"/>
                  <a:gd name="connsiteY22" fmla="*/ 284151 h 290198"/>
                  <a:gd name="connsiteX23" fmla="*/ 17208 w 269115"/>
                  <a:gd name="connsiteY23" fmla="*/ 284215 h 290198"/>
                  <a:gd name="connsiteX24" fmla="*/ 187781 w 269115"/>
                  <a:gd name="connsiteY24" fmla="*/ 274396 h 290198"/>
                  <a:gd name="connsiteX25" fmla="*/ 188651 w 269115"/>
                  <a:gd name="connsiteY25" fmla="*/ 275150 h 290198"/>
                  <a:gd name="connsiteX26" fmla="*/ 187897 w 269115"/>
                  <a:gd name="connsiteY26" fmla="*/ 276038 h 290198"/>
                  <a:gd name="connsiteX27" fmla="*/ 11184 w 269115"/>
                  <a:gd name="connsiteY27" fmla="*/ 290198 h 290198"/>
                  <a:gd name="connsiteX28" fmla="*/ 8120 w 269115"/>
                  <a:gd name="connsiteY28" fmla="*/ 287314 h 290198"/>
                  <a:gd name="connsiteX29" fmla="*/ 1 w 269115"/>
                  <a:gd name="connsiteY29" fmla="*/ 137011 h 290198"/>
                  <a:gd name="connsiteX30" fmla="*/ 756 w 269115"/>
                  <a:gd name="connsiteY30" fmla="*/ 136146 h 290198"/>
                  <a:gd name="connsiteX31" fmla="*/ 1643 w 269115"/>
                  <a:gd name="connsiteY31" fmla="*/ 136901 h 290198"/>
                  <a:gd name="connsiteX32" fmla="*/ 13192 w 269115"/>
                  <a:gd name="connsiteY32" fmla="*/ 280437 h 290198"/>
                  <a:gd name="connsiteX33" fmla="*/ 13261 w 269115"/>
                  <a:gd name="connsiteY33" fmla="*/ 280460 h 290198"/>
                  <a:gd name="connsiteX34" fmla="*/ 88784 w 269115"/>
                  <a:gd name="connsiteY34" fmla="*/ 188712 h 290198"/>
                  <a:gd name="connsiteX35" fmla="*/ 80451 w 269115"/>
                  <a:gd name="connsiteY35" fmla="*/ 38160 h 29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9115" h="290198">
                    <a:moveTo>
                      <a:pt x="80451" y="38160"/>
                    </a:moveTo>
                    <a:cubicBezTo>
                      <a:pt x="80428" y="37713"/>
                      <a:pt x="80758" y="37330"/>
                      <a:pt x="81205" y="37295"/>
                    </a:cubicBezTo>
                    <a:cubicBezTo>
                      <a:pt x="81658" y="37260"/>
                      <a:pt x="82052" y="37597"/>
                      <a:pt x="82093" y="38049"/>
                    </a:cubicBezTo>
                    <a:lnTo>
                      <a:pt x="93734" y="182671"/>
                    </a:lnTo>
                    <a:lnTo>
                      <a:pt x="157993" y="103828"/>
                    </a:lnTo>
                    <a:lnTo>
                      <a:pt x="154778" y="29112"/>
                    </a:lnTo>
                    <a:cubicBezTo>
                      <a:pt x="154761" y="28677"/>
                      <a:pt x="155086" y="28300"/>
                      <a:pt x="155521" y="28253"/>
                    </a:cubicBezTo>
                    <a:cubicBezTo>
                      <a:pt x="155974" y="28213"/>
                      <a:pt x="156374" y="28544"/>
                      <a:pt x="156420" y="28996"/>
                    </a:cubicBezTo>
                    <a:lnTo>
                      <a:pt x="163036" y="98478"/>
                    </a:lnTo>
                    <a:lnTo>
                      <a:pt x="243851" y="299"/>
                    </a:lnTo>
                    <a:cubicBezTo>
                      <a:pt x="244136" y="-49"/>
                      <a:pt x="244652" y="-101"/>
                      <a:pt x="245006" y="183"/>
                    </a:cubicBezTo>
                    <a:cubicBezTo>
                      <a:pt x="245360" y="468"/>
                      <a:pt x="245418" y="984"/>
                      <a:pt x="245128" y="1338"/>
                    </a:cubicBezTo>
                    <a:lnTo>
                      <a:pt x="164922" y="100840"/>
                    </a:lnTo>
                    <a:lnTo>
                      <a:pt x="219292" y="98797"/>
                    </a:lnTo>
                    <a:cubicBezTo>
                      <a:pt x="219722" y="98780"/>
                      <a:pt x="220099" y="99105"/>
                      <a:pt x="220145" y="99534"/>
                    </a:cubicBezTo>
                    <a:cubicBezTo>
                      <a:pt x="220192" y="99987"/>
                      <a:pt x="219861" y="100393"/>
                      <a:pt x="219408" y="100439"/>
                    </a:cubicBezTo>
                    <a:lnTo>
                      <a:pt x="160425" y="106428"/>
                    </a:lnTo>
                    <a:lnTo>
                      <a:pt x="96758" y="185416"/>
                    </a:lnTo>
                    <a:lnTo>
                      <a:pt x="268242" y="175544"/>
                    </a:lnTo>
                    <a:cubicBezTo>
                      <a:pt x="268689" y="175521"/>
                      <a:pt x="269072" y="175852"/>
                      <a:pt x="269113" y="176299"/>
                    </a:cubicBezTo>
                    <a:cubicBezTo>
                      <a:pt x="269148" y="176751"/>
                      <a:pt x="268811" y="177146"/>
                      <a:pt x="268358" y="177187"/>
                    </a:cubicBezTo>
                    <a:lnTo>
                      <a:pt x="92661" y="191079"/>
                    </a:lnTo>
                    <a:lnTo>
                      <a:pt x="17173" y="284151"/>
                    </a:lnTo>
                    <a:cubicBezTo>
                      <a:pt x="17150" y="284174"/>
                      <a:pt x="17173" y="284215"/>
                      <a:pt x="17208" y="284215"/>
                    </a:cubicBezTo>
                    <a:lnTo>
                      <a:pt x="187781" y="274396"/>
                    </a:lnTo>
                    <a:cubicBezTo>
                      <a:pt x="188228" y="274373"/>
                      <a:pt x="188611" y="274704"/>
                      <a:pt x="188651" y="275150"/>
                    </a:cubicBezTo>
                    <a:cubicBezTo>
                      <a:pt x="188686" y="275603"/>
                      <a:pt x="188350" y="275998"/>
                      <a:pt x="187897" y="276038"/>
                    </a:cubicBezTo>
                    <a:cubicBezTo>
                      <a:pt x="187897" y="276038"/>
                      <a:pt x="11549" y="290198"/>
                      <a:pt x="11184" y="290198"/>
                    </a:cubicBezTo>
                    <a:cubicBezTo>
                      <a:pt x="9333" y="290198"/>
                      <a:pt x="8201" y="288869"/>
                      <a:pt x="8120" y="287314"/>
                    </a:cubicBezTo>
                    <a:cubicBezTo>
                      <a:pt x="8039" y="285759"/>
                      <a:pt x="1" y="137011"/>
                      <a:pt x="1" y="137011"/>
                    </a:cubicBezTo>
                    <a:cubicBezTo>
                      <a:pt x="-22" y="136564"/>
                      <a:pt x="309" y="136181"/>
                      <a:pt x="756" y="136146"/>
                    </a:cubicBezTo>
                    <a:cubicBezTo>
                      <a:pt x="1208" y="136112"/>
                      <a:pt x="1609" y="136448"/>
                      <a:pt x="1643" y="136901"/>
                    </a:cubicBezTo>
                    <a:lnTo>
                      <a:pt x="13192" y="280437"/>
                    </a:lnTo>
                    <a:cubicBezTo>
                      <a:pt x="13192" y="280472"/>
                      <a:pt x="13238" y="280484"/>
                      <a:pt x="13261" y="280460"/>
                    </a:cubicBezTo>
                    <a:lnTo>
                      <a:pt x="88784" y="188712"/>
                    </a:lnTo>
                    <a:lnTo>
                      <a:pt x="80451" y="38160"/>
                    </a:lnTo>
                    <a:close/>
                  </a:path>
                </a:pathLst>
              </a:custGeom>
              <a:solidFill>
                <a:srgbClr val="505050"/>
              </a:solidFill>
              <a:ln w="5794" cap="flat">
                <a:noFill/>
                <a:prstDash val="solid"/>
                <a:miter/>
              </a:ln>
            </p:spPr>
            <p:txBody>
              <a:bodyPr rtlCol="0" anchor="ctr"/>
              <a:lstStyle/>
              <a:p>
                <a:endParaRPr lang="en-US"/>
              </a:p>
            </p:txBody>
          </p:sp>
        </p:grpSp>
        <p:grpSp>
          <p:nvGrpSpPr>
            <p:cNvPr id="546" name="Content Placeholder 3" descr="A wreath with lemons and leaves">
              <a:extLst>
                <a:ext uri="{FF2B5EF4-FFF2-40B4-BE49-F238E27FC236}">
                  <a16:creationId xmlns:a16="http://schemas.microsoft.com/office/drawing/2014/main" id="{8E3D1703-EEB7-43FB-AF8D-DCB1284B836A}"/>
                </a:ext>
              </a:extLst>
            </p:cNvPr>
            <p:cNvGrpSpPr/>
            <p:nvPr/>
          </p:nvGrpSpPr>
          <p:grpSpPr>
            <a:xfrm>
              <a:off x="5467334" y="1787049"/>
              <a:ext cx="704997" cy="470546"/>
              <a:chOff x="5468685" y="1795634"/>
              <a:chExt cx="704997" cy="470546"/>
            </a:xfrm>
            <a:solidFill>
              <a:srgbClr val="EBB213"/>
            </a:solidFill>
          </p:grpSpPr>
          <p:grpSp>
            <p:nvGrpSpPr>
              <p:cNvPr id="547" name="Content Placeholder 3" descr="A wreath with lemons and leaves">
                <a:extLst>
                  <a:ext uri="{FF2B5EF4-FFF2-40B4-BE49-F238E27FC236}">
                    <a16:creationId xmlns:a16="http://schemas.microsoft.com/office/drawing/2014/main" id="{EBE008B3-E31E-4086-B0BF-AFC6AEF2E5D5}"/>
                  </a:ext>
                </a:extLst>
              </p:cNvPr>
              <p:cNvGrpSpPr/>
              <p:nvPr/>
            </p:nvGrpSpPr>
            <p:grpSpPr>
              <a:xfrm>
                <a:off x="5693739" y="1810760"/>
                <a:ext cx="479943" cy="455420"/>
                <a:chOff x="5693739" y="1810760"/>
                <a:chExt cx="479943" cy="455420"/>
              </a:xfrm>
              <a:grpFill/>
            </p:grpSpPr>
            <p:sp>
              <p:nvSpPr>
                <p:cNvPr id="548" name="Freeform: Shape 547">
                  <a:extLst>
                    <a:ext uri="{FF2B5EF4-FFF2-40B4-BE49-F238E27FC236}">
                      <a16:creationId xmlns:a16="http://schemas.microsoft.com/office/drawing/2014/main" id="{7E43B34C-8B03-445A-B332-BDE8AACCA318}"/>
                    </a:ext>
                  </a:extLst>
                </p:cNvPr>
                <p:cNvSpPr/>
                <p:nvPr/>
              </p:nvSpPr>
              <p:spPr>
                <a:xfrm>
                  <a:off x="5693739" y="1810760"/>
                  <a:ext cx="479943" cy="455420"/>
                </a:xfrm>
                <a:custGeom>
                  <a:avLst/>
                  <a:gdLst>
                    <a:gd name="connsiteX0" fmla="*/ 3941 w 479943"/>
                    <a:gd name="connsiteY0" fmla="*/ 87025 h 455420"/>
                    <a:gd name="connsiteX1" fmla="*/ 7701 w 479943"/>
                    <a:gd name="connsiteY1" fmla="*/ 121903 h 455420"/>
                    <a:gd name="connsiteX2" fmla="*/ 115333 w 479943"/>
                    <a:gd name="connsiteY2" fmla="*/ 373529 h 455420"/>
                    <a:gd name="connsiteX3" fmla="*/ 385257 w 479943"/>
                    <a:gd name="connsiteY3" fmla="*/ 443017 h 455420"/>
                    <a:gd name="connsiteX4" fmla="*/ 435426 w 479943"/>
                    <a:gd name="connsiteY4" fmla="*/ 432658 h 455420"/>
                    <a:gd name="connsiteX5" fmla="*/ 462068 w 479943"/>
                    <a:gd name="connsiteY5" fmla="*/ 418916 h 455420"/>
                    <a:gd name="connsiteX6" fmla="*/ 471643 w 479943"/>
                    <a:gd name="connsiteY6" fmla="*/ 386882 h 455420"/>
                    <a:gd name="connsiteX7" fmla="*/ 473332 w 479943"/>
                    <a:gd name="connsiteY7" fmla="*/ 346834 h 455420"/>
                    <a:gd name="connsiteX8" fmla="*/ 368892 w 479943"/>
                    <a:gd name="connsiteY8" fmla="*/ 81866 h 455420"/>
                    <a:gd name="connsiteX9" fmla="*/ 103239 w 479943"/>
                    <a:gd name="connsiteY9" fmla="*/ 10818 h 455420"/>
                    <a:gd name="connsiteX10" fmla="*/ 71211 w 479943"/>
                    <a:gd name="connsiteY10" fmla="*/ 11804 h 455420"/>
                    <a:gd name="connsiteX11" fmla="*/ 13847 w 479943"/>
                    <a:gd name="connsiteY11" fmla="*/ 29255 h 455420"/>
                    <a:gd name="connsiteX12" fmla="*/ 3941 w 479943"/>
                    <a:gd name="connsiteY12" fmla="*/ 87025 h 4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43" h="455420">
                      <a:moveTo>
                        <a:pt x="3941" y="87025"/>
                      </a:moveTo>
                      <a:cubicBezTo>
                        <a:pt x="8328" y="98173"/>
                        <a:pt x="10040" y="110157"/>
                        <a:pt x="7701" y="121903"/>
                      </a:cubicBezTo>
                      <a:cubicBezTo>
                        <a:pt x="-8014" y="201023"/>
                        <a:pt x="31494" y="300653"/>
                        <a:pt x="115333" y="373529"/>
                      </a:cubicBezTo>
                      <a:cubicBezTo>
                        <a:pt x="201302" y="448263"/>
                        <a:pt x="308643" y="472961"/>
                        <a:pt x="385257" y="443017"/>
                      </a:cubicBezTo>
                      <a:cubicBezTo>
                        <a:pt x="401256" y="436761"/>
                        <a:pt x="418330" y="434324"/>
                        <a:pt x="435426" y="432658"/>
                      </a:cubicBezTo>
                      <a:cubicBezTo>
                        <a:pt x="445378" y="431689"/>
                        <a:pt x="454988" y="427058"/>
                        <a:pt x="462068" y="418916"/>
                      </a:cubicBezTo>
                      <a:cubicBezTo>
                        <a:pt x="470036" y="409753"/>
                        <a:pt x="473146" y="398036"/>
                        <a:pt x="471643" y="386882"/>
                      </a:cubicBezTo>
                      <a:cubicBezTo>
                        <a:pt x="469833" y="373471"/>
                        <a:pt x="469589" y="359834"/>
                        <a:pt x="473332" y="346834"/>
                      </a:cubicBezTo>
                      <a:cubicBezTo>
                        <a:pt x="496638" y="265834"/>
                        <a:pt x="457513" y="158904"/>
                        <a:pt x="368892" y="81866"/>
                      </a:cubicBezTo>
                      <a:cubicBezTo>
                        <a:pt x="284502" y="8502"/>
                        <a:pt x="179528" y="-16614"/>
                        <a:pt x="103239" y="10818"/>
                      </a:cubicBezTo>
                      <a:cubicBezTo>
                        <a:pt x="92944" y="14520"/>
                        <a:pt x="81779" y="14654"/>
                        <a:pt x="71211" y="11804"/>
                      </a:cubicBezTo>
                      <a:cubicBezTo>
                        <a:pt x="50981" y="6344"/>
                        <a:pt x="28517" y="12379"/>
                        <a:pt x="13847" y="29255"/>
                      </a:cubicBezTo>
                      <a:cubicBezTo>
                        <a:pt x="-464" y="45713"/>
                        <a:pt x="-3528" y="68061"/>
                        <a:pt x="3941" y="87025"/>
                      </a:cubicBezTo>
                      <a:close/>
                    </a:path>
                  </a:pathLst>
                </a:custGeom>
                <a:grpFill/>
                <a:ln w="5794"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EEE74110-7428-4456-B7A0-2D1EF92AB22B}"/>
                    </a:ext>
                  </a:extLst>
                </p:cNvPr>
                <p:cNvSpPr/>
                <p:nvPr/>
              </p:nvSpPr>
              <p:spPr>
                <a:xfrm>
                  <a:off x="5979099" y="2205163"/>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4" y="34819"/>
                        <a:pt x="0" y="27025"/>
                        <a:pt x="0" y="17410"/>
                      </a:cubicBezTo>
                      <a:cubicBezTo>
                        <a:pt x="0" y="7794"/>
                        <a:pt x="7794" y="0"/>
                        <a:pt x="17410" y="0"/>
                      </a:cubicBezTo>
                      <a:cubicBezTo>
                        <a:pt x="27025" y="0"/>
                        <a:pt x="34819" y="7794"/>
                        <a:pt x="34819" y="17410"/>
                      </a:cubicBezTo>
                      <a:close/>
                    </a:path>
                  </a:pathLst>
                </a:custGeom>
                <a:grpFill/>
                <a:ln w="5794"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BDCAC9D8-7C63-42C9-8117-EB21AF2BCF52}"/>
                    </a:ext>
                  </a:extLst>
                </p:cNvPr>
                <p:cNvSpPr/>
                <p:nvPr/>
              </p:nvSpPr>
              <p:spPr>
                <a:xfrm>
                  <a:off x="5972408" y="2136036"/>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grpFill/>
                <a:ln w="5794"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4E1512EE-E025-4A43-934D-8E9AA0ED69DF}"/>
                    </a:ext>
                  </a:extLst>
                </p:cNvPr>
                <p:cNvSpPr/>
                <p:nvPr/>
              </p:nvSpPr>
              <p:spPr>
                <a:xfrm>
                  <a:off x="6027428" y="2171836"/>
                  <a:ext cx="23212" cy="23212"/>
                </a:xfrm>
                <a:custGeom>
                  <a:avLst/>
                  <a:gdLst>
                    <a:gd name="connsiteX0" fmla="*/ 23213 w 23212"/>
                    <a:gd name="connsiteY0" fmla="*/ 11606 h 23212"/>
                    <a:gd name="connsiteX1" fmla="*/ 11606 w 23212"/>
                    <a:gd name="connsiteY1" fmla="*/ 23213 h 23212"/>
                    <a:gd name="connsiteX2" fmla="*/ 0 w 23212"/>
                    <a:gd name="connsiteY2" fmla="*/ 11606 h 23212"/>
                    <a:gd name="connsiteX3" fmla="*/ 11606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7"/>
                        <a:pt x="18016" y="23213"/>
                        <a:pt x="11606" y="23213"/>
                      </a:cubicBezTo>
                      <a:cubicBezTo>
                        <a:pt x="5196" y="23213"/>
                        <a:pt x="0" y="18017"/>
                        <a:pt x="0" y="11606"/>
                      </a:cubicBezTo>
                      <a:cubicBezTo>
                        <a:pt x="0" y="5196"/>
                        <a:pt x="5196" y="0"/>
                        <a:pt x="11606" y="0"/>
                      </a:cubicBezTo>
                      <a:cubicBezTo>
                        <a:pt x="18016" y="0"/>
                        <a:pt x="23213" y="5196"/>
                        <a:pt x="23213" y="11606"/>
                      </a:cubicBezTo>
                      <a:close/>
                    </a:path>
                  </a:pathLst>
                </a:custGeom>
                <a:grpFill/>
                <a:ln w="5794" cap="flat">
                  <a:noFill/>
                  <a:prstDash val="solid"/>
                  <a:miter/>
                </a:ln>
              </p:spPr>
              <p:txBody>
                <a:bodyPr rtlCol="0" anchor="ctr"/>
                <a:lstStyle/>
                <a:p>
                  <a:endParaRPr lang="en-US"/>
                </a:p>
              </p:txBody>
            </p:sp>
          </p:grpSp>
          <p:sp>
            <p:nvSpPr>
              <p:cNvPr id="552" name="Freeform: Shape 551">
                <a:extLst>
                  <a:ext uri="{FF2B5EF4-FFF2-40B4-BE49-F238E27FC236}">
                    <a16:creationId xmlns:a16="http://schemas.microsoft.com/office/drawing/2014/main" id="{620A0D87-6C8C-408D-BA96-D14F0CD316BD}"/>
                  </a:ext>
                </a:extLst>
              </p:cNvPr>
              <p:cNvSpPr/>
              <p:nvPr/>
            </p:nvSpPr>
            <p:spPr>
              <a:xfrm>
                <a:off x="5690616" y="2003908"/>
                <a:ext cx="208878" cy="235511"/>
              </a:xfrm>
              <a:custGeom>
                <a:avLst/>
                <a:gdLst>
                  <a:gd name="connsiteX0" fmla="*/ 203066 w 208878"/>
                  <a:gd name="connsiteY0" fmla="*/ 235512 h 235511"/>
                  <a:gd name="connsiteX1" fmla="*/ 200797 w 208878"/>
                  <a:gd name="connsiteY1" fmla="*/ 235048 h 235511"/>
                  <a:gd name="connsiteX2" fmla="*/ 106397 w 208878"/>
                  <a:gd name="connsiteY2" fmla="*/ 175472 h 235511"/>
                  <a:gd name="connsiteX3" fmla="*/ 169 w 208878"/>
                  <a:gd name="connsiteY3" fmla="*/ 7185 h 235511"/>
                  <a:gd name="connsiteX4" fmla="*/ 4429 w 208878"/>
                  <a:gd name="connsiteY4" fmla="*/ 169 h 235511"/>
                  <a:gd name="connsiteX5" fmla="*/ 11445 w 208878"/>
                  <a:gd name="connsiteY5" fmla="*/ 4429 h 235511"/>
                  <a:gd name="connsiteX6" fmla="*/ 114016 w 208878"/>
                  <a:gd name="connsiteY6" fmla="*/ 166715 h 235511"/>
                  <a:gd name="connsiteX7" fmla="*/ 205347 w 208878"/>
                  <a:gd name="connsiteY7" fmla="*/ 224370 h 235511"/>
                  <a:gd name="connsiteX8" fmla="*/ 208411 w 208878"/>
                  <a:gd name="connsiteY8" fmla="*/ 231984 h 235511"/>
                  <a:gd name="connsiteX9" fmla="*/ 203066 w 208878"/>
                  <a:gd name="connsiteY9" fmla="*/ 235512 h 23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878" h="235511">
                    <a:moveTo>
                      <a:pt x="203066" y="235512"/>
                    </a:moveTo>
                    <a:cubicBezTo>
                      <a:pt x="202312" y="235512"/>
                      <a:pt x="201540" y="235367"/>
                      <a:pt x="200797" y="235048"/>
                    </a:cubicBezTo>
                    <a:cubicBezTo>
                      <a:pt x="167144" y="220719"/>
                      <a:pt x="135384" y="200675"/>
                      <a:pt x="106397" y="175472"/>
                    </a:cubicBezTo>
                    <a:cubicBezTo>
                      <a:pt x="53889" y="129830"/>
                      <a:pt x="15170" y="68490"/>
                      <a:pt x="169" y="7185"/>
                    </a:cubicBezTo>
                    <a:cubicBezTo>
                      <a:pt x="-597" y="4075"/>
                      <a:pt x="1312" y="929"/>
                      <a:pt x="4429" y="169"/>
                    </a:cubicBezTo>
                    <a:cubicBezTo>
                      <a:pt x="7522" y="-597"/>
                      <a:pt x="10679" y="1312"/>
                      <a:pt x="11445" y="4429"/>
                    </a:cubicBezTo>
                    <a:cubicBezTo>
                      <a:pt x="25895" y="63459"/>
                      <a:pt x="63279" y="122611"/>
                      <a:pt x="114016" y="166715"/>
                    </a:cubicBezTo>
                    <a:cubicBezTo>
                      <a:pt x="142086" y="191112"/>
                      <a:pt x="172814" y="210512"/>
                      <a:pt x="205347" y="224370"/>
                    </a:cubicBezTo>
                    <a:cubicBezTo>
                      <a:pt x="208295" y="225623"/>
                      <a:pt x="209670" y="229030"/>
                      <a:pt x="208411" y="231984"/>
                    </a:cubicBezTo>
                    <a:cubicBezTo>
                      <a:pt x="207465" y="234189"/>
                      <a:pt x="205318" y="235512"/>
                      <a:pt x="203066" y="235512"/>
                    </a:cubicBezTo>
                    <a:close/>
                  </a:path>
                </a:pathLst>
              </a:custGeom>
              <a:grpFill/>
              <a:ln w="5794" cap="flat">
                <a:noFill/>
                <a:prstDash val="solid"/>
                <a:miter/>
              </a:ln>
            </p:spPr>
            <p:txBody>
              <a:bodyPr rtlCol="0" anchor="ctr"/>
              <a:lstStyle/>
              <a:p>
                <a:endParaRPr lang="en-US"/>
              </a:p>
            </p:txBody>
          </p:sp>
          <p:grpSp>
            <p:nvGrpSpPr>
              <p:cNvPr id="553" name="Content Placeholder 3" descr="A wreath with lemons and leaves">
                <a:extLst>
                  <a:ext uri="{FF2B5EF4-FFF2-40B4-BE49-F238E27FC236}">
                    <a16:creationId xmlns:a16="http://schemas.microsoft.com/office/drawing/2014/main" id="{1BE8BC3B-588B-49C7-843B-2D79526C0127}"/>
                  </a:ext>
                </a:extLst>
              </p:cNvPr>
              <p:cNvGrpSpPr/>
              <p:nvPr/>
            </p:nvGrpSpPr>
            <p:grpSpPr>
              <a:xfrm>
                <a:off x="5468685" y="1795634"/>
                <a:ext cx="429126" cy="292059"/>
                <a:chOff x="5468685" y="1795634"/>
                <a:chExt cx="429126" cy="292059"/>
              </a:xfrm>
              <a:grpFill/>
            </p:grpSpPr>
            <p:sp>
              <p:nvSpPr>
                <p:cNvPr id="554" name="Freeform: Shape 553">
                  <a:extLst>
                    <a:ext uri="{FF2B5EF4-FFF2-40B4-BE49-F238E27FC236}">
                      <a16:creationId xmlns:a16="http://schemas.microsoft.com/office/drawing/2014/main" id="{F3C9AC0B-C09A-47DF-914A-027AF3BCBF2D}"/>
                    </a:ext>
                  </a:extLst>
                </p:cNvPr>
                <p:cNvSpPr/>
                <p:nvPr/>
              </p:nvSpPr>
              <p:spPr>
                <a:xfrm>
                  <a:off x="5707187" y="1996666"/>
                  <a:ext cx="75213" cy="91027"/>
                </a:xfrm>
                <a:custGeom>
                  <a:avLst/>
                  <a:gdLst>
                    <a:gd name="connsiteX0" fmla="*/ 63398 w 75213"/>
                    <a:gd name="connsiteY0" fmla="*/ 0 h 91027"/>
                    <a:gd name="connsiteX1" fmla="*/ 73002 w 75213"/>
                    <a:gd name="connsiteY1" fmla="*/ 69122 h 91027"/>
                    <a:gd name="connsiteX2" fmla="*/ 51217 w 75213"/>
                    <a:gd name="connsiteY2" fmla="*/ 88789 h 91027"/>
                    <a:gd name="connsiteX3" fmla="*/ 21905 w 75213"/>
                    <a:gd name="connsiteY3" fmla="*/ 87292 h 91027"/>
                    <a:gd name="connsiteX4" fmla="*/ 4037 w 75213"/>
                    <a:gd name="connsiteY4" fmla="*/ 69743 h 91027"/>
                    <a:gd name="connsiteX5" fmla="*/ 3735 w 75213"/>
                    <a:gd name="connsiteY5" fmla="*/ 36195 h 91027"/>
                    <a:gd name="connsiteX6" fmla="*/ 63398 w 75213"/>
                    <a:gd name="connsiteY6" fmla="*/ 0 h 9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13" h="91027">
                      <a:moveTo>
                        <a:pt x="63398" y="0"/>
                      </a:moveTo>
                      <a:cubicBezTo>
                        <a:pt x="71186" y="22528"/>
                        <a:pt x="79206" y="56076"/>
                        <a:pt x="73002" y="69122"/>
                      </a:cubicBezTo>
                      <a:cubicBezTo>
                        <a:pt x="68603" y="78372"/>
                        <a:pt x="60868" y="85359"/>
                        <a:pt x="51217" y="88789"/>
                      </a:cubicBezTo>
                      <a:cubicBezTo>
                        <a:pt x="41566" y="92224"/>
                        <a:pt x="31155" y="91690"/>
                        <a:pt x="21905" y="87292"/>
                      </a:cubicBezTo>
                      <a:cubicBezTo>
                        <a:pt x="14065" y="83566"/>
                        <a:pt x="7884" y="77496"/>
                        <a:pt x="4037" y="69743"/>
                      </a:cubicBezTo>
                      <a:cubicBezTo>
                        <a:pt x="-1238" y="59117"/>
                        <a:pt x="-1348" y="46890"/>
                        <a:pt x="3735" y="36195"/>
                      </a:cubicBezTo>
                      <a:cubicBezTo>
                        <a:pt x="9950" y="23126"/>
                        <a:pt x="41015" y="8171"/>
                        <a:pt x="63398" y="0"/>
                      </a:cubicBezTo>
                      <a:close/>
                    </a:path>
                  </a:pathLst>
                </a:custGeom>
                <a:grpFill/>
                <a:ln w="5794"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B6485698-7080-4E11-902C-CBB3B8431669}"/>
                    </a:ext>
                  </a:extLst>
                </p:cNvPr>
                <p:cNvSpPr/>
                <p:nvPr/>
              </p:nvSpPr>
              <p:spPr>
                <a:xfrm>
                  <a:off x="5787968" y="1995360"/>
                  <a:ext cx="75321" cy="86358"/>
                </a:xfrm>
                <a:custGeom>
                  <a:avLst/>
                  <a:gdLst>
                    <a:gd name="connsiteX0" fmla="*/ 3874 w 75321"/>
                    <a:gd name="connsiteY0" fmla="*/ 0 h 86358"/>
                    <a:gd name="connsiteX1" fmla="*/ 68538 w 75321"/>
                    <a:gd name="connsiteY1" fmla="*/ 26248 h 86358"/>
                    <a:gd name="connsiteX2" fmla="*/ 74678 w 75321"/>
                    <a:gd name="connsiteY2" fmla="*/ 54945 h 86358"/>
                    <a:gd name="connsiteX3" fmla="*/ 58725 w 75321"/>
                    <a:gd name="connsiteY3" fmla="*/ 79579 h 86358"/>
                    <a:gd name="connsiteX4" fmla="*/ 34590 w 75321"/>
                    <a:gd name="connsiteY4" fmla="*/ 86282 h 86358"/>
                    <a:gd name="connsiteX5" fmla="*/ 5388 w 75321"/>
                    <a:gd name="connsiteY5" fmla="*/ 69766 h 86358"/>
                    <a:gd name="connsiteX6" fmla="*/ 3874 w 75321"/>
                    <a:gd name="connsiteY6" fmla="*/ 0 h 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21" h="86358">
                      <a:moveTo>
                        <a:pt x="3874" y="0"/>
                      </a:moveTo>
                      <a:cubicBezTo>
                        <a:pt x="27278" y="4515"/>
                        <a:pt x="60339" y="14345"/>
                        <a:pt x="68538" y="26248"/>
                      </a:cubicBezTo>
                      <a:cubicBezTo>
                        <a:pt x="74353" y="34680"/>
                        <a:pt x="76530" y="44876"/>
                        <a:pt x="74678" y="54945"/>
                      </a:cubicBezTo>
                      <a:cubicBezTo>
                        <a:pt x="72827" y="65019"/>
                        <a:pt x="67157" y="73770"/>
                        <a:pt x="58725" y="79579"/>
                      </a:cubicBezTo>
                      <a:cubicBezTo>
                        <a:pt x="51576" y="84506"/>
                        <a:pt x="43231" y="86822"/>
                        <a:pt x="34590" y="86282"/>
                      </a:cubicBezTo>
                      <a:cubicBezTo>
                        <a:pt x="22751" y="85539"/>
                        <a:pt x="12108" y="79521"/>
                        <a:pt x="5388" y="69766"/>
                      </a:cubicBezTo>
                      <a:cubicBezTo>
                        <a:pt x="-2823" y="57852"/>
                        <a:pt x="-241" y="23474"/>
                        <a:pt x="3874" y="0"/>
                      </a:cubicBezTo>
                      <a:close/>
                    </a:path>
                  </a:pathLst>
                </a:custGeom>
                <a:grpFill/>
                <a:ln w="5794"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01593615-D06E-48D0-A85E-2C51A1B76C3E}"/>
                    </a:ext>
                  </a:extLst>
                </p:cNvPr>
                <p:cNvSpPr/>
                <p:nvPr/>
              </p:nvSpPr>
              <p:spPr>
                <a:xfrm>
                  <a:off x="5801342" y="1932195"/>
                  <a:ext cx="96470" cy="76620"/>
                </a:xfrm>
                <a:custGeom>
                  <a:avLst/>
                  <a:gdLst>
                    <a:gd name="connsiteX0" fmla="*/ 0 w 96470"/>
                    <a:gd name="connsiteY0" fmla="*/ 43005 h 76620"/>
                    <a:gd name="connsiteX1" fmla="*/ 55061 w 96470"/>
                    <a:gd name="connsiteY1" fmla="*/ 125 h 76620"/>
                    <a:gd name="connsiteX2" fmla="*/ 82986 w 96470"/>
                    <a:gd name="connsiteY2" fmla="*/ 9155 h 76620"/>
                    <a:gd name="connsiteX3" fmla="*/ 96345 w 96470"/>
                    <a:gd name="connsiteY3" fmla="*/ 35287 h 76620"/>
                    <a:gd name="connsiteX4" fmla="*/ 90083 w 96470"/>
                    <a:gd name="connsiteY4" fmla="*/ 59538 h 76620"/>
                    <a:gd name="connsiteX5" fmla="*/ 61177 w 96470"/>
                    <a:gd name="connsiteY5" fmla="*/ 76571 h 76620"/>
                    <a:gd name="connsiteX6" fmla="*/ 0 w 96470"/>
                    <a:gd name="connsiteY6" fmla="*/ 43005 h 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70" h="76620">
                      <a:moveTo>
                        <a:pt x="0" y="43005"/>
                      </a:moveTo>
                      <a:cubicBezTo>
                        <a:pt x="15616" y="24992"/>
                        <a:pt x="40657" y="1280"/>
                        <a:pt x="55061" y="125"/>
                      </a:cubicBezTo>
                      <a:cubicBezTo>
                        <a:pt x="65268" y="-693"/>
                        <a:pt x="75186" y="2516"/>
                        <a:pt x="82986" y="9155"/>
                      </a:cubicBezTo>
                      <a:cubicBezTo>
                        <a:pt x="90785" y="15800"/>
                        <a:pt x="95526" y="25079"/>
                        <a:pt x="96345" y="35287"/>
                      </a:cubicBezTo>
                      <a:cubicBezTo>
                        <a:pt x="97035" y="43939"/>
                        <a:pt x="94871" y="52325"/>
                        <a:pt x="90083" y="59538"/>
                      </a:cubicBezTo>
                      <a:cubicBezTo>
                        <a:pt x="83520" y="69421"/>
                        <a:pt x="72987" y="75625"/>
                        <a:pt x="61177" y="76571"/>
                      </a:cubicBezTo>
                      <a:cubicBezTo>
                        <a:pt x="46756" y="77731"/>
                        <a:pt x="18268" y="58302"/>
                        <a:pt x="0" y="43005"/>
                      </a:cubicBezTo>
                      <a:close/>
                    </a:path>
                  </a:pathLst>
                </a:custGeom>
                <a:grpFill/>
                <a:ln w="5794"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E62C0209-06A2-4AC6-93D8-04005712F8CD}"/>
                    </a:ext>
                  </a:extLst>
                </p:cNvPr>
                <p:cNvSpPr/>
                <p:nvPr/>
              </p:nvSpPr>
              <p:spPr>
                <a:xfrm>
                  <a:off x="5776263" y="1866004"/>
                  <a:ext cx="76745" cy="92883"/>
                </a:xfrm>
                <a:custGeom>
                  <a:avLst/>
                  <a:gdLst>
                    <a:gd name="connsiteX0" fmla="*/ 12057 w 76745"/>
                    <a:gd name="connsiteY0" fmla="*/ 92883 h 92883"/>
                    <a:gd name="connsiteX1" fmla="*/ 2255 w 76745"/>
                    <a:gd name="connsiteY1" fmla="*/ 22351 h 92883"/>
                    <a:gd name="connsiteX2" fmla="*/ 24481 w 76745"/>
                    <a:gd name="connsiteY2" fmla="*/ 2284 h 92883"/>
                    <a:gd name="connsiteX3" fmla="*/ 54391 w 76745"/>
                    <a:gd name="connsiteY3" fmla="*/ 3810 h 92883"/>
                    <a:gd name="connsiteX4" fmla="*/ 72625 w 76745"/>
                    <a:gd name="connsiteY4" fmla="*/ 21719 h 92883"/>
                    <a:gd name="connsiteX5" fmla="*/ 72932 w 76745"/>
                    <a:gd name="connsiteY5" fmla="*/ 55952 h 92883"/>
                    <a:gd name="connsiteX6" fmla="*/ 12057 w 76745"/>
                    <a:gd name="connsiteY6" fmla="*/ 92883 h 9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45" h="92883">
                      <a:moveTo>
                        <a:pt x="12057" y="92883"/>
                      </a:moveTo>
                      <a:cubicBezTo>
                        <a:pt x="4106" y="69897"/>
                        <a:pt x="-4070" y="35664"/>
                        <a:pt x="2255" y="22351"/>
                      </a:cubicBezTo>
                      <a:cubicBezTo>
                        <a:pt x="6741" y="12910"/>
                        <a:pt x="14639" y="5783"/>
                        <a:pt x="24481" y="2284"/>
                      </a:cubicBezTo>
                      <a:cubicBezTo>
                        <a:pt x="34329" y="-1221"/>
                        <a:pt x="44955" y="-676"/>
                        <a:pt x="54391" y="3810"/>
                      </a:cubicBezTo>
                      <a:cubicBezTo>
                        <a:pt x="62394" y="7611"/>
                        <a:pt x="68696" y="13809"/>
                        <a:pt x="72625" y="21719"/>
                      </a:cubicBezTo>
                      <a:cubicBezTo>
                        <a:pt x="78010" y="32559"/>
                        <a:pt x="78120" y="45036"/>
                        <a:pt x="72932" y="55952"/>
                      </a:cubicBezTo>
                      <a:cubicBezTo>
                        <a:pt x="66595" y="69282"/>
                        <a:pt x="34892" y="84544"/>
                        <a:pt x="12057" y="92883"/>
                      </a:cubicBezTo>
                      <a:close/>
                    </a:path>
                  </a:pathLst>
                </a:custGeom>
                <a:grpFill/>
                <a:ln w="5794"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1A9C12E5-B898-49F3-BEF5-00076C70FD83}"/>
                    </a:ext>
                  </a:extLst>
                </p:cNvPr>
                <p:cNvSpPr/>
                <p:nvPr/>
              </p:nvSpPr>
              <p:spPr>
                <a:xfrm>
                  <a:off x="5468685" y="1795634"/>
                  <a:ext cx="389000" cy="257609"/>
                </a:xfrm>
                <a:custGeom>
                  <a:avLst/>
                  <a:gdLst>
                    <a:gd name="connsiteX0" fmla="*/ 388303 w 389000"/>
                    <a:gd name="connsiteY0" fmla="*/ 190209 h 257609"/>
                    <a:gd name="connsiteX1" fmla="*/ 339086 w 389000"/>
                    <a:gd name="connsiteY1" fmla="*/ 179676 h 257609"/>
                    <a:gd name="connsiteX2" fmla="*/ 339075 w 389000"/>
                    <a:gd name="connsiteY2" fmla="*/ 179479 h 257609"/>
                    <a:gd name="connsiteX3" fmla="*/ 386295 w 389000"/>
                    <a:gd name="connsiteY3" fmla="*/ 162052 h 257609"/>
                    <a:gd name="connsiteX4" fmla="*/ 386835 w 389000"/>
                    <a:gd name="connsiteY4" fmla="*/ 160978 h 257609"/>
                    <a:gd name="connsiteX5" fmla="*/ 385744 w 389000"/>
                    <a:gd name="connsiteY5" fmla="*/ 160386 h 257609"/>
                    <a:gd name="connsiteX6" fmla="*/ 338228 w 389000"/>
                    <a:gd name="connsiteY6" fmla="*/ 174407 h 257609"/>
                    <a:gd name="connsiteX7" fmla="*/ 327776 w 389000"/>
                    <a:gd name="connsiteY7" fmla="*/ 158970 h 257609"/>
                    <a:gd name="connsiteX8" fmla="*/ 358463 w 389000"/>
                    <a:gd name="connsiteY8" fmla="*/ 120072 h 257609"/>
                    <a:gd name="connsiteX9" fmla="*/ 358365 w 389000"/>
                    <a:gd name="connsiteY9" fmla="*/ 118876 h 257609"/>
                    <a:gd name="connsiteX10" fmla="*/ 357123 w 389000"/>
                    <a:gd name="connsiteY10" fmla="*/ 118940 h 257609"/>
                    <a:gd name="connsiteX11" fmla="*/ 323412 w 389000"/>
                    <a:gd name="connsiteY11" fmla="*/ 156272 h 257609"/>
                    <a:gd name="connsiteX12" fmla="*/ 323319 w 389000"/>
                    <a:gd name="connsiteY12" fmla="*/ 156220 h 257609"/>
                    <a:gd name="connsiteX13" fmla="*/ 323221 w 389000"/>
                    <a:gd name="connsiteY13" fmla="*/ 156179 h 257609"/>
                    <a:gd name="connsiteX14" fmla="*/ 331734 w 389000"/>
                    <a:gd name="connsiteY14" fmla="*/ 106602 h 257609"/>
                    <a:gd name="connsiteX15" fmla="*/ 331072 w 389000"/>
                    <a:gd name="connsiteY15" fmla="*/ 105598 h 257609"/>
                    <a:gd name="connsiteX16" fmla="*/ 330010 w 389000"/>
                    <a:gd name="connsiteY16" fmla="*/ 106248 h 257609"/>
                    <a:gd name="connsiteX17" fmla="*/ 318346 w 389000"/>
                    <a:gd name="connsiteY17" fmla="*/ 154612 h 257609"/>
                    <a:gd name="connsiteX18" fmla="*/ 313349 w 389000"/>
                    <a:gd name="connsiteY18" fmla="*/ 156405 h 257609"/>
                    <a:gd name="connsiteX19" fmla="*/ 282349 w 389000"/>
                    <a:gd name="connsiteY19" fmla="*/ 166039 h 257609"/>
                    <a:gd name="connsiteX20" fmla="*/ 87541 w 389000"/>
                    <a:gd name="connsiteY20" fmla="*/ 11668 h 257609"/>
                    <a:gd name="connsiteX21" fmla="*/ 236161 w 389000"/>
                    <a:gd name="connsiteY21" fmla="*/ 49394 h 257609"/>
                    <a:gd name="connsiteX22" fmla="*/ 238900 w 389000"/>
                    <a:gd name="connsiteY22" fmla="*/ 50085 h 257609"/>
                    <a:gd name="connsiteX23" fmla="*/ 244018 w 389000"/>
                    <a:gd name="connsiteY23" fmla="*/ 47027 h 257609"/>
                    <a:gd name="connsiteX24" fmla="*/ 241651 w 389000"/>
                    <a:gd name="connsiteY24" fmla="*/ 39169 h 257609"/>
                    <a:gd name="connsiteX25" fmla="*/ 0 w 389000"/>
                    <a:gd name="connsiteY25" fmla="*/ 9143 h 257609"/>
                    <a:gd name="connsiteX26" fmla="*/ 0 w 389000"/>
                    <a:gd name="connsiteY26" fmla="*/ 20773 h 257609"/>
                    <a:gd name="connsiteX27" fmla="*/ 80984 w 389000"/>
                    <a:gd name="connsiteY27" fmla="*/ 11598 h 257609"/>
                    <a:gd name="connsiteX28" fmla="*/ 81036 w 389000"/>
                    <a:gd name="connsiteY28" fmla="*/ 12091 h 257609"/>
                    <a:gd name="connsiteX29" fmla="*/ 92636 w 389000"/>
                    <a:gd name="connsiteY29" fmla="*/ 30006 h 257609"/>
                    <a:gd name="connsiteX30" fmla="*/ 278188 w 389000"/>
                    <a:gd name="connsiteY30" fmla="*/ 170501 h 257609"/>
                    <a:gd name="connsiteX31" fmla="*/ 292870 w 389000"/>
                    <a:gd name="connsiteY31" fmla="*/ 199512 h 257609"/>
                    <a:gd name="connsiteX32" fmla="*/ 294425 w 389000"/>
                    <a:gd name="connsiteY32" fmla="*/ 203916 h 257609"/>
                    <a:gd name="connsiteX33" fmla="*/ 263511 w 389000"/>
                    <a:gd name="connsiteY33" fmla="*/ 243111 h 257609"/>
                    <a:gd name="connsiteX34" fmla="*/ 263610 w 389000"/>
                    <a:gd name="connsiteY34" fmla="*/ 244306 h 257609"/>
                    <a:gd name="connsiteX35" fmla="*/ 264852 w 389000"/>
                    <a:gd name="connsiteY35" fmla="*/ 244243 h 257609"/>
                    <a:gd name="connsiteX36" fmla="*/ 298569 w 389000"/>
                    <a:gd name="connsiteY36" fmla="*/ 206899 h 257609"/>
                    <a:gd name="connsiteX37" fmla="*/ 298754 w 389000"/>
                    <a:gd name="connsiteY37" fmla="*/ 207009 h 257609"/>
                    <a:gd name="connsiteX38" fmla="*/ 290241 w 389000"/>
                    <a:gd name="connsiteY38" fmla="*/ 256580 h 257609"/>
                    <a:gd name="connsiteX39" fmla="*/ 290903 w 389000"/>
                    <a:gd name="connsiteY39" fmla="*/ 257584 h 257609"/>
                    <a:gd name="connsiteX40" fmla="*/ 291965 w 389000"/>
                    <a:gd name="connsiteY40" fmla="*/ 256934 h 257609"/>
                    <a:gd name="connsiteX41" fmla="*/ 303582 w 389000"/>
                    <a:gd name="connsiteY41" fmla="*/ 208768 h 257609"/>
                    <a:gd name="connsiteX42" fmla="*/ 322182 w 389000"/>
                    <a:gd name="connsiteY42" fmla="*/ 207456 h 257609"/>
                    <a:gd name="connsiteX43" fmla="*/ 340520 w 389000"/>
                    <a:gd name="connsiteY43" fmla="*/ 253464 h 257609"/>
                    <a:gd name="connsiteX44" fmla="*/ 341605 w 389000"/>
                    <a:gd name="connsiteY44" fmla="*/ 253974 h 257609"/>
                    <a:gd name="connsiteX45" fmla="*/ 342168 w 389000"/>
                    <a:gd name="connsiteY45" fmla="*/ 252866 h 257609"/>
                    <a:gd name="connsiteX46" fmla="*/ 326691 w 389000"/>
                    <a:gd name="connsiteY46" fmla="*/ 204996 h 257609"/>
                    <a:gd name="connsiteX47" fmla="*/ 326859 w 389000"/>
                    <a:gd name="connsiteY47" fmla="*/ 204874 h 257609"/>
                    <a:gd name="connsiteX48" fmla="*/ 365549 w 389000"/>
                    <a:gd name="connsiteY48" fmla="*/ 237041 h 257609"/>
                    <a:gd name="connsiteX49" fmla="*/ 366750 w 389000"/>
                    <a:gd name="connsiteY49" fmla="*/ 236971 h 257609"/>
                    <a:gd name="connsiteX50" fmla="*/ 366721 w 389000"/>
                    <a:gd name="connsiteY50" fmla="*/ 235729 h 257609"/>
                    <a:gd name="connsiteX51" fmla="*/ 330817 w 389000"/>
                    <a:gd name="connsiteY51" fmla="*/ 201583 h 257609"/>
                    <a:gd name="connsiteX52" fmla="*/ 332755 w 389000"/>
                    <a:gd name="connsiteY52" fmla="*/ 199575 h 257609"/>
                    <a:gd name="connsiteX53" fmla="*/ 338999 w 389000"/>
                    <a:gd name="connsiteY53" fmla="*/ 184824 h 257609"/>
                    <a:gd name="connsiteX54" fmla="*/ 387996 w 389000"/>
                    <a:gd name="connsiteY54" fmla="*/ 191944 h 257609"/>
                    <a:gd name="connsiteX55" fmla="*/ 388982 w 389000"/>
                    <a:gd name="connsiteY55" fmla="*/ 191259 h 257609"/>
                    <a:gd name="connsiteX56" fmla="*/ 388303 w 389000"/>
                    <a:gd name="connsiteY56" fmla="*/ 190209 h 25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000" h="257609">
                      <a:moveTo>
                        <a:pt x="388303" y="190209"/>
                      </a:moveTo>
                      <a:lnTo>
                        <a:pt x="339086" y="179676"/>
                      </a:lnTo>
                      <a:cubicBezTo>
                        <a:pt x="339081" y="179612"/>
                        <a:pt x="339081" y="179543"/>
                        <a:pt x="339075" y="179479"/>
                      </a:cubicBezTo>
                      <a:lnTo>
                        <a:pt x="386295" y="162052"/>
                      </a:lnTo>
                      <a:cubicBezTo>
                        <a:pt x="386725" y="161895"/>
                        <a:pt x="386963" y="161425"/>
                        <a:pt x="386835" y="160978"/>
                      </a:cubicBezTo>
                      <a:cubicBezTo>
                        <a:pt x="386696" y="160514"/>
                        <a:pt x="386208" y="160247"/>
                        <a:pt x="385744" y="160386"/>
                      </a:cubicBezTo>
                      <a:lnTo>
                        <a:pt x="338228" y="174407"/>
                      </a:lnTo>
                      <a:cubicBezTo>
                        <a:pt x="336626" y="168343"/>
                        <a:pt x="333022" y="162859"/>
                        <a:pt x="327776" y="158970"/>
                      </a:cubicBezTo>
                      <a:lnTo>
                        <a:pt x="358463" y="120072"/>
                      </a:lnTo>
                      <a:cubicBezTo>
                        <a:pt x="358748" y="119712"/>
                        <a:pt x="358707" y="119189"/>
                        <a:pt x="358365" y="118876"/>
                      </a:cubicBezTo>
                      <a:cubicBezTo>
                        <a:pt x="358005" y="118551"/>
                        <a:pt x="357448" y="118580"/>
                        <a:pt x="357123" y="118940"/>
                      </a:cubicBezTo>
                      <a:lnTo>
                        <a:pt x="323412" y="156272"/>
                      </a:lnTo>
                      <a:cubicBezTo>
                        <a:pt x="323377" y="156255"/>
                        <a:pt x="323348" y="156237"/>
                        <a:pt x="323319" y="156220"/>
                      </a:cubicBezTo>
                      <a:cubicBezTo>
                        <a:pt x="323284" y="156202"/>
                        <a:pt x="323255" y="156196"/>
                        <a:pt x="323221" y="156179"/>
                      </a:cubicBezTo>
                      <a:lnTo>
                        <a:pt x="331734" y="106602"/>
                      </a:lnTo>
                      <a:cubicBezTo>
                        <a:pt x="331809" y="106150"/>
                        <a:pt x="331525" y="105709"/>
                        <a:pt x="331072" y="105598"/>
                      </a:cubicBezTo>
                      <a:cubicBezTo>
                        <a:pt x="330602" y="105482"/>
                        <a:pt x="330126" y="105773"/>
                        <a:pt x="330010" y="106248"/>
                      </a:cubicBezTo>
                      <a:lnTo>
                        <a:pt x="318346" y="154612"/>
                      </a:lnTo>
                      <a:cubicBezTo>
                        <a:pt x="316030" y="154293"/>
                        <a:pt x="314440" y="154908"/>
                        <a:pt x="313349" y="156405"/>
                      </a:cubicBezTo>
                      <a:cubicBezTo>
                        <a:pt x="306084" y="166393"/>
                        <a:pt x="293647" y="171035"/>
                        <a:pt x="282349" y="166039"/>
                      </a:cubicBezTo>
                      <a:cubicBezTo>
                        <a:pt x="234229" y="144753"/>
                        <a:pt x="138197" y="94097"/>
                        <a:pt x="87541" y="11668"/>
                      </a:cubicBezTo>
                      <a:cubicBezTo>
                        <a:pt x="129887" y="12492"/>
                        <a:pt x="183184" y="20959"/>
                        <a:pt x="236161" y="49394"/>
                      </a:cubicBezTo>
                      <a:cubicBezTo>
                        <a:pt x="237037" y="49865"/>
                        <a:pt x="237977" y="50085"/>
                        <a:pt x="238900" y="50085"/>
                      </a:cubicBezTo>
                      <a:cubicBezTo>
                        <a:pt x="240966" y="50085"/>
                        <a:pt x="242974" y="48977"/>
                        <a:pt x="244018" y="47027"/>
                      </a:cubicBezTo>
                      <a:cubicBezTo>
                        <a:pt x="245533" y="44201"/>
                        <a:pt x="244477" y="40684"/>
                        <a:pt x="241651" y="39169"/>
                      </a:cubicBezTo>
                      <a:cubicBezTo>
                        <a:pt x="127775" y="-21956"/>
                        <a:pt x="12401" y="5871"/>
                        <a:pt x="0" y="9143"/>
                      </a:cubicBezTo>
                      <a:lnTo>
                        <a:pt x="0" y="20773"/>
                      </a:lnTo>
                      <a:cubicBezTo>
                        <a:pt x="679" y="20825"/>
                        <a:pt x="34465" y="11540"/>
                        <a:pt x="80984" y="11598"/>
                      </a:cubicBezTo>
                      <a:cubicBezTo>
                        <a:pt x="81001" y="11761"/>
                        <a:pt x="80989" y="11923"/>
                        <a:pt x="81036" y="12091"/>
                      </a:cubicBezTo>
                      <a:lnTo>
                        <a:pt x="92636" y="30006"/>
                      </a:lnTo>
                      <a:cubicBezTo>
                        <a:pt x="144958" y="103556"/>
                        <a:pt x="231890" y="149784"/>
                        <a:pt x="278188" y="170501"/>
                      </a:cubicBezTo>
                      <a:cubicBezTo>
                        <a:pt x="289318" y="175481"/>
                        <a:pt x="294059" y="187377"/>
                        <a:pt x="292870" y="199512"/>
                      </a:cubicBezTo>
                      <a:cubicBezTo>
                        <a:pt x="292719" y="201084"/>
                        <a:pt x="293218" y="202541"/>
                        <a:pt x="294425" y="203916"/>
                      </a:cubicBezTo>
                      <a:lnTo>
                        <a:pt x="263511" y="243111"/>
                      </a:lnTo>
                      <a:cubicBezTo>
                        <a:pt x="263227" y="243471"/>
                        <a:pt x="263268" y="243999"/>
                        <a:pt x="263610" y="244306"/>
                      </a:cubicBezTo>
                      <a:cubicBezTo>
                        <a:pt x="263970" y="244631"/>
                        <a:pt x="264527" y="244602"/>
                        <a:pt x="264852" y="244243"/>
                      </a:cubicBezTo>
                      <a:lnTo>
                        <a:pt x="298569" y="206899"/>
                      </a:lnTo>
                      <a:cubicBezTo>
                        <a:pt x="298638" y="206934"/>
                        <a:pt x="298679" y="206974"/>
                        <a:pt x="298754" y="207009"/>
                      </a:cubicBezTo>
                      <a:lnTo>
                        <a:pt x="290241" y="256580"/>
                      </a:lnTo>
                      <a:cubicBezTo>
                        <a:pt x="290166" y="257033"/>
                        <a:pt x="290450" y="257474"/>
                        <a:pt x="290903" y="257584"/>
                      </a:cubicBezTo>
                      <a:cubicBezTo>
                        <a:pt x="291373" y="257700"/>
                        <a:pt x="291848" y="257410"/>
                        <a:pt x="291965" y="256934"/>
                      </a:cubicBezTo>
                      <a:lnTo>
                        <a:pt x="303582" y="208768"/>
                      </a:lnTo>
                      <a:cubicBezTo>
                        <a:pt x="309780" y="210433"/>
                        <a:pt x="316373" y="209917"/>
                        <a:pt x="322182" y="207456"/>
                      </a:cubicBezTo>
                      <a:lnTo>
                        <a:pt x="340520" y="253464"/>
                      </a:lnTo>
                      <a:cubicBezTo>
                        <a:pt x="340688" y="253887"/>
                        <a:pt x="341164" y="254120"/>
                        <a:pt x="341605" y="253974"/>
                      </a:cubicBezTo>
                      <a:cubicBezTo>
                        <a:pt x="342069" y="253824"/>
                        <a:pt x="342319" y="253330"/>
                        <a:pt x="342168" y="252866"/>
                      </a:cubicBezTo>
                      <a:lnTo>
                        <a:pt x="326691" y="204996"/>
                      </a:lnTo>
                      <a:cubicBezTo>
                        <a:pt x="326749" y="204955"/>
                        <a:pt x="326801" y="204909"/>
                        <a:pt x="326859" y="204874"/>
                      </a:cubicBezTo>
                      <a:lnTo>
                        <a:pt x="365549" y="237041"/>
                      </a:lnTo>
                      <a:cubicBezTo>
                        <a:pt x="365903" y="237331"/>
                        <a:pt x="366425" y="237308"/>
                        <a:pt x="366750" y="236971"/>
                      </a:cubicBezTo>
                      <a:cubicBezTo>
                        <a:pt x="367087" y="236617"/>
                        <a:pt x="367069" y="236066"/>
                        <a:pt x="366721" y="235729"/>
                      </a:cubicBezTo>
                      <a:lnTo>
                        <a:pt x="330817" y="201583"/>
                      </a:lnTo>
                      <a:cubicBezTo>
                        <a:pt x="331473" y="200928"/>
                        <a:pt x="332163" y="200312"/>
                        <a:pt x="332755" y="199575"/>
                      </a:cubicBezTo>
                      <a:cubicBezTo>
                        <a:pt x="336400" y="195043"/>
                        <a:pt x="338407" y="189942"/>
                        <a:pt x="338999" y="184824"/>
                      </a:cubicBezTo>
                      <a:lnTo>
                        <a:pt x="387996" y="191944"/>
                      </a:lnTo>
                      <a:cubicBezTo>
                        <a:pt x="388448" y="192008"/>
                        <a:pt x="388884" y="191712"/>
                        <a:pt x="388982" y="191259"/>
                      </a:cubicBezTo>
                      <a:cubicBezTo>
                        <a:pt x="389081" y="190778"/>
                        <a:pt x="388779" y="190308"/>
                        <a:pt x="388303" y="190209"/>
                      </a:cubicBezTo>
                      <a:close/>
                    </a:path>
                  </a:pathLst>
                </a:custGeom>
                <a:grpFill/>
                <a:ln w="5794" cap="flat">
                  <a:noFill/>
                  <a:prstDash val="solid"/>
                  <a:miter/>
                </a:ln>
              </p:spPr>
              <p:txBody>
                <a:bodyPr rtlCol="0" anchor="ctr"/>
                <a:lstStyle/>
                <a:p>
                  <a:endParaRPr lang="en-US"/>
                </a:p>
              </p:txBody>
            </p:sp>
          </p:grpSp>
        </p:grpSp>
        <p:grpSp>
          <p:nvGrpSpPr>
            <p:cNvPr id="559" name="Content Placeholder 3" descr="A wreath with lemons and leaves">
              <a:extLst>
                <a:ext uri="{FF2B5EF4-FFF2-40B4-BE49-F238E27FC236}">
                  <a16:creationId xmlns:a16="http://schemas.microsoft.com/office/drawing/2014/main" id="{4033381E-CB95-4411-8CD5-47D1F7CBAAEA}"/>
                </a:ext>
              </a:extLst>
            </p:cNvPr>
            <p:cNvGrpSpPr/>
            <p:nvPr/>
          </p:nvGrpSpPr>
          <p:grpSpPr>
            <a:xfrm>
              <a:off x="7246533" y="2802948"/>
              <a:ext cx="470551" cy="704991"/>
              <a:chOff x="7247884" y="2811533"/>
              <a:chExt cx="470551" cy="704991"/>
            </a:xfrm>
            <a:solidFill>
              <a:srgbClr val="EBB213"/>
            </a:solidFill>
          </p:grpSpPr>
          <p:grpSp>
            <p:nvGrpSpPr>
              <p:cNvPr id="560" name="Content Placeholder 3" descr="A wreath with lemons and leaves">
                <a:extLst>
                  <a:ext uri="{FF2B5EF4-FFF2-40B4-BE49-F238E27FC236}">
                    <a16:creationId xmlns:a16="http://schemas.microsoft.com/office/drawing/2014/main" id="{9242C753-3997-433A-986A-98A5D92AB0D4}"/>
                  </a:ext>
                </a:extLst>
              </p:cNvPr>
              <p:cNvGrpSpPr/>
              <p:nvPr/>
            </p:nvGrpSpPr>
            <p:grpSpPr>
              <a:xfrm>
                <a:off x="7247884" y="3036585"/>
                <a:ext cx="455414" cy="479940"/>
                <a:chOff x="7247884" y="3036585"/>
                <a:chExt cx="455414" cy="479940"/>
              </a:xfrm>
              <a:grpFill/>
            </p:grpSpPr>
            <p:sp>
              <p:nvSpPr>
                <p:cNvPr id="561" name="Freeform: Shape 560">
                  <a:extLst>
                    <a:ext uri="{FF2B5EF4-FFF2-40B4-BE49-F238E27FC236}">
                      <a16:creationId xmlns:a16="http://schemas.microsoft.com/office/drawing/2014/main" id="{D0039F14-8B58-4DC6-B9E2-5BCF66F9B322}"/>
                    </a:ext>
                  </a:extLst>
                </p:cNvPr>
                <p:cNvSpPr/>
                <p:nvPr/>
              </p:nvSpPr>
              <p:spPr>
                <a:xfrm>
                  <a:off x="7247884" y="3036585"/>
                  <a:ext cx="455414" cy="479940"/>
                </a:xfrm>
                <a:custGeom>
                  <a:avLst/>
                  <a:gdLst>
                    <a:gd name="connsiteX0" fmla="*/ 368395 w 455414"/>
                    <a:gd name="connsiteY0" fmla="*/ 3937 h 479940"/>
                    <a:gd name="connsiteX1" fmla="*/ 333518 w 455414"/>
                    <a:gd name="connsiteY1" fmla="*/ 7697 h 479940"/>
                    <a:gd name="connsiteX2" fmla="*/ 81891 w 455414"/>
                    <a:gd name="connsiteY2" fmla="*/ 115329 h 479940"/>
                    <a:gd name="connsiteX3" fmla="*/ 12404 w 455414"/>
                    <a:gd name="connsiteY3" fmla="*/ 385253 h 479940"/>
                    <a:gd name="connsiteX4" fmla="*/ 22762 w 455414"/>
                    <a:gd name="connsiteY4" fmla="*/ 435422 h 479940"/>
                    <a:gd name="connsiteX5" fmla="*/ 36504 w 455414"/>
                    <a:gd name="connsiteY5" fmla="*/ 462065 h 479940"/>
                    <a:gd name="connsiteX6" fmla="*/ 68532 w 455414"/>
                    <a:gd name="connsiteY6" fmla="*/ 471640 h 479940"/>
                    <a:gd name="connsiteX7" fmla="*/ 108580 w 455414"/>
                    <a:gd name="connsiteY7" fmla="*/ 473328 h 479940"/>
                    <a:gd name="connsiteX8" fmla="*/ 373548 w 455414"/>
                    <a:gd name="connsiteY8" fmla="*/ 368888 h 479940"/>
                    <a:gd name="connsiteX9" fmla="*/ 444597 w 455414"/>
                    <a:gd name="connsiteY9" fmla="*/ 103230 h 479940"/>
                    <a:gd name="connsiteX10" fmla="*/ 443610 w 455414"/>
                    <a:gd name="connsiteY10" fmla="*/ 71202 h 479940"/>
                    <a:gd name="connsiteX11" fmla="*/ 426160 w 455414"/>
                    <a:gd name="connsiteY11" fmla="*/ 13837 h 479940"/>
                    <a:gd name="connsiteX12" fmla="*/ 368395 w 455414"/>
                    <a:gd name="connsiteY12" fmla="*/ 3937 h 47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414" h="479940">
                      <a:moveTo>
                        <a:pt x="368395" y="3937"/>
                      </a:moveTo>
                      <a:cubicBezTo>
                        <a:pt x="357247" y="8324"/>
                        <a:pt x="345263" y="10036"/>
                        <a:pt x="333518" y="7697"/>
                      </a:cubicBezTo>
                      <a:cubicBezTo>
                        <a:pt x="254397" y="-8018"/>
                        <a:pt x="154768" y="31491"/>
                        <a:pt x="81891" y="115329"/>
                      </a:cubicBezTo>
                      <a:cubicBezTo>
                        <a:pt x="7157" y="201298"/>
                        <a:pt x="-17541" y="308640"/>
                        <a:pt x="12404" y="385253"/>
                      </a:cubicBezTo>
                      <a:cubicBezTo>
                        <a:pt x="18654" y="401253"/>
                        <a:pt x="21097" y="418326"/>
                        <a:pt x="22762" y="435422"/>
                      </a:cubicBezTo>
                      <a:cubicBezTo>
                        <a:pt x="23732" y="445374"/>
                        <a:pt x="28363" y="454985"/>
                        <a:pt x="36504" y="462065"/>
                      </a:cubicBezTo>
                      <a:cubicBezTo>
                        <a:pt x="45668" y="470032"/>
                        <a:pt x="57384" y="473143"/>
                        <a:pt x="68532" y="471640"/>
                      </a:cubicBezTo>
                      <a:cubicBezTo>
                        <a:pt x="81943" y="469829"/>
                        <a:pt x="95581" y="469585"/>
                        <a:pt x="108580" y="473328"/>
                      </a:cubicBezTo>
                      <a:cubicBezTo>
                        <a:pt x="189581" y="496634"/>
                        <a:pt x="296511" y="457509"/>
                        <a:pt x="373548" y="368888"/>
                      </a:cubicBezTo>
                      <a:cubicBezTo>
                        <a:pt x="446912" y="284498"/>
                        <a:pt x="472028" y="179524"/>
                        <a:pt x="444597" y="103230"/>
                      </a:cubicBezTo>
                      <a:cubicBezTo>
                        <a:pt x="440894" y="92935"/>
                        <a:pt x="440761" y="81769"/>
                        <a:pt x="443610" y="71202"/>
                      </a:cubicBezTo>
                      <a:cubicBezTo>
                        <a:pt x="449071" y="50972"/>
                        <a:pt x="443036" y="28508"/>
                        <a:pt x="426160" y="13837"/>
                      </a:cubicBezTo>
                      <a:cubicBezTo>
                        <a:pt x="409714" y="-462"/>
                        <a:pt x="387366" y="-3526"/>
                        <a:pt x="368395" y="3937"/>
                      </a:cubicBezTo>
                      <a:close/>
                    </a:path>
                  </a:pathLst>
                </a:custGeom>
                <a:grpFill/>
                <a:ln w="5794"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3C2BBC3A-3B6A-4754-86A1-2FA17498F969}"/>
                    </a:ext>
                  </a:extLst>
                </p:cNvPr>
                <p:cNvSpPr/>
                <p:nvPr/>
              </p:nvSpPr>
              <p:spPr>
                <a:xfrm>
                  <a:off x="7274082" y="3321947"/>
                  <a:ext cx="34819" cy="34819"/>
                </a:xfrm>
                <a:custGeom>
                  <a:avLst/>
                  <a:gdLst>
                    <a:gd name="connsiteX0" fmla="*/ 34819 w 34819"/>
                    <a:gd name="connsiteY0" fmla="*/ 17410 h 34819"/>
                    <a:gd name="connsiteX1" fmla="*/ 17409 w 34819"/>
                    <a:gd name="connsiteY1" fmla="*/ 34819 h 34819"/>
                    <a:gd name="connsiteX2" fmla="*/ 0 w 34819"/>
                    <a:gd name="connsiteY2" fmla="*/ 17410 h 34819"/>
                    <a:gd name="connsiteX3" fmla="*/ 17409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09" y="34819"/>
                      </a:cubicBezTo>
                      <a:cubicBezTo>
                        <a:pt x="7794" y="34819"/>
                        <a:pt x="0" y="27025"/>
                        <a:pt x="0" y="17410"/>
                      </a:cubicBezTo>
                      <a:cubicBezTo>
                        <a:pt x="0" y="7795"/>
                        <a:pt x="7794" y="0"/>
                        <a:pt x="17409" y="0"/>
                      </a:cubicBezTo>
                      <a:cubicBezTo>
                        <a:pt x="27025" y="0"/>
                        <a:pt x="34819" y="7795"/>
                        <a:pt x="34819" y="17410"/>
                      </a:cubicBezTo>
                      <a:close/>
                    </a:path>
                  </a:pathLst>
                </a:custGeom>
                <a:grpFill/>
                <a:ln w="5794"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C60C2189-F5C5-47AC-9E4A-DA5E958B1C28}"/>
                    </a:ext>
                  </a:extLst>
                </p:cNvPr>
                <p:cNvSpPr/>
                <p:nvPr/>
              </p:nvSpPr>
              <p:spPr>
                <a:xfrm>
                  <a:off x="7331604" y="3315256"/>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grpFill/>
                <a:ln w="5794"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610312C2-3EC9-4230-8037-5FEED78706F1}"/>
                    </a:ext>
                  </a:extLst>
                </p:cNvPr>
                <p:cNvSpPr/>
                <p:nvPr/>
              </p:nvSpPr>
              <p:spPr>
                <a:xfrm>
                  <a:off x="7319016" y="3370276"/>
                  <a:ext cx="23212" cy="23212"/>
                </a:xfrm>
                <a:custGeom>
                  <a:avLst/>
                  <a:gdLst>
                    <a:gd name="connsiteX0" fmla="*/ 23213 w 23212"/>
                    <a:gd name="connsiteY0" fmla="*/ 11606 h 23212"/>
                    <a:gd name="connsiteX1" fmla="*/ 11607 w 23212"/>
                    <a:gd name="connsiteY1" fmla="*/ 23213 h 23212"/>
                    <a:gd name="connsiteX2" fmla="*/ 0 w 23212"/>
                    <a:gd name="connsiteY2" fmla="*/ 11606 h 23212"/>
                    <a:gd name="connsiteX3" fmla="*/ 11607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7"/>
                        <a:pt x="18016" y="23213"/>
                        <a:pt x="11607" y="23213"/>
                      </a:cubicBezTo>
                      <a:cubicBezTo>
                        <a:pt x="5197" y="23213"/>
                        <a:pt x="0" y="18017"/>
                        <a:pt x="0" y="11606"/>
                      </a:cubicBezTo>
                      <a:cubicBezTo>
                        <a:pt x="0" y="5196"/>
                        <a:pt x="5197" y="0"/>
                        <a:pt x="11607" y="0"/>
                      </a:cubicBezTo>
                      <a:cubicBezTo>
                        <a:pt x="18016" y="0"/>
                        <a:pt x="23213" y="5196"/>
                        <a:pt x="23213" y="11606"/>
                      </a:cubicBezTo>
                      <a:close/>
                    </a:path>
                  </a:pathLst>
                </a:custGeom>
                <a:grpFill/>
                <a:ln w="5794" cap="flat">
                  <a:noFill/>
                  <a:prstDash val="solid"/>
                  <a:miter/>
                </a:ln>
              </p:spPr>
              <p:txBody>
                <a:bodyPr rtlCol="0" anchor="ctr"/>
                <a:lstStyle/>
                <a:p>
                  <a:endParaRPr lang="en-US"/>
                </a:p>
              </p:txBody>
            </p:sp>
          </p:grpSp>
          <p:sp>
            <p:nvSpPr>
              <p:cNvPr id="565" name="Freeform: Shape 564">
                <a:extLst>
                  <a:ext uri="{FF2B5EF4-FFF2-40B4-BE49-F238E27FC236}">
                    <a16:creationId xmlns:a16="http://schemas.microsoft.com/office/drawing/2014/main" id="{928D2356-15DE-4B9D-B372-FD185724F4C0}"/>
                  </a:ext>
                </a:extLst>
              </p:cNvPr>
              <p:cNvSpPr/>
              <p:nvPr/>
            </p:nvSpPr>
            <p:spPr>
              <a:xfrm>
                <a:off x="7274645" y="3033458"/>
                <a:ext cx="235511" cy="208878"/>
              </a:xfrm>
              <a:custGeom>
                <a:avLst/>
                <a:gdLst>
                  <a:gd name="connsiteX0" fmla="*/ 0 w 235511"/>
                  <a:gd name="connsiteY0" fmla="*/ 203066 h 208878"/>
                  <a:gd name="connsiteX1" fmla="*/ 464 w 235511"/>
                  <a:gd name="connsiteY1" fmla="*/ 200797 h 208878"/>
                  <a:gd name="connsiteX2" fmla="*/ 60040 w 235511"/>
                  <a:gd name="connsiteY2" fmla="*/ 106397 h 208878"/>
                  <a:gd name="connsiteX3" fmla="*/ 228327 w 235511"/>
                  <a:gd name="connsiteY3" fmla="*/ 169 h 208878"/>
                  <a:gd name="connsiteX4" fmla="*/ 235343 w 235511"/>
                  <a:gd name="connsiteY4" fmla="*/ 4429 h 208878"/>
                  <a:gd name="connsiteX5" fmla="*/ 231083 w 235511"/>
                  <a:gd name="connsiteY5" fmla="*/ 11445 h 208878"/>
                  <a:gd name="connsiteX6" fmla="*/ 68797 w 235511"/>
                  <a:gd name="connsiteY6" fmla="*/ 114016 h 208878"/>
                  <a:gd name="connsiteX7" fmla="*/ 11142 w 235511"/>
                  <a:gd name="connsiteY7" fmla="*/ 205347 h 208878"/>
                  <a:gd name="connsiteX8" fmla="*/ 3528 w 235511"/>
                  <a:gd name="connsiteY8" fmla="*/ 208411 h 208878"/>
                  <a:gd name="connsiteX9" fmla="*/ 0 w 235511"/>
                  <a:gd name="connsiteY9" fmla="*/ 203066 h 20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11" h="208878">
                    <a:moveTo>
                      <a:pt x="0" y="203066"/>
                    </a:moveTo>
                    <a:cubicBezTo>
                      <a:pt x="0" y="202312"/>
                      <a:pt x="145" y="201540"/>
                      <a:pt x="464" y="200797"/>
                    </a:cubicBezTo>
                    <a:cubicBezTo>
                      <a:pt x="14792" y="167144"/>
                      <a:pt x="34837" y="135384"/>
                      <a:pt x="60040" y="106397"/>
                    </a:cubicBezTo>
                    <a:cubicBezTo>
                      <a:pt x="105682" y="53889"/>
                      <a:pt x="167021" y="15170"/>
                      <a:pt x="228327" y="169"/>
                    </a:cubicBezTo>
                    <a:cubicBezTo>
                      <a:pt x="231437" y="-597"/>
                      <a:pt x="234582" y="1312"/>
                      <a:pt x="235343" y="4429"/>
                    </a:cubicBezTo>
                    <a:cubicBezTo>
                      <a:pt x="236109" y="7522"/>
                      <a:pt x="234200" y="10679"/>
                      <a:pt x="231083" y="11445"/>
                    </a:cubicBezTo>
                    <a:cubicBezTo>
                      <a:pt x="172053" y="25895"/>
                      <a:pt x="112901" y="63279"/>
                      <a:pt x="68797" y="114016"/>
                    </a:cubicBezTo>
                    <a:cubicBezTo>
                      <a:pt x="44400" y="142086"/>
                      <a:pt x="25000" y="172814"/>
                      <a:pt x="11142" y="205347"/>
                    </a:cubicBezTo>
                    <a:cubicBezTo>
                      <a:pt x="9889" y="208295"/>
                      <a:pt x="6482" y="209670"/>
                      <a:pt x="3528" y="208411"/>
                    </a:cubicBezTo>
                    <a:cubicBezTo>
                      <a:pt x="1323" y="207471"/>
                      <a:pt x="0" y="205324"/>
                      <a:pt x="0" y="203066"/>
                    </a:cubicBezTo>
                    <a:close/>
                  </a:path>
                </a:pathLst>
              </a:custGeom>
              <a:grpFill/>
              <a:ln w="5794" cap="flat">
                <a:noFill/>
                <a:prstDash val="solid"/>
                <a:miter/>
              </a:ln>
            </p:spPr>
            <p:txBody>
              <a:bodyPr rtlCol="0" anchor="ctr"/>
              <a:lstStyle/>
              <a:p>
                <a:endParaRPr lang="en-US"/>
              </a:p>
            </p:txBody>
          </p:sp>
          <p:grpSp>
            <p:nvGrpSpPr>
              <p:cNvPr id="566" name="Content Placeholder 3" descr="A wreath with lemons and leaves">
                <a:extLst>
                  <a:ext uri="{FF2B5EF4-FFF2-40B4-BE49-F238E27FC236}">
                    <a16:creationId xmlns:a16="http://schemas.microsoft.com/office/drawing/2014/main" id="{3BDAB12E-2ABA-46E7-82FD-6FDC0D53C526}"/>
                  </a:ext>
                </a:extLst>
              </p:cNvPr>
              <p:cNvGrpSpPr/>
              <p:nvPr/>
            </p:nvGrpSpPr>
            <p:grpSpPr>
              <a:xfrm>
                <a:off x="7426377" y="2811533"/>
                <a:ext cx="292059" cy="429126"/>
                <a:chOff x="7426377" y="2811533"/>
                <a:chExt cx="292059" cy="429126"/>
              </a:xfrm>
              <a:grpFill/>
            </p:grpSpPr>
            <p:sp>
              <p:nvSpPr>
                <p:cNvPr id="567" name="Freeform: Shape 566">
                  <a:extLst>
                    <a:ext uri="{FF2B5EF4-FFF2-40B4-BE49-F238E27FC236}">
                      <a16:creationId xmlns:a16="http://schemas.microsoft.com/office/drawing/2014/main" id="{7E1208EE-C187-4322-9139-4E9BF0F2F43E}"/>
                    </a:ext>
                  </a:extLst>
                </p:cNvPr>
                <p:cNvSpPr/>
                <p:nvPr/>
              </p:nvSpPr>
              <p:spPr>
                <a:xfrm>
                  <a:off x="7426377" y="3050035"/>
                  <a:ext cx="91027" cy="75213"/>
                </a:xfrm>
                <a:custGeom>
                  <a:avLst/>
                  <a:gdLst>
                    <a:gd name="connsiteX0" fmla="*/ 91027 w 91027"/>
                    <a:gd name="connsiteY0" fmla="*/ 63398 h 75213"/>
                    <a:gd name="connsiteX1" fmla="*/ 21905 w 91027"/>
                    <a:gd name="connsiteY1" fmla="*/ 73002 h 75213"/>
                    <a:gd name="connsiteX2" fmla="*/ 2239 w 91027"/>
                    <a:gd name="connsiteY2" fmla="*/ 51217 h 75213"/>
                    <a:gd name="connsiteX3" fmla="*/ 3736 w 91027"/>
                    <a:gd name="connsiteY3" fmla="*/ 21905 h 75213"/>
                    <a:gd name="connsiteX4" fmla="*/ 21285 w 91027"/>
                    <a:gd name="connsiteY4" fmla="*/ 4037 h 75213"/>
                    <a:gd name="connsiteX5" fmla="*/ 54833 w 91027"/>
                    <a:gd name="connsiteY5" fmla="*/ 3735 h 75213"/>
                    <a:gd name="connsiteX6" fmla="*/ 91027 w 91027"/>
                    <a:gd name="connsiteY6" fmla="*/ 63398 h 7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27" h="75213">
                      <a:moveTo>
                        <a:pt x="91027" y="63398"/>
                      </a:moveTo>
                      <a:cubicBezTo>
                        <a:pt x="68499" y="71186"/>
                        <a:pt x="34951" y="79206"/>
                        <a:pt x="21905" y="73002"/>
                      </a:cubicBezTo>
                      <a:cubicBezTo>
                        <a:pt x="12655" y="68603"/>
                        <a:pt x="5668" y="60868"/>
                        <a:pt x="2239" y="51217"/>
                      </a:cubicBezTo>
                      <a:cubicBezTo>
                        <a:pt x="-1197" y="41566"/>
                        <a:pt x="-663" y="31155"/>
                        <a:pt x="3736" y="21905"/>
                      </a:cubicBezTo>
                      <a:cubicBezTo>
                        <a:pt x="7461" y="14065"/>
                        <a:pt x="13531" y="7884"/>
                        <a:pt x="21285" y="4037"/>
                      </a:cubicBezTo>
                      <a:cubicBezTo>
                        <a:pt x="31910" y="-1238"/>
                        <a:pt x="44137" y="-1348"/>
                        <a:pt x="54833" y="3735"/>
                      </a:cubicBezTo>
                      <a:cubicBezTo>
                        <a:pt x="67896" y="9945"/>
                        <a:pt x="82851" y="41015"/>
                        <a:pt x="91027" y="63398"/>
                      </a:cubicBezTo>
                      <a:close/>
                    </a:path>
                  </a:pathLst>
                </a:custGeom>
                <a:grpFill/>
                <a:ln w="5794"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F880CDF9-D6DF-4EFC-ABDF-FD5EB291A8F8}"/>
                    </a:ext>
                  </a:extLst>
                </p:cNvPr>
                <p:cNvSpPr/>
                <p:nvPr/>
              </p:nvSpPr>
              <p:spPr>
                <a:xfrm>
                  <a:off x="7432346" y="3130816"/>
                  <a:ext cx="86358" cy="75321"/>
                </a:xfrm>
                <a:custGeom>
                  <a:avLst/>
                  <a:gdLst>
                    <a:gd name="connsiteX0" fmla="*/ 86359 w 86358"/>
                    <a:gd name="connsiteY0" fmla="*/ 3874 h 75321"/>
                    <a:gd name="connsiteX1" fmla="*/ 60111 w 86358"/>
                    <a:gd name="connsiteY1" fmla="*/ 68539 h 75321"/>
                    <a:gd name="connsiteX2" fmla="*/ 31414 w 86358"/>
                    <a:gd name="connsiteY2" fmla="*/ 74678 h 75321"/>
                    <a:gd name="connsiteX3" fmla="*/ 6779 w 86358"/>
                    <a:gd name="connsiteY3" fmla="*/ 58725 h 75321"/>
                    <a:gd name="connsiteX4" fmla="*/ 77 w 86358"/>
                    <a:gd name="connsiteY4" fmla="*/ 34590 h 75321"/>
                    <a:gd name="connsiteX5" fmla="*/ 16593 w 86358"/>
                    <a:gd name="connsiteY5" fmla="*/ 5388 h 75321"/>
                    <a:gd name="connsiteX6" fmla="*/ 86359 w 86358"/>
                    <a:gd name="connsiteY6" fmla="*/ 3874 h 7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8" h="75321">
                      <a:moveTo>
                        <a:pt x="86359" y="3874"/>
                      </a:moveTo>
                      <a:cubicBezTo>
                        <a:pt x="81844" y="27278"/>
                        <a:pt x="72013" y="60339"/>
                        <a:pt x="60111" y="68539"/>
                      </a:cubicBezTo>
                      <a:cubicBezTo>
                        <a:pt x="51679" y="74353"/>
                        <a:pt x="41483" y="76529"/>
                        <a:pt x="31414" y="74678"/>
                      </a:cubicBezTo>
                      <a:cubicBezTo>
                        <a:pt x="21340" y="72827"/>
                        <a:pt x="12588" y="67157"/>
                        <a:pt x="6779" y="58725"/>
                      </a:cubicBezTo>
                      <a:cubicBezTo>
                        <a:pt x="1852" y="51576"/>
                        <a:pt x="-463" y="43231"/>
                        <a:pt x="77" y="34590"/>
                      </a:cubicBezTo>
                      <a:cubicBezTo>
                        <a:pt x="820" y="22751"/>
                        <a:pt x="6837" y="12108"/>
                        <a:pt x="16593" y="5388"/>
                      </a:cubicBezTo>
                      <a:cubicBezTo>
                        <a:pt x="28507" y="-2823"/>
                        <a:pt x="62890" y="-241"/>
                        <a:pt x="86359" y="3874"/>
                      </a:cubicBezTo>
                      <a:close/>
                    </a:path>
                  </a:pathLst>
                </a:custGeom>
                <a:grpFill/>
                <a:ln w="5794"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58136A75-F0B6-43EB-BC5C-76EE54D0F8CF}"/>
                    </a:ext>
                  </a:extLst>
                </p:cNvPr>
                <p:cNvSpPr/>
                <p:nvPr/>
              </p:nvSpPr>
              <p:spPr>
                <a:xfrm>
                  <a:off x="7505255" y="3144190"/>
                  <a:ext cx="76620" cy="96470"/>
                </a:xfrm>
                <a:custGeom>
                  <a:avLst/>
                  <a:gdLst>
                    <a:gd name="connsiteX0" fmla="*/ 33615 w 76620"/>
                    <a:gd name="connsiteY0" fmla="*/ 0 h 96470"/>
                    <a:gd name="connsiteX1" fmla="*/ 76495 w 76620"/>
                    <a:gd name="connsiteY1" fmla="*/ 55061 h 96470"/>
                    <a:gd name="connsiteX2" fmla="*/ 67465 w 76620"/>
                    <a:gd name="connsiteY2" fmla="*/ 82986 h 96470"/>
                    <a:gd name="connsiteX3" fmla="*/ 41334 w 76620"/>
                    <a:gd name="connsiteY3" fmla="*/ 96345 h 96470"/>
                    <a:gd name="connsiteX4" fmla="*/ 17082 w 76620"/>
                    <a:gd name="connsiteY4" fmla="*/ 90083 h 96470"/>
                    <a:gd name="connsiteX5" fmla="*/ 50 w 76620"/>
                    <a:gd name="connsiteY5" fmla="*/ 61177 h 96470"/>
                    <a:gd name="connsiteX6" fmla="*/ 33615 w 76620"/>
                    <a:gd name="connsiteY6" fmla="*/ 0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20" h="96470">
                      <a:moveTo>
                        <a:pt x="33615" y="0"/>
                      </a:moveTo>
                      <a:cubicBezTo>
                        <a:pt x="51628" y="15616"/>
                        <a:pt x="75340" y="40657"/>
                        <a:pt x="76495" y="55061"/>
                      </a:cubicBezTo>
                      <a:cubicBezTo>
                        <a:pt x="77314" y="65274"/>
                        <a:pt x="74104" y="75186"/>
                        <a:pt x="67465" y="82986"/>
                      </a:cubicBezTo>
                      <a:cubicBezTo>
                        <a:pt x="60821" y="90785"/>
                        <a:pt x="51542" y="95526"/>
                        <a:pt x="41334" y="96345"/>
                      </a:cubicBezTo>
                      <a:cubicBezTo>
                        <a:pt x="32681" y="97035"/>
                        <a:pt x="24290" y="94871"/>
                        <a:pt x="17082" y="90083"/>
                      </a:cubicBezTo>
                      <a:cubicBezTo>
                        <a:pt x="7199" y="83520"/>
                        <a:pt x="996" y="72987"/>
                        <a:pt x="50" y="61177"/>
                      </a:cubicBezTo>
                      <a:cubicBezTo>
                        <a:pt x="-1111" y="46751"/>
                        <a:pt x="18312" y="18269"/>
                        <a:pt x="33615" y="0"/>
                      </a:cubicBezTo>
                      <a:close/>
                    </a:path>
                  </a:pathLst>
                </a:custGeom>
                <a:grpFill/>
                <a:ln w="5794"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1BA5F7F3-5B0D-4B80-9FC3-999ABD7FAE8B}"/>
                    </a:ext>
                  </a:extLst>
                </p:cNvPr>
                <p:cNvSpPr/>
                <p:nvPr/>
              </p:nvSpPr>
              <p:spPr>
                <a:xfrm>
                  <a:off x="7555183" y="3119105"/>
                  <a:ext cx="92888" cy="76744"/>
                </a:xfrm>
                <a:custGeom>
                  <a:avLst/>
                  <a:gdLst>
                    <a:gd name="connsiteX0" fmla="*/ 0 w 92888"/>
                    <a:gd name="connsiteY0" fmla="*/ 12057 h 76744"/>
                    <a:gd name="connsiteX1" fmla="*/ 70538 w 92888"/>
                    <a:gd name="connsiteY1" fmla="*/ 2255 h 76744"/>
                    <a:gd name="connsiteX2" fmla="*/ 90605 w 92888"/>
                    <a:gd name="connsiteY2" fmla="*/ 24481 h 76744"/>
                    <a:gd name="connsiteX3" fmla="*/ 89079 w 92888"/>
                    <a:gd name="connsiteY3" fmla="*/ 54391 h 76744"/>
                    <a:gd name="connsiteX4" fmla="*/ 71170 w 92888"/>
                    <a:gd name="connsiteY4" fmla="*/ 72625 h 76744"/>
                    <a:gd name="connsiteX5" fmla="*/ 36937 w 92888"/>
                    <a:gd name="connsiteY5" fmla="*/ 72932 h 76744"/>
                    <a:gd name="connsiteX6" fmla="*/ 0 w 92888"/>
                    <a:gd name="connsiteY6" fmla="*/ 12057 h 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88" h="76744">
                      <a:moveTo>
                        <a:pt x="0" y="12057"/>
                      </a:moveTo>
                      <a:cubicBezTo>
                        <a:pt x="22986" y="4106"/>
                        <a:pt x="57219" y="-4070"/>
                        <a:pt x="70538" y="2255"/>
                      </a:cubicBezTo>
                      <a:cubicBezTo>
                        <a:pt x="79980" y="6741"/>
                        <a:pt x="87106" y="14639"/>
                        <a:pt x="90605" y="24481"/>
                      </a:cubicBezTo>
                      <a:cubicBezTo>
                        <a:pt x="94110" y="34329"/>
                        <a:pt x="93565" y="44955"/>
                        <a:pt x="89079" y="54391"/>
                      </a:cubicBezTo>
                      <a:cubicBezTo>
                        <a:pt x="85272" y="62394"/>
                        <a:pt x="79080" y="68696"/>
                        <a:pt x="71170" y="72625"/>
                      </a:cubicBezTo>
                      <a:cubicBezTo>
                        <a:pt x="60330" y="78010"/>
                        <a:pt x="47853" y="78120"/>
                        <a:pt x="36937" y="72932"/>
                      </a:cubicBezTo>
                      <a:cubicBezTo>
                        <a:pt x="23596" y="66601"/>
                        <a:pt x="8339" y="34898"/>
                        <a:pt x="0" y="12057"/>
                      </a:cubicBezTo>
                      <a:close/>
                    </a:path>
                  </a:pathLst>
                </a:custGeom>
                <a:grpFill/>
                <a:ln w="5794"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F5E29FA1-980B-451D-B61B-F5DC4EB76532}"/>
                    </a:ext>
                  </a:extLst>
                </p:cNvPr>
                <p:cNvSpPr/>
                <p:nvPr/>
              </p:nvSpPr>
              <p:spPr>
                <a:xfrm>
                  <a:off x="7460827" y="2811533"/>
                  <a:ext cx="257609" cy="389000"/>
                </a:xfrm>
                <a:custGeom>
                  <a:avLst/>
                  <a:gdLst>
                    <a:gd name="connsiteX0" fmla="*/ 67401 w 257609"/>
                    <a:gd name="connsiteY0" fmla="*/ 388303 h 389000"/>
                    <a:gd name="connsiteX1" fmla="*/ 77933 w 257609"/>
                    <a:gd name="connsiteY1" fmla="*/ 339086 h 389000"/>
                    <a:gd name="connsiteX2" fmla="*/ 78131 w 257609"/>
                    <a:gd name="connsiteY2" fmla="*/ 339075 h 389000"/>
                    <a:gd name="connsiteX3" fmla="*/ 95558 w 257609"/>
                    <a:gd name="connsiteY3" fmla="*/ 386296 h 389000"/>
                    <a:gd name="connsiteX4" fmla="*/ 96631 w 257609"/>
                    <a:gd name="connsiteY4" fmla="*/ 386835 h 389000"/>
                    <a:gd name="connsiteX5" fmla="*/ 97223 w 257609"/>
                    <a:gd name="connsiteY5" fmla="*/ 385744 h 389000"/>
                    <a:gd name="connsiteX6" fmla="*/ 83203 w 257609"/>
                    <a:gd name="connsiteY6" fmla="*/ 338228 h 389000"/>
                    <a:gd name="connsiteX7" fmla="*/ 98639 w 257609"/>
                    <a:gd name="connsiteY7" fmla="*/ 327776 h 389000"/>
                    <a:gd name="connsiteX8" fmla="*/ 137538 w 257609"/>
                    <a:gd name="connsiteY8" fmla="*/ 358463 h 389000"/>
                    <a:gd name="connsiteX9" fmla="*/ 138733 w 257609"/>
                    <a:gd name="connsiteY9" fmla="*/ 358365 h 389000"/>
                    <a:gd name="connsiteX10" fmla="*/ 138670 w 257609"/>
                    <a:gd name="connsiteY10" fmla="*/ 357123 h 389000"/>
                    <a:gd name="connsiteX11" fmla="*/ 101338 w 257609"/>
                    <a:gd name="connsiteY11" fmla="*/ 323412 h 389000"/>
                    <a:gd name="connsiteX12" fmla="*/ 101390 w 257609"/>
                    <a:gd name="connsiteY12" fmla="*/ 323319 h 389000"/>
                    <a:gd name="connsiteX13" fmla="*/ 101431 w 257609"/>
                    <a:gd name="connsiteY13" fmla="*/ 323221 h 389000"/>
                    <a:gd name="connsiteX14" fmla="*/ 151007 w 257609"/>
                    <a:gd name="connsiteY14" fmla="*/ 331734 h 389000"/>
                    <a:gd name="connsiteX15" fmla="*/ 152011 w 257609"/>
                    <a:gd name="connsiteY15" fmla="*/ 331072 h 389000"/>
                    <a:gd name="connsiteX16" fmla="*/ 151361 w 257609"/>
                    <a:gd name="connsiteY16" fmla="*/ 330010 h 389000"/>
                    <a:gd name="connsiteX17" fmla="*/ 102998 w 257609"/>
                    <a:gd name="connsiteY17" fmla="*/ 318346 h 389000"/>
                    <a:gd name="connsiteX18" fmla="*/ 101204 w 257609"/>
                    <a:gd name="connsiteY18" fmla="*/ 313349 h 389000"/>
                    <a:gd name="connsiteX19" fmla="*/ 91571 w 257609"/>
                    <a:gd name="connsiteY19" fmla="*/ 282349 h 389000"/>
                    <a:gd name="connsiteX20" fmla="*/ 245942 w 257609"/>
                    <a:gd name="connsiteY20" fmla="*/ 87541 h 389000"/>
                    <a:gd name="connsiteX21" fmla="*/ 208215 w 257609"/>
                    <a:gd name="connsiteY21" fmla="*/ 236161 h 389000"/>
                    <a:gd name="connsiteX22" fmla="*/ 207525 w 257609"/>
                    <a:gd name="connsiteY22" fmla="*/ 238900 h 389000"/>
                    <a:gd name="connsiteX23" fmla="*/ 210583 w 257609"/>
                    <a:gd name="connsiteY23" fmla="*/ 244019 h 389000"/>
                    <a:gd name="connsiteX24" fmla="*/ 218441 w 257609"/>
                    <a:gd name="connsiteY24" fmla="*/ 241651 h 389000"/>
                    <a:gd name="connsiteX25" fmla="*/ 248466 w 257609"/>
                    <a:gd name="connsiteY25" fmla="*/ 0 h 389000"/>
                    <a:gd name="connsiteX26" fmla="*/ 236837 w 257609"/>
                    <a:gd name="connsiteY26" fmla="*/ 0 h 389000"/>
                    <a:gd name="connsiteX27" fmla="*/ 246011 w 257609"/>
                    <a:gd name="connsiteY27" fmla="*/ 80984 h 389000"/>
                    <a:gd name="connsiteX28" fmla="*/ 245518 w 257609"/>
                    <a:gd name="connsiteY28" fmla="*/ 81036 h 389000"/>
                    <a:gd name="connsiteX29" fmla="*/ 227604 w 257609"/>
                    <a:gd name="connsiteY29" fmla="*/ 92636 h 389000"/>
                    <a:gd name="connsiteX30" fmla="*/ 87108 w 257609"/>
                    <a:gd name="connsiteY30" fmla="*/ 278188 h 389000"/>
                    <a:gd name="connsiteX31" fmla="*/ 58098 w 257609"/>
                    <a:gd name="connsiteY31" fmla="*/ 292870 h 389000"/>
                    <a:gd name="connsiteX32" fmla="*/ 53693 w 257609"/>
                    <a:gd name="connsiteY32" fmla="*/ 294425 h 389000"/>
                    <a:gd name="connsiteX33" fmla="*/ 14499 w 257609"/>
                    <a:gd name="connsiteY33" fmla="*/ 263511 h 389000"/>
                    <a:gd name="connsiteX34" fmla="*/ 13303 w 257609"/>
                    <a:gd name="connsiteY34" fmla="*/ 263610 h 389000"/>
                    <a:gd name="connsiteX35" fmla="*/ 13367 w 257609"/>
                    <a:gd name="connsiteY35" fmla="*/ 264852 h 389000"/>
                    <a:gd name="connsiteX36" fmla="*/ 50711 w 257609"/>
                    <a:gd name="connsiteY36" fmla="*/ 298569 h 389000"/>
                    <a:gd name="connsiteX37" fmla="*/ 50601 w 257609"/>
                    <a:gd name="connsiteY37" fmla="*/ 298754 h 389000"/>
                    <a:gd name="connsiteX38" fmla="*/ 1029 w 257609"/>
                    <a:gd name="connsiteY38" fmla="*/ 290241 h 389000"/>
                    <a:gd name="connsiteX39" fmla="*/ 26 w 257609"/>
                    <a:gd name="connsiteY39" fmla="*/ 290903 h 389000"/>
                    <a:gd name="connsiteX40" fmla="*/ 676 w 257609"/>
                    <a:gd name="connsiteY40" fmla="*/ 291965 h 389000"/>
                    <a:gd name="connsiteX41" fmla="*/ 48842 w 257609"/>
                    <a:gd name="connsiteY41" fmla="*/ 303582 h 389000"/>
                    <a:gd name="connsiteX42" fmla="*/ 50154 w 257609"/>
                    <a:gd name="connsiteY42" fmla="*/ 322182 h 389000"/>
                    <a:gd name="connsiteX43" fmla="*/ 4146 w 257609"/>
                    <a:gd name="connsiteY43" fmla="*/ 340520 h 389000"/>
                    <a:gd name="connsiteX44" fmla="*/ 3635 w 257609"/>
                    <a:gd name="connsiteY44" fmla="*/ 341605 h 389000"/>
                    <a:gd name="connsiteX45" fmla="*/ 4744 w 257609"/>
                    <a:gd name="connsiteY45" fmla="*/ 342168 h 389000"/>
                    <a:gd name="connsiteX46" fmla="*/ 52614 w 257609"/>
                    <a:gd name="connsiteY46" fmla="*/ 326691 h 389000"/>
                    <a:gd name="connsiteX47" fmla="*/ 52736 w 257609"/>
                    <a:gd name="connsiteY47" fmla="*/ 326859 h 389000"/>
                    <a:gd name="connsiteX48" fmla="*/ 20569 w 257609"/>
                    <a:gd name="connsiteY48" fmla="*/ 365549 h 389000"/>
                    <a:gd name="connsiteX49" fmla="*/ 20639 w 257609"/>
                    <a:gd name="connsiteY49" fmla="*/ 366750 h 389000"/>
                    <a:gd name="connsiteX50" fmla="*/ 21880 w 257609"/>
                    <a:gd name="connsiteY50" fmla="*/ 366721 h 389000"/>
                    <a:gd name="connsiteX51" fmla="*/ 56027 w 257609"/>
                    <a:gd name="connsiteY51" fmla="*/ 330817 h 389000"/>
                    <a:gd name="connsiteX52" fmla="*/ 58034 w 257609"/>
                    <a:gd name="connsiteY52" fmla="*/ 332755 h 389000"/>
                    <a:gd name="connsiteX53" fmla="*/ 72786 w 257609"/>
                    <a:gd name="connsiteY53" fmla="*/ 339000 h 389000"/>
                    <a:gd name="connsiteX54" fmla="*/ 65665 w 257609"/>
                    <a:gd name="connsiteY54" fmla="*/ 387996 h 389000"/>
                    <a:gd name="connsiteX55" fmla="*/ 66350 w 257609"/>
                    <a:gd name="connsiteY55" fmla="*/ 388982 h 389000"/>
                    <a:gd name="connsiteX56" fmla="*/ 67401 w 257609"/>
                    <a:gd name="connsiteY56" fmla="*/ 388303 h 3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609" h="389000">
                      <a:moveTo>
                        <a:pt x="67401" y="388303"/>
                      </a:moveTo>
                      <a:lnTo>
                        <a:pt x="77933" y="339086"/>
                      </a:lnTo>
                      <a:cubicBezTo>
                        <a:pt x="77997" y="339081"/>
                        <a:pt x="78067" y="339081"/>
                        <a:pt x="78131" y="339075"/>
                      </a:cubicBezTo>
                      <a:lnTo>
                        <a:pt x="95558" y="386296"/>
                      </a:lnTo>
                      <a:cubicBezTo>
                        <a:pt x="95715" y="386725"/>
                        <a:pt x="96185" y="386963"/>
                        <a:pt x="96631" y="386835"/>
                      </a:cubicBezTo>
                      <a:cubicBezTo>
                        <a:pt x="97096" y="386696"/>
                        <a:pt x="97363" y="386208"/>
                        <a:pt x="97223" y="385744"/>
                      </a:cubicBezTo>
                      <a:lnTo>
                        <a:pt x="83203" y="338228"/>
                      </a:lnTo>
                      <a:cubicBezTo>
                        <a:pt x="89267" y="336626"/>
                        <a:pt x="94751" y="333022"/>
                        <a:pt x="98639" y="327776"/>
                      </a:cubicBezTo>
                      <a:lnTo>
                        <a:pt x="137538" y="358463"/>
                      </a:lnTo>
                      <a:cubicBezTo>
                        <a:pt x="137898" y="358748"/>
                        <a:pt x="138420" y="358707"/>
                        <a:pt x="138733" y="358365"/>
                      </a:cubicBezTo>
                      <a:cubicBezTo>
                        <a:pt x="139059" y="358005"/>
                        <a:pt x="139030" y="357448"/>
                        <a:pt x="138670" y="357123"/>
                      </a:cubicBezTo>
                      <a:lnTo>
                        <a:pt x="101338" y="323412"/>
                      </a:lnTo>
                      <a:cubicBezTo>
                        <a:pt x="101355" y="323377"/>
                        <a:pt x="101373" y="323348"/>
                        <a:pt x="101390" y="323319"/>
                      </a:cubicBezTo>
                      <a:cubicBezTo>
                        <a:pt x="101407" y="323284"/>
                        <a:pt x="101413" y="323255"/>
                        <a:pt x="101431" y="323221"/>
                      </a:cubicBezTo>
                      <a:lnTo>
                        <a:pt x="151007" y="331734"/>
                      </a:lnTo>
                      <a:cubicBezTo>
                        <a:pt x="151460" y="331809"/>
                        <a:pt x="151901" y="331525"/>
                        <a:pt x="152011" y="331072"/>
                      </a:cubicBezTo>
                      <a:cubicBezTo>
                        <a:pt x="152127" y="330602"/>
                        <a:pt x="151837" y="330126"/>
                        <a:pt x="151361" y="330010"/>
                      </a:cubicBezTo>
                      <a:lnTo>
                        <a:pt x="102998" y="318346"/>
                      </a:lnTo>
                      <a:cubicBezTo>
                        <a:pt x="103317" y="316030"/>
                        <a:pt x="102701" y="314440"/>
                        <a:pt x="101204" y="313349"/>
                      </a:cubicBezTo>
                      <a:cubicBezTo>
                        <a:pt x="91217" y="306084"/>
                        <a:pt x="86574" y="293648"/>
                        <a:pt x="91571" y="282349"/>
                      </a:cubicBezTo>
                      <a:cubicBezTo>
                        <a:pt x="112857" y="234229"/>
                        <a:pt x="163513" y="138197"/>
                        <a:pt x="245942" y="87541"/>
                      </a:cubicBezTo>
                      <a:cubicBezTo>
                        <a:pt x="245118" y="129887"/>
                        <a:pt x="236651" y="183184"/>
                        <a:pt x="208215" y="236161"/>
                      </a:cubicBezTo>
                      <a:cubicBezTo>
                        <a:pt x="207745" y="237037"/>
                        <a:pt x="207525" y="237977"/>
                        <a:pt x="207525" y="238900"/>
                      </a:cubicBezTo>
                      <a:cubicBezTo>
                        <a:pt x="207525" y="240966"/>
                        <a:pt x="208633" y="242974"/>
                        <a:pt x="210583" y="244019"/>
                      </a:cubicBezTo>
                      <a:cubicBezTo>
                        <a:pt x="213409" y="245533"/>
                        <a:pt x="216926" y="244477"/>
                        <a:pt x="218441" y="241651"/>
                      </a:cubicBezTo>
                      <a:cubicBezTo>
                        <a:pt x="279565" y="127775"/>
                        <a:pt x="251739" y="12401"/>
                        <a:pt x="248466" y="0"/>
                      </a:cubicBezTo>
                      <a:lnTo>
                        <a:pt x="236837" y="0"/>
                      </a:lnTo>
                      <a:cubicBezTo>
                        <a:pt x="236784" y="679"/>
                        <a:pt x="246070" y="34465"/>
                        <a:pt x="246011" y="80984"/>
                      </a:cubicBezTo>
                      <a:cubicBezTo>
                        <a:pt x="245849" y="81001"/>
                        <a:pt x="245686" y="80989"/>
                        <a:pt x="245518" y="81036"/>
                      </a:cubicBezTo>
                      <a:lnTo>
                        <a:pt x="227604" y="92636"/>
                      </a:lnTo>
                      <a:cubicBezTo>
                        <a:pt x="154054" y="144958"/>
                        <a:pt x="107826" y="231890"/>
                        <a:pt x="87108" y="278188"/>
                      </a:cubicBezTo>
                      <a:cubicBezTo>
                        <a:pt x="82129" y="289318"/>
                        <a:pt x="70233" y="294059"/>
                        <a:pt x="58098" y="292870"/>
                      </a:cubicBezTo>
                      <a:cubicBezTo>
                        <a:pt x="56526" y="292719"/>
                        <a:pt x="55069" y="293218"/>
                        <a:pt x="53693" y="294425"/>
                      </a:cubicBezTo>
                      <a:lnTo>
                        <a:pt x="14499" y="263511"/>
                      </a:lnTo>
                      <a:cubicBezTo>
                        <a:pt x="14139" y="263227"/>
                        <a:pt x="13611" y="263268"/>
                        <a:pt x="13303" y="263610"/>
                      </a:cubicBezTo>
                      <a:cubicBezTo>
                        <a:pt x="12978" y="263970"/>
                        <a:pt x="13007" y="264527"/>
                        <a:pt x="13367" y="264852"/>
                      </a:cubicBezTo>
                      <a:lnTo>
                        <a:pt x="50711" y="298569"/>
                      </a:lnTo>
                      <a:cubicBezTo>
                        <a:pt x="50676" y="298638"/>
                        <a:pt x="50635" y="298679"/>
                        <a:pt x="50601" y="298754"/>
                      </a:cubicBezTo>
                      <a:lnTo>
                        <a:pt x="1029" y="290241"/>
                      </a:lnTo>
                      <a:cubicBezTo>
                        <a:pt x="577" y="290166"/>
                        <a:pt x="136" y="290450"/>
                        <a:pt x="26" y="290903"/>
                      </a:cubicBezTo>
                      <a:cubicBezTo>
                        <a:pt x="-91" y="291373"/>
                        <a:pt x="200" y="291849"/>
                        <a:pt x="676" y="291965"/>
                      </a:cubicBezTo>
                      <a:lnTo>
                        <a:pt x="48842" y="303582"/>
                      </a:lnTo>
                      <a:cubicBezTo>
                        <a:pt x="47177" y="309780"/>
                        <a:pt x="47693" y="316373"/>
                        <a:pt x="50154" y="322182"/>
                      </a:cubicBezTo>
                      <a:lnTo>
                        <a:pt x="4146" y="340520"/>
                      </a:lnTo>
                      <a:cubicBezTo>
                        <a:pt x="3722" y="340688"/>
                        <a:pt x="3490" y="341164"/>
                        <a:pt x="3635" y="341605"/>
                      </a:cubicBezTo>
                      <a:cubicBezTo>
                        <a:pt x="3786" y="342069"/>
                        <a:pt x="4279" y="342319"/>
                        <a:pt x="4744" y="342168"/>
                      </a:cubicBezTo>
                      <a:lnTo>
                        <a:pt x="52614" y="326691"/>
                      </a:lnTo>
                      <a:cubicBezTo>
                        <a:pt x="52655" y="326749"/>
                        <a:pt x="52701" y="326801"/>
                        <a:pt x="52736" y="326859"/>
                      </a:cubicBezTo>
                      <a:lnTo>
                        <a:pt x="20569" y="365549"/>
                      </a:lnTo>
                      <a:cubicBezTo>
                        <a:pt x="20279" y="365903"/>
                        <a:pt x="20302" y="366425"/>
                        <a:pt x="20639" y="366750"/>
                      </a:cubicBezTo>
                      <a:cubicBezTo>
                        <a:pt x="20992" y="367087"/>
                        <a:pt x="21544" y="367069"/>
                        <a:pt x="21880" y="366721"/>
                      </a:cubicBezTo>
                      <a:lnTo>
                        <a:pt x="56027" y="330817"/>
                      </a:lnTo>
                      <a:cubicBezTo>
                        <a:pt x="56682" y="331473"/>
                        <a:pt x="57297" y="332163"/>
                        <a:pt x="58034" y="332755"/>
                      </a:cubicBezTo>
                      <a:cubicBezTo>
                        <a:pt x="62567" y="336400"/>
                        <a:pt x="67668" y="338407"/>
                        <a:pt x="72786" y="339000"/>
                      </a:cubicBezTo>
                      <a:lnTo>
                        <a:pt x="65665" y="387996"/>
                      </a:lnTo>
                      <a:cubicBezTo>
                        <a:pt x="65602" y="388449"/>
                        <a:pt x="65898" y="388884"/>
                        <a:pt x="66350" y="388982"/>
                      </a:cubicBezTo>
                      <a:cubicBezTo>
                        <a:pt x="66832" y="389081"/>
                        <a:pt x="67296" y="388779"/>
                        <a:pt x="67401" y="388303"/>
                      </a:cubicBezTo>
                      <a:close/>
                    </a:path>
                  </a:pathLst>
                </a:custGeom>
                <a:grpFill/>
                <a:ln w="5794" cap="flat">
                  <a:noFill/>
                  <a:prstDash val="solid"/>
                  <a:miter/>
                </a:ln>
              </p:spPr>
              <p:txBody>
                <a:bodyPr rtlCol="0" anchor="ctr"/>
                <a:lstStyle/>
                <a:p>
                  <a:endParaRPr lang="en-US"/>
                </a:p>
              </p:txBody>
            </p:sp>
          </p:grpSp>
        </p:grpSp>
        <p:grpSp>
          <p:nvGrpSpPr>
            <p:cNvPr id="572" name="Content Placeholder 3" descr="A wreath with lemons and leaves">
              <a:extLst>
                <a:ext uri="{FF2B5EF4-FFF2-40B4-BE49-F238E27FC236}">
                  <a16:creationId xmlns:a16="http://schemas.microsoft.com/office/drawing/2014/main" id="{336F4107-49BB-42F5-B0E3-3D4E70060176}"/>
                </a:ext>
              </a:extLst>
            </p:cNvPr>
            <p:cNvGrpSpPr/>
            <p:nvPr/>
          </p:nvGrpSpPr>
          <p:grpSpPr>
            <a:xfrm>
              <a:off x="6019669" y="4583227"/>
              <a:ext cx="704997" cy="470551"/>
              <a:chOff x="6021020" y="4591812"/>
              <a:chExt cx="704997" cy="470551"/>
            </a:xfrm>
          </p:grpSpPr>
          <p:grpSp>
            <p:nvGrpSpPr>
              <p:cNvPr id="573" name="Content Placeholder 3" descr="A wreath with lemons and leaves">
                <a:extLst>
                  <a:ext uri="{FF2B5EF4-FFF2-40B4-BE49-F238E27FC236}">
                    <a16:creationId xmlns:a16="http://schemas.microsoft.com/office/drawing/2014/main" id="{2493E448-1D0D-4F3C-8D92-6935CACC6CC0}"/>
                  </a:ext>
                </a:extLst>
              </p:cNvPr>
              <p:cNvGrpSpPr/>
              <p:nvPr/>
            </p:nvGrpSpPr>
            <p:grpSpPr>
              <a:xfrm>
                <a:off x="6021020" y="4591812"/>
                <a:ext cx="479942" cy="455414"/>
                <a:chOff x="6021020" y="4591812"/>
                <a:chExt cx="479942" cy="455414"/>
              </a:xfrm>
            </p:grpSpPr>
            <p:sp>
              <p:nvSpPr>
                <p:cNvPr id="574" name="Freeform: Shape 573">
                  <a:extLst>
                    <a:ext uri="{FF2B5EF4-FFF2-40B4-BE49-F238E27FC236}">
                      <a16:creationId xmlns:a16="http://schemas.microsoft.com/office/drawing/2014/main" id="{8C80E332-70DF-416D-88A8-878E49502A52}"/>
                    </a:ext>
                  </a:extLst>
                </p:cNvPr>
                <p:cNvSpPr/>
                <p:nvPr/>
              </p:nvSpPr>
              <p:spPr>
                <a:xfrm>
                  <a:off x="6021020" y="4591812"/>
                  <a:ext cx="479942" cy="455414"/>
                </a:xfrm>
                <a:custGeom>
                  <a:avLst/>
                  <a:gdLst>
                    <a:gd name="connsiteX0" fmla="*/ 476003 w 479942"/>
                    <a:gd name="connsiteY0" fmla="*/ 368395 h 455414"/>
                    <a:gd name="connsiteX1" fmla="*/ 472243 w 479942"/>
                    <a:gd name="connsiteY1" fmla="*/ 333518 h 455414"/>
                    <a:gd name="connsiteX2" fmla="*/ 364611 w 479942"/>
                    <a:gd name="connsiteY2" fmla="*/ 81891 h 455414"/>
                    <a:gd name="connsiteX3" fmla="*/ 94687 w 479942"/>
                    <a:gd name="connsiteY3" fmla="*/ 12404 h 455414"/>
                    <a:gd name="connsiteX4" fmla="*/ 44518 w 479942"/>
                    <a:gd name="connsiteY4" fmla="*/ 22762 h 455414"/>
                    <a:gd name="connsiteX5" fmla="*/ 17876 w 479942"/>
                    <a:gd name="connsiteY5" fmla="*/ 36504 h 455414"/>
                    <a:gd name="connsiteX6" fmla="*/ 8301 w 479942"/>
                    <a:gd name="connsiteY6" fmla="*/ 68532 h 455414"/>
                    <a:gd name="connsiteX7" fmla="*/ 6612 w 479942"/>
                    <a:gd name="connsiteY7" fmla="*/ 108580 h 455414"/>
                    <a:gd name="connsiteX8" fmla="*/ 111052 w 479942"/>
                    <a:gd name="connsiteY8" fmla="*/ 373548 h 455414"/>
                    <a:gd name="connsiteX9" fmla="*/ 376711 w 479942"/>
                    <a:gd name="connsiteY9" fmla="*/ 444597 h 455414"/>
                    <a:gd name="connsiteX10" fmla="*/ 408738 w 479942"/>
                    <a:gd name="connsiteY10" fmla="*/ 443610 h 455414"/>
                    <a:gd name="connsiteX11" fmla="*/ 466103 w 479942"/>
                    <a:gd name="connsiteY11" fmla="*/ 426160 h 455414"/>
                    <a:gd name="connsiteX12" fmla="*/ 476003 w 479942"/>
                    <a:gd name="connsiteY12" fmla="*/ 368395 h 45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42" h="455414">
                      <a:moveTo>
                        <a:pt x="476003" y="368395"/>
                      </a:moveTo>
                      <a:cubicBezTo>
                        <a:pt x="471616" y="357247"/>
                        <a:pt x="469904" y="345263"/>
                        <a:pt x="472243" y="333518"/>
                      </a:cubicBezTo>
                      <a:cubicBezTo>
                        <a:pt x="487958" y="254397"/>
                        <a:pt x="448450" y="154768"/>
                        <a:pt x="364611" y="81891"/>
                      </a:cubicBezTo>
                      <a:cubicBezTo>
                        <a:pt x="278642" y="7157"/>
                        <a:pt x="171301" y="-17541"/>
                        <a:pt x="94687" y="12404"/>
                      </a:cubicBezTo>
                      <a:cubicBezTo>
                        <a:pt x="78687" y="18660"/>
                        <a:pt x="61614" y="21097"/>
                        <a:pt x="44518" y="22762"/>
                      </a:cubicBezTo>
                      <a:cubicBezTo>
                        <a:pt x="34566" y="23732"/>
                        <a:pt x="24956" y="28363"/>
                        <a:pt x="17876" y="36504"/>
                      </a:cubicBezTo>
                      <a:cubicBezTo>
                        <a:pt x="9908" y="45668"/>
                        <a:pt x="6797" y="57384"/>
                        <a:pt x="8301" y="68532"/>
                      </a:cubicBezTo>
                      <a:cubicBezTo>
                        <a:pt x="10111" y="81943"/>
                        <a:pt x="10355" y="95581"/>
                        <a:pt x="6612" y="108580"/>
                      </a:cubicBezTo>
                      <a:cubicBezTo>
                        <a:pt x="-16694" y="189581"/>
                        <a:pt x="22431" y="296511"/>
                        <a:pt x="111052" y="373548"/>
                      </a:cubicBezTo>
                      <a:cubicBezTo>
                        <a:pt x="195442" y="446912"/>
                        <a:pt x="300416" y="472028"/>
                        <a:pt x="376711" y="444597"/>
                      </a:cubicBezTo>
                      <a:cubicBezTo>
                        <a:pt x="387005" y="440894"/>
                        <a:pt x="398171" y="440761"/>
                        <a:pt x="408738" y="443610"/>
                      </a:cubicBezTo>
                      <a:cubicBezTo>
                        <a:pt x="428968" y="449071"/>
                        <a:pt x="451432" y="443036"/>
                        <a:pt x="466103" y="426160"/>
                      </a:cubicBezTo>
                      <a:cubicBezTo>
                        <a:pt x="480402" y="409714"/>
                        <a:pt x="483472" y="387366"/>
                        <a:pt x="476003" y="368395"/>
                      </a:cubicBezTo>
                      <a:close/>
                    </a:path>
                  </a:pathLst>
                </a:custGeom>
                <a:solidFill>
                  <a:schemeClr val="accent4"/>
                </a:solidFill>
                <a:ln w="5794"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B58EAEA6-8ACC-4608-B649-005362514E86}"/>
                    </a:ext>
                  </a:extLst>
                </p:cNvPr>
                <p:cNvSpPr/>
                <p:nvPr/>
              </p:nvSpPr>
              <p:spPr>
                <a:xfrm>
                  <a:off x="6180784" y="4618016"/>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4" y="34819"/>
                        <a:pt x="0" y="27025"/>
                        <a:pt x="0" y="17410"/>
                      </a:cubicBezTo>
                      <a:cubicBezTo>
                        <a:pt x="0" y="7795"/>
                        <a:pt x="7794" y="0"/>
                        <a:pt x="17410" y="0"/>
                      </a:cubicBezTo>
                      <a:cubicBezTo>
                        <a:pt x="27025" y="0"/>
                        <a:pt x="34819" y="7795"/>
                        <a:pt x="34819" y="17410"/>
                      </a:cubicBezTo>
                      <a:close/>
                    </a:path>
                  </a:pathLst>
                </a:custGeom>
                <a:solidFill>
                  <a:srgbClr val="FFFFFF"/>
                </a:solidFill>
                <a:ln w="5794"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E62D0B6-11D5-4EBF-AB13-CDCB25051DF0}"/>
                    </a:ext>
                  </a:extLst>
                </p:cNvPr>
                <p:cNvSpPr/>
                <p:nvPr/>
              </p:nvSpPr>
              <p:spPr>
                <a:xfrm>
                  <a:off x="6175868" y="4675537"/>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solidFill>
                  <a:srgbClr val="FFFFFF"/>
                </a:solidFill>
                <a:ln w="5794"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E38CBF05-C505-4E60-9EF0-24AA3545ED7F}"/>
                    </a:ext>
                  </a:extLst>
                </p:cNvPr>
                <p:cNvSpPr/>
                <p:nvPr/>
              </p:nvSpPr>
              <p:spPr>
                <a:xfrm>
                  <a:off x="6144061" y="4662944"/>
                  <a:ext cx="23212" cy="23212"/>
                </a:xfrm>
                <a:custGeom>
                  <a:avLst/>
                  <a:gdLst>
                    <a:gd name="connsiteX0" fmla="*/ 23213 w 23212"/>
                    <a:gd name="connsiteY0" fmla="*/ 11607 h 23212"/>
                    <a:gd name="connsiteX1" fmla="*/ 11606 w 23212"/>
                    <a:gd name="connsiteY1" fmla="*/ 23213 h 23212"/>
                    <a:gd name="connsiteX2" fmla="*/ 0 w 23212"/>
                    <a:gd name="connsiteY2" fmla="*/ 11607 h 23212"/>
                    <a:gd name="connsiteX3" fmla="*/ 11606 w 23212"/>
                    <a:gd name="connsiteY3" fmla="*/ 0 h 23212"/>
                    <a:gd name="connsiteX4" fmla="*/ 23213 w 23212"/>
                    <a:gd name="connsiteY4" fmla="*/ 11607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7"/>
                      </a:moveTo>
                      <a:cubicBezTo>
                        <a:pt x="23213" y="18016"/>
                        <a:pt x="18017" y="23213"/>
                        <a:pt x="11606" y="23213"/>
                      </a:cubicBezTo>
                      <a:cubicBezTo>
                        <a:pt x="5196" y="23213"/>
                        <a:pt x="0" y="18016"/>
                        <a:pt x="0" y="11607"/>
                      </a:cubicBezTo>
                      <a:cubicBezTo>
                        <a:pt x="0" y="5197"/>
                        <a:pt x="5196" y="0"/>
                        <a:pt x="11606" y="0"/>
                      </a:cubicBezTo>
                      <a:cubicBezTo>
                        <a:pt x="18017" y="0"/>
                        <a:pt x="23213" y="5197"/>
                        <a:pt x="23213" y="11607"/>
                      </a:cubicBezTo>
                      <a:close/>
                    </a:path>
                  </a:pathLst>
                </a:custGeom>
                <a:solidFill>
                  <a:srgbClr val="FFFFFF"/>
                </a:solidFill>
                <a:ln w="5794" cap="flat">
                  <a:noFill/>
                  <a:prstDash val="solid"/>
                  <a:miter/>
                </a:ln>
              </p:spPr>
              <p:txBody>
                <a:bodyPr rtlCol="0" anchor="ctr"/>
                <a:lstStyle/>
                <a:p>
                  <a:endParaRPr lang="en-US"/>
                </a:p>
              </p:txBody>
            </p:sp>
          </p:grpSp>
          <p:sp>
            <p:nvSpPr>
              <p:cNvPr id="578" name="Freeform: Shape 577">
                <a:extLst>
                  <a:ext uri="{FF2B5EF4-FFF2-40B4-BE49-F238E27FC236}">
                    <a16:creationId xmlns:a16="http://schemas.microsoft.com/office/drawing/2014/main" id="{556136A0-6F93-4E59-AF5A-DE1AA75D0CFC}"/>
                  </a:ext>
                </a:extLst>
              </p:cNvPr>
              <p:cNvSpPr/>
              <p:nvPr/>
            </p:nvSpPr>
            <p:spPr>
              <a:xfrm>
                <a:off x="6295208" y="4618578"/>
                <a:ext cx="208876" cy="235511"/>
              </a:xfrm>
              <a:custGeom>
                <a:avLst/>
                <a:gdLst>
                  <a:gd name="connsiteX0" fmla="*/ 5812 w 208876"/>
                  <a:gd name="connsiteY0" fmla="*/ 0 h 235511"/>
                  <a:gd name="connsiteX1" fmla="*/ 8081 w 208876"/>
                  <a:gd name="connsiteY1" fmla="*/ 464 h 235511"/>
                  <a:gd name="connsiteX2" fmla="*/ 102481 w 208876"/>
                  <a:gd name="connsiteY2" fmla="*/ 60040 h 235511"/>
                  <a:gd name="connsiteX3" fmla="*/ 208709 w 208876"/>
                  <a:gd name="connsiteY3" fmla="*/ 228327 h 235511"/>
                  <a:gd name="connsiteX4" fmla="*/ 204449 w 208876"/>
                  <a:gd name="connsiteY4" fmla="*/ 235343 h 235511"/>
                  <a:gd name="connsiteX5" fmla="*/ 197433 w 208876"/>
                  <a:gd name="connsiteY5" fmla="*/ 231083 h 235511"/>
                  <a:gd name="connsiteX6" fmla="*/ 94862 w 208876"/>
                  <a:gd name="connsiteY6" fmla="*/ 68797 h 235511"/>
                  <a:gd name="connsiteX7" fmla="*/ 3531 w 208876"/>
                  <a:gd name="connsiteY7" fmla="*/ 11142 h 235511"/>
                  <a:gd name="connsiteX8" fmla="*/ 467 w 208876"/>
                  <a:gd name="connsiteY8" fmla="*/ 3528 h 235511"/>
                  <a:gd name="connsiteX9" fmla="*/ 5812 w 208876"/>
                  <a:gd name="connsiteY9" fmla="*/ 0 h 23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876" h="235511">
                    <a:moveTo>
                      <a:pt x="5812" y="0"/>
                    </a:moveTo>
                    <a:cubicBezTo>
                      <a:pt x="6566" y="0"/>
                      <a:pt x="7338" y="145"/>
                      <a:pt x="8081" y="464"/>
                    </a:cubicBezTo>
                    <a:cubicBezTo>
                      <a:pt x="41734" y="14792"/>
                      <a:pt x="73495" y="34837"/>
                      <a:pt x="102481" y="60040"/>
                    </a:cubicBezTo>
                    <a:cubicBezTo>
                      <a:pt x="154989" y="105682"/>
                      <a:pt x="193708" y="167022"/>
                      <a:pt x="208709" y="228327"/>
                    </a:cubicBezTo>
                    <a:cubicBezTo>
                      <a:pt x="209469" y="231437"/>
                      <a:pt x="207566" y="234582"/>
                      <a:pt x="204449" y="235343"/>
                    </a:cubicBezTo>
                    <a:cubicBezTo>
                      <a:pt x="201356" y="236109"/>
                      <a:pt x="198199" y="234200"/>
                      <a:pt x="197433" y="231083"/>
                    </a:cubicBezTo>
                    <a:cubicBezTo>
                      <a:pt x="182983" y="172053"/>
                      <a:pt x="145599" y="112901"/>
                      <a:pt x="94862" y="68797"/>
                    </a:cubicBezTo>
                    <a:cubicBezTo>
                      <a:pt x="66792" y="44400"/>
                      <a:pt x="36064" y="25000"/>
                      <a:pt x="3531" y="11142"/>
                    </a:cubicBezTo>
                    <a:cubicBezTo>
                      <a:pt x="583" y="9889"/>
                      <a:pt x="-792" y="6482"/>
                      <a:pt x="467" y="3528"/>
                    </a:cubicBezTo>
                    <a:cubicBezTo>
                      <a:pt x="1413" y="1323"/>
                      <a:pt x="3560" y="0"/>
                      <a:pt x="5812" y="0"/>
                    </a:cubicBezTo>
                    <a:close/>
                  </a:path>
                </a:pathLst>
              </a:custGeom>
              <a:solidFill>
                <a:srgbClr val="FFFFFF"/>
              </a:solidFill>
              <a:ln w="5794" cap="flat">
                <a:noFill/>
                <a:prstDash val="solid"/>
                <a:miter/>
              </a:ln>
            </p:spPr>
            <p:txBody>
              <a:bodyPr rtlCol="0" anchor="ctr"/>
              <a:lstStyle/>
              <a:p>
                <a:endParaRPr lang="en-US"/>
              </a:p>
            </p:txBody>
          </p:sp>
          <p:grpSp>
            <p:nvGrpSpPr>
              <p:cNvPr id="579" name="Content Placeholder 3" descr="A wreath with lemons and leaves">
                <a:extLst>
                  <a:ext uri="{FF2B5EF4-FFF2-40B4-BE49-F238E27FC236}">
                    <a16:creationId xmlns:a16="http://schemas.microsoft.com/office/drawing/2014/main" id="{DA6746B2-E373-4622-8DF2-71F7ADDBD4A6}"/>
                  </a:ext>
                </a:extLst>
              </p:cNvPr>
              <p:cNvGrpSpPr/>
              <p:nvPr/>
            </p:nvGrpSpPr>
            <p:grpSpPr>
              <a:xfrm>
                <a:off x="6296890" y="4770305"/>
                <a:ext cx="429127" cy="292059"/>
                <a:chOff x="6296890" y="4770305"/>
                <a:chExt cx="429127" cy="292059"/>
              </a:xfrm>
            </p:grpSpPr>
            <p:sp>
              <p:nvSpPr>
                <p:cNvPr id="580" name="Freeform: Shape 579">
                  <a:extLst>
                    <a:ext uri="{FF2B5EF4-FFF2-40B4-BE49-F238E27FC236}">
                      <a16:creationId xmlns:a16="http://schemas.microsoft.com/office/drawing/2014/main" id="{3B17EE63-C3B3-4AE7-8F43-5CAB2F03D843}"/>
                    </a:ext>
                  </a:extLst>
                </p:cNvPr>
                <p:cNvSpPr/>
                <p:nvPr/>
              </p:nvSpPr>
              <p:spPr>
                <a:xfrm>
                  <a:off x="6412301" y="4770305"/>
                  <a:ext cx="75219" cy="91027"/>
                </a:xfrm>
                <a:custGeom>
                  <a:avLst/>
                  <a:gdLst>
                    <a:gd name="connsiteX0" fmla="*/ 11816 w 75219"/>
                    <a:gd name="connsiteY0" fmla="*/ 91027 h 91027"/>
                    <a:gd name="connsiteX1" fmla="*/ 2212 w 75219"/>
                    <a:gd name="connsiteY1" fmla="*/ 21905 h 91027"/>
                    <a:gd name="connsiteX2" fmla="*/ 23997 w 75219"/>
                    <a:gd name="connsiteY2" fmla="*/ 2239 h 91027"/>
                    <a:gd name="connsiteX3" fmla="*/ 53309 w 75219"/>
                    <a:gd name="connsiteY3" fmla="*/ 3736 h 91027"/>
                    <a:gd name="connsiteX4" fmla="*/ 71183 w 75219"/>
                    <a:gd name="connsiteY4" fmla="*/ 21285 h 91027"/>
                    <a:gd name="connsiteX5" fmla="*/ 71484 w 75219"/>
                    <a:gd name="connsiteY5" fmla="*/ 54833 h 91027"/>
                    <a:gd name="connsiteX6" fmla="*/ 11816 w 75219"/>
                    <a:gd name="connsiteY6" fmla="*/ 91027 h 9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19" h="91027">
                      <a:moveTo>
                        <a:pt x="11816" y="91027"/>
                      </a:moveTo>
                      <a:cubicBezTo>
                        <a:pt x="4028" y="68499"/>
                        <a:pt x="-3992" y="34957"/>
                        <a:pt x="2212" y="21905"/>
                      </a:cubicBezTo>
                      <a:cubicBezTo>
                        <a:pt x="6610" y="12655"/>
                        <a:pt x="14346" y="5668"/>
                        <a:pt x="23997" y="2239"/>
                      </a:cubicBezTo>
                      <a:cubicBezTo>
                        <a:pt x="33647" y="-1197"/>
                        <a:pt x="44058" y="-663"/>
                        <a:pt x="53309" y="3736"/>
                      </a:cubicBezTo>
                      <a:cubicBezTo>
                        <a:pt x="61149" y="7462"/>
                        <a:pt x="67329" y="13531"/>
                        <a:pt x="71183" y="21285"/>
                      </a:cubicBezTo>
                      <a:cubicBezTo>
                        <a:pt x="76458" y="31910"/>
                        <a:pt x="76568" y="44137"/>
                        <a:pt x="71484" y="54833"/>
                      </a:cubicBezTo>
                      <a:cubicBezTo>
                        <a:pt x="65263" y="67902"/>
                        <a:pt x="34199" y="82856"/>
                        <a:pt x="11816" y="91027"/>
                      </a:cubicBezTo>
                      <a:close/>
                    </a:path>
                  </a:pathLst>
                </a:custGeom>
                <a:solidFill>
                  <a:srgbClr val="FFFFFF"/>
                </a:solidFill>
                <a:ln w="5794"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156EE4F1-31F4-4689-9ADD-14A6196E4C54}"/>
                    </a:ext>
                  </a:extLst>
                </p:cNvPr>
                <p:cNvSpPr/>
                <p:nvPr/>
              </p:nvSpPr>
              <p:spPr>
                <a:xfrm>
                  <a:off x="6331412" y="4776279"/>
                  <a:ext cx="75321" cy="86358"/>
                </a:xfrm>
                <a:custGeom>
                  <a:avLst/>
                  <a:gdLst>
                    <a:gd name="connsiteX0" fmla="*/ 71448 w 75321"/>
                    <a:gd name="connsiteY0" fmla="*/ 86359 h 86358"/>
                    <a:gd name="connsiteX1" fmla="*/ 6783 w 75321"/>
                    <a:gd name="connsiteY1" fmla="*/ 60111 h 86358"/>
                    <a:gd name="connsiteX2" fmla="*/ 643 w 75321"/>
                    <a:gd name="connsiteY2" fmla="*/ 31414 h 86358"/>
                    <a:gd name="connsiteX3" fmla="*/ 16596 w 75321"/>
                    <a:gd name="connsiteY3" fmla="*/ 6780 h 86358"/>
                    <a:gd name="connsiteX4" fmla="*/ 40732 w 75321"/>
                    <a:gd name="connsiteY4" fmla="*/ 77 h 86358"/>
                    <a:gd name="connsiteX5" fmla="*/ 69933 w 75321"/>
                    <a:gd name="connsiteY5" fmla="*/ 16593 h 86358"/>
                    <a:gd name="connsiteX6" fmla="*/ 71448 w 75321"/>
                    <a:gd name="connsiteY6" fmla="*/ 86359 h 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21" h="86358">
                      <a:moveTo>
                        <a:pt x="71448" y="86359"/>
                      </a:moveTo>
                      <a:cubicBezTo>
                        <a:pt x="48043" y="81844"/>
                        <a:pt x="14983" y="72013"/>
                        <a:pt x="6783" y="60111"/>
                      </a:cubicBezTo>
                      <a:cubicBezTo>
                        <a:pt x="968" y="51679"/>
                        <a:pt x="-1208" y="41483"/>
                        <a:pt x="643" y="31414"/>
                      </a:cubicBezTo>
                      <a:cubicBezTo>
                        <a:pt x="2494" y="21340"/>
                        <a:pt x="8164" y="12588"/>
                        <a:pt x="16596" y="6780"/>
                      </a:cubicBezTo>
                      <a:cubicBezTo>
                        <a:pt x="23746" y="1853"/>
                        <a:pt x="32091" y="-463"/>
                        <a:pt x="40732" y="77"/>
                      </a:cubicBezTo>
                      <a:cubicBezTo>
                        <a:pt x="52570" y="819"/>
                        <a:pt x="63213" y="6838"/>
                        <a:pt x="69933" y="16593"/>
                      </a:cubicBezTo>
                      <a:cubicBezTo>
                        <a:pt x="78145" y="28507"/>
                        <a:pt x="75562" y="62885"/>
                        <a:pt x="71448" y="86359"/>
                      </a:cubicBezTo>
                      <a:close/>
                    </a:path>
                  </a:pathLst>
                </a:custGeom>
                <a:solidFill>
                  <a:srgbClr val="FFFFFF"/>
                </a:solidFill>
                <a:ln w="5794"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74E29F7A-E67F-40C6-B0FD-9EF9B5138A6A}"/>
                    </a:ext>
                  </a:extLst>
                </p:cNvPr>
                <p:cNvSpPr/>
                <p:nvPr/>
              </p:nvSpPr>
              <p:spPr>
                <a:xfrm>
                  <a:off x="6296890" y="4849182"/>
                  <a:ext cx="96470" cy="76620"/>
                </a:xfrm>
                <a:custGeom>
                  <a:avLst/>
                  <a:gdLst>
                    <a:gd name="connsiteX0" fmla="*/ 96471 w 96470"/>
                    <a:gd name="connsiteY0" fmla="*/ 33616 h 76620"/>
                    <a:gd name="connsiteX1" fmla="*/ 41410 w 96470"/>
                    <a:gd name="connsiteY1" fmla="*/ 76495 h 76620"/>
                    <a:gd name="connsiteX2" fmla="*/ 13485 w 96470"/>
                    <a:gd name="connsiteY2" fmla="*/ 67465 h 76620"/>
                    <a:gd name="connsiteX3" fmla="*/ 126 w 96470"/>
                    <a:gd name="connsiteY3" fmla="*/ 41334 h 76620"/>
                    <a:gd name="connsiteX4" fmla="*/ 6387 w 96470"/>
                    <a:gd name="connsiteY4" fmla="*/ 17082 h 76620"/>
                    <a:gd name="connsiteX5" fmla="*/ 35293 w 96470"/>
                    <a:gd name="connsiteY5" fmla="*/ 50 h 76620"/>
                    <a:gd name="connsiteX6" fmla="*/ 96471 w 96470"/>
                    <a:gd name="connsiteY6" fmla="*/ 33616 h 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70" h="76620">
                      <a:moveTo>
                        <a:pt x="96471" y="33616"/>
                      </a:moveTo>
                      <a:cubicBezTo>
                        <a:pt x="80854" y="51628"/>
                        <a:pt x="55813" y="75340"/>
                        <a:pt x="41410" y="76495"/>
                      </a:cubicBezTo>
                      <a:cubicBezTo>
                        <a:pt x="31196" y="77314"/>
                        <a:pt x="21284" y="74104"/>
                        <a:pt x="13485" y="67465"/>
                      </a:cubicBezTo>
                      <a:cubicBezTo>
                        <a:pt x="5685" y="60821"/>
                        <a:pt x="944" y="51542"/>
                        <a:pt x="126" y="41334"/>
                      </a:cubicBezTo>
                      <a:cubicBezTo>
                        <a:pt x="-565" y="32681"/>
                        <a:pt x="1600" y="24290"/>
                        <a:pt x="6387" y="17082"/>
                      </a:cubicBezTo>
                      <a:cubicBezTo>
                        <a:pt x="12951" y="7199"/>
                        <a:pt x="23484" y="996"/>
                        <a:pt x="35293" y="50"/>
                      </a:cubicBezTo>
                      <a:cubicBezTo>
                        <a:pt x="49714" y="-1111"/>
                        <a:pt x="78202" y="18318"/>
                        <a:pt x="96471" y="33616"/>
                      </a:cubicBezTo>
                      <a:close/>
                    </a:path>
                  </a:pathLst>
                </a:custGeom>
                <a:solidFill>
                  <a:srgbClr val="FFFFFF"/>
                </a:solidFill>
                <a:ln w="5794"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C4A99E84-12D9-4085-99B7-EE74AB346858}"/>
                    </a:ext>
                  </a:extLst>
                </p:cNvPr>
                <p:cNvSpPr/>
                <p:nvPr/>
              </p:nvSpPr>
              <p:spPr>
                <a:xfrm>
                  <a:off x="6341695" y="4899111"/>
                  <a:ext cx="76744" cy="92883"/>
                </a:xfrm>
                <a:custGeom>
                  <a:avLst/>
                  <a:gdLst>
                    <a:gd name="connsiteX0" fmla="*/ 64688 w 76744"/>
                    <a:gd name="connsiteY0" fmla="*/ 0 h 92883"/>
                    <a:gd name="connsiteX1" fmla="*/ 74490 w 76744"/>
                    <a:gd name="connsiteY1" fmla="*/ 70532 h 92883"/>
                    <a:gd name="connsiteX2" fmla="*/ 52264 w 76744"/>
                    <a:gd name="connsiteY2" fmla="*/ 90599 h 92883"/>
                    <a:gd name="connsiteX3" fmla="*/ 22354 w 76744"/>
                    <a:gd name="connsiteY3" fmla="*/ 89073 h 92883"/>
                    <a:gd name="connsiteX4" fmla="*/ 4120 w 76744"/>
                    <a:gd name="connsiteY4" fmla="*/ 71165 h 92883"/>
                    <a:gd name="connsiteX5" fmla="*/ 3813 w 76744"/>
                    <a:gd name="connsiteY5" fmla="*/ 36932 h 92883"/>
                    <a:gd name="connsiteX6" fmla="*/ 64688 w 76744"/>
                    <a:gd name="connsiteY6" fmla="*/ 0 h 9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44" h="92883">
                      <a:moveTo>
                        <a:pt x="64688" y="0"/>
                      </a:moveTo>
                      <a:cubicBezTo>
                        <a:pt x="72639" y="22986"/>
                        <a:pt x="80815" y="57219"/>
                        <a:pt x="74490" y="70532"/>
                      </a:cubicBezTo>
                      <a:cubicBezTo>
                        <a:pt x="70004" y="79974"/>
                        <a:pt x="62106" y="87100"/>
                        <a:pt x="52264" y="90599"/>
                      </a:cubicBezTo>
                      <a:cubicBezTo>
                        <a:pt x="42415" y="94105"/>
                        <a:pt x="31790" y="93559"/>
                        <a:pt x="22354" y="89073"/>
                      </a:cubicBezTo>
                      <a:cubicBezTo>
                        <a:pt x="14351" y="85266"/>
                        <a:pt x="8049" y="79074"/>
                        <a:pt x="4120" y="71165"/>
                      </a:cubicBezTo>
                      <a:cubicBezTo>
                        <a:pt x="-1265" y="60324"/>
                        <a:pt x="-1375" y="47847"/>
                        <a:pt x="3813" y="36932"/>
                      </a:cubicBezTo>
                      <a:cubicBezTo>
                        <a:pt x="10150" y="23602"/>
                        <a:pt x="41853" y="8339"/>
                        <a:pt x="64688" y="0"/>
                      </a:cubicBezTo>
                      <a:close/>
                    </a:path>
                  </a:pathLst>
                </a:custGeom>
                <a:solidFill>
                  <a:srgbClr val="FFFFFF"/>
                </a:solidFill>
                <a:ln w="5794"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E1F890FB-5948-4FCC-9D27-7E4EA06AAF49}"/>
                    </a:ext>
                  </a:extLst>
                </p:cNvPr>
                <p:cNvSpPr/>
                <p:nvPr/>
              </p:nvSpPr>
              <p:spPr>
                <a:xfrm>
                  <a:off x="6337016" y="4804754"/>
                  <a:ext cx="389001" cy="257609"/>
                </a:xfrm>
                <a:custGeom>
                  <a:avLst/>
                  <a:gdLst>
                    <a:gd name="connsiteX0" fmla="*/ 698 w 389001"/>
                    <a:gd name="connsiteY0" fmla="*/ 67401 h 257609"/>
                    <a:gd name="connsiteX1" fmla="*/ 49915 w 389001"/>
                    <a:gd name="connsiteY1" fmla="*/ 77933 h 257609"/>
                    <a:gd name="connsiteX2" fmla="*/ 49926 w 389001"/>
                    <a:gd name="connsiteY2" fmla="*/ 78131 h 257609"/>
                    <a:gd name="connsiteX3" fmla="*/ 2706 w 389001"/>
                    <a:gd name="connsiteY3" fmla="*/ 95558 h 257609"/>
                    <a:gd name="connsiteX4" fmla="*/ 2166 w 389001"/>
                    <a:gd name="connsiteY4" fmla="*/ 96631 h 257609"/>
                    <a:gd name="connsiteX5" fmla="*/ 3257 w 389001"/>
                    <a:gd name="connsiteY5" fmla="*/ 97223 h 257609"/>
                    <a:gd name="connsiteX6" fmla="*/ 50774 w 389001"/>
                    <a:gd name="connsiteY6" fmla="*/ 83203 h 257609"/>
                    <a:gd name="connsiteX7" fmla="*/ 61225 w 389001"/>
                    <a:gd name="connsiteY7" fmla="*/ 98639 h 257609"/>
                    <a:gd name="connsiteX8" fmla="*/ 30538 w 389001"/>
                    <a:gd name="connsiteY8" fmla="*/ 137538 h 257609"/>
                    <a:gd name="connsiteX9" fmla="*/ 30636 w 389001"/>
                    <a:gd name="connsiteY9" fmla="*/ 138733 h 257609"/>
                    <a:gd name="connsiteX10" fmla="*/ 31878 w 389001"/>
                    <a:gd name="connsiteY10" fmla="*/ 138670 h 257609"/>
                    <a:gd name="connsiteX11" fmla="*/ 65589 w 389001"/>
                    <a:gd name="connsiteY11" fmla="*/ 101338 h 257609"/>
                    <a:gd name="connsiteX12" fmla="*/ 65682 w 389001"/>
                    <a:gd name="connsiteY12" fmla="*/ 101390 h 257609"/>
                    <a:gd name="connsiteX13" fmla="*/ 65781 w 389001"/>
                    <a:gd name="connsiteY13" fmla="*/ 101431 h 257609"/>
                    <a:gd name="connsiteX14" fmla="*/ 57267 w 389001"/>
                    <a:gd name="connsiteY14" fmla="*/ 151007 h 257609"/>
                    <a:gd name="connsiteX15" fmla="*/ 57929 w 389001"/>
                    <a:gd name="connsiteY15" fmla="*/ 152011 h 257609"/>
                    <a:gd name="connsiteX16" fmla="*/ 58991 w 389001"/>
                    <a:gd name="connsiteY16" fmla="*/ 151361 h 257609"/>
                    <a:gd name="connsiteX17" fmla="*/ 70655 w 389001"/>
                    <a:gd name="connsiteY17" fmla="*/ 102998 h 257609"/>
                    <a:gd name="connsiteX18" fmla="*/ 75652 w 389001"/>
                    <a:gd name="connsiteY18" fmla="*/ 101204 h 257609"/>
                    <a:gd name="connsiteX19" fmla="*/ 106652 w 389001"/>
                    <a:gd name="connsiteY19" fmla="*/ 91571 h 257609"/>
                    <a:gd name="connsiteX20" fmla="*/ 301460 w 389001"/>
                    <a:gd name="connsiteY20" fmla="*/ 245942 h 257609"/>
                    <a:gd name="connsiteX21" fmla="*/ 152840 w 389001"/>
                    <a:gd name="connsiteY21" fmla="*/ 208215 h 257609"/>
                    <a:gd name="connsiteX22" fmla="*/ 150101 w 389001"/>
                    <a:gd name="connsiteY22" fmla="*/ 207525 h 257609"/>
                    <a:gd name="connsiteX23" fmla="*/ 144983 w 389001"/>
                    <a:gd name="connsiteY23" fmla="*/ 210583 h 257609"/>
                    <a:gd name="connsiteX24" fmla="*/ 147350 w 389001"/>
                    <a:gd name="connsiteY24" fmla="*/ 218441 h 257609"/>
                    <a:gd name="connsiteX25" fmla="*/ 389001 w 389001"/>
                    <a:gd name="connsiteY25" fmla="*/ 248466 h 257609"/>
                    <a:gd name="connsiteX26" fmla="*/ 389001 w 389001"/>
                    <a:gd name="connsiteY26" fmla="*/ 236837 h 257609"/>
                    <a:gd name="connsiteX27" fmla="*/ 308018 w 389001"/>
                    <a:gd name="connsiteY27" fmla="*/ 246011 h 257609"/>
                    <a:gd name="connsiteX28" fmla="*/ 307965 w 389001"/>
                    <a:gd name="connsiteY28" fmla="*/ 245518 h 257609"/>
                    <a:gd name="connsiteX29" fmla="*/ 296365 w 389001"/>
                    <a:gd name="connsiteY29" fmla="*/ 227604 h 257609"/>
                    <a:gd name="connsiteX30" fmla="*/ 110813 w 389001"/>
                    <a:gd name="connsiteY30" fmla="*/ 87108 h 257609"/>
                    <a:gd name="connsiteX31" fmla="*/ 96131 w 389001"/>
                    <a:gd name="connsiteY31" fmla="*/ 58098 h 257609"/>
                    <a:gd name="connsiteX32" fmla="*/ 94576 w 389001"/>
                    <a:gd name="connsiteY32" fmla="*/ 53693 h 257609"/>
                    <a:gd name="connsiteX33" fmla="*/ 125490 w 389001"/>
                    <a:gd name="connsiteY33" fmla="*/ 14499 h 257609"/>
                    <a:gd name="connsiteX34" fmla="*/ 125391 w 389001"/>
                    <a:gd name="connsiteY34" fmla="*/ 13303 h 257609"/>
                    <a:gd name="connsiteX35" fmla="*/ 124149 w 389001"/>
                    <a:gd name="connsiteY35" fmla="*/ 13367 h 257609"/>
                    <a:gd name="connsiteX36" fmla="*/ 90432 w 389001"/>
                    <a:gd name="connsiteY36" fmla="*/ 50711 h 257609"/>
                    <a:gd name="connsiteX37" fmla="*/ 90247 w 389001"/>
                    <a:gd name="connsiteY37" fmla="*/ 50601 h 257609"/>
                    <a:gd name="connsiteX38" fmla="*/ 98760 w 389001"/>
                    <a:gd name="connsiteY38" fmla="*/ 1029 h 257609"/>
                    <a:gd name="connsiteX39" fmla="*/ 98098 w 389001"/>
                    <a:gd name="connsiteY39" fmla="*/ 26 h 257609"/>
                    <a:gd name="connsiteX40" fmla="*/ 97037 w 389001"/>
                    <a:gd name="connsiteY40" fmla="*/ 676 h 257609"/>
                    <a:gd name="connsiteX41" fmla="*/ 85418 w 389001"/>
                    <a:gd name="connsiteY41" fmla="*/ 48842 h 257609"/>
                    <a:gd name="connsiteX42" fmla="*/ 66819 w 389001"/>
                    <a:gd name="connsiteY42" fmla="*/ 50154 h 257609"/>
                    <a:gd name="connsiteX43" fmla="*/ 48481 w 389001"/>
                    <a:gd name="connsiteY43" fmla="*/ 4146 h 257609"/>
                    <a:gd name="connsiteX44" fmla="*/ 47396 w 389001"/>
                    <a:gd name="connsiteY44" fmla="*/ 3635 h 257609"/>
                    <a:gd name="connsiteX45" fmla="*/ 46833 w 389001"/>
                    <a:gd name="connsiteY45" fmla="*/ 4744 h 257609"/>
                    <a:gd name="connsiteX46" fmla="*/ 62310 w 389001"/>
                    <a:gd name="connsiteY46" fmla="*/ 52614 h 257609"/>
                    <a:gd name="connsiteX47" fmla="*/ 62142 w 389001"/>
                    <a:gd name="connsiteY47" fmla="*/ 52736 h 257609"/>
                    <a:gd name="connsiteX48" fmla="*/ 23452 w 389001"/>
                    <a:gd name="connsiteY48" fmla="*/ 20569 h 257609"/>
                    <a:gd name="connsiteX49" fmla="*/ 22251 w 389001"/>
                    <a:gd name="connsiteY49" fmla="*/ 20639 h 257609"/>
                    <a:gd name="connsiteX50" fmla="*/ 22280 w 389001"/>
                    <a:gd name="connsiteY50" fmla="*/ 21880 h 257609"/>
                    <a:gd name="connsiteX51" fmla="*/ 58184 w 389001"/>
                    <a:gd name="connsiteY51" fmla="*/ 56027 h 257609"/>
                    <a:gd name="connsiteX52" fmla="*/ 56246 w 389001"/>
                    <a:gd name="connsiteY52" fmla="*/ 58034 h 257609"/>
                    <a:gd name="connsiteX53" fmla="*/ 50002 w 389001"/>
                    <a:gd name="connsiteY53" fmla="*/ 72786 h 257609"/>
                    <a:gd name="connsiteX54" fmla="*/ 1005 w 389001"/>
                    <a:gd name="connsiteY54" fmla="*/ 65665 h 257609"/>
                    <a:gd name="connsiteX55" fmla="*/ 19 w 389001"/>
                    <a:gd name="connsiteY55" fmla="*/ 66350 h 257609"/>
                    <a:gd name="connsiteX56" fmla="*/ 698 w 389001"/>
                    <a:gd name="connsiteY56" fmla="*/ 67401 h 25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001" h="257609">
                      <a:moveTo>
                        <a:pt x="698" y="67401"/>
                      </a:moveTo>
                      <a:lnTo>
                        <a:pt x="49915" y="77933"/>
                      </a:lnTo>
                      <a:cubicBezTo>
                        <a:pt x="49920" y="77997"/>
                        <a:pt x="49920" y="78067"/>
                        <a:pt x="49926" y="78131"/>
                      </a:cubicBezTo>
                      <a:lnTo>
                        <a:pt x="2706" y="95558"/>
                      </a:lnTo>
                      <a:cubicBezTo>
                        <a:pt x="2276" y="95715"/>
                        <a:pt x="2038" y="96185"/>
                        <a:pt x="2166" y="96631"/>
                      </a:cubicBezTo>
                      <a:cubicBezTo>
                        <a:pt x="2305" y="97096"/>
                        <a:pt x="2793" y="97363"/>
                        <a:pt x="3257" y="97223"/>
                      </a:cubicBezTo>
                      <a:lnTo>
                        <a:pt x="50774" y="83203"/>
                      </a:lnTo>
                      <a:cubicBezTo>
                        <a:pt x="52375" y="89267"/>
                        <a:pt x="55979" y="94751"/>
                        <a:pt x="61225" y="98639"/>
                      </a:cubicBezTo>
                      <a:lnTo>
                        <a:pt x="30538" y="137538"/>
                      </a:lnTo>
                      <a:cubicBezTo>
                        <a:pt x="30253" y="137898"/>
                        <a:pt x="30294" y="138420"/>
                        <a:pt x="30636" y="138733"/>
                      </a:cubicBezTo>
                      <a:cubicBezTo>
                        <a:pt x="30996" y="139059"/>
                        <a:pt x="31553" y="139030"/>
                        <a:pt x="31878" y="138670"/>
                      </a:cubicBezTo>
                      <a:lnTo>
                        <a:pt x="65589" y="101338"/>
                      </a:lnTo>
                      <a:cubicBezTo>
                        <a:pt x="65624" y="101355"/>
                        <a:pt x="65653" y="101373"/>
                        <a:pt x="65682" y="101390"/>
                      </a:cubicBezTo>
                      <a:cubicBezTo>
                        <a:pt x="65717" y="101408"/>
                        <a:pt x="65746" y="101413"/>
                        <a:pt x="65781" y="101431"/>
                      </a:cubicBezTo>
                      <a:lnTo>
                        <a:pt x="57267" y="151007"/>
                      </a:lnTo>
                      <a:cubicBezTo>
                        <a:pt x="57192" y="151460"/>
                        <a:pt x="57476" y="151901"/>
                        <a:pt x="57929" y="152011"/>
                      </a:cubicBezTo>
                      <a:cubicBezTo>
                        <a:pt x="58399" y="152127"/>
                        <a:pt x="58875" y="151837"/>
                        <a:pt x="58991" y="151361"/>
                      </a:cubicBezTo>
                      <a:lnTo>
                        <a:pt x="70655" y="102998"/>
                      </a:lnTo>
                      <a:cubicBezTo>
                        <a:pt x="72971" y="103317"/>
                        <a:pt x="74561" y="102701"/>
                        <a:pt x="75652" y="101204"/>
                      </a:cubicBezTo>
                      <a:cubicBezTo>
                        <a:pt x="82917" y="91217"/>
                        <a:pt x="95354" y="86574"/>
                        <a:pt x="106652" y="91571"/>
                      </a:cubicBezTo>
                      <a:cubicBezTo>
                        <a:pt x="154773" y="112857"/>
                        <a:pt x="250804" y="163513"/>
                        <a:pt x="301460" y="245942"/>
                      </a:cubicBezTo>
                      <a:cubicBezTo>
                        <a:pt x="259114" y="245118"/>
                        <a:pt x="205817" y="236651"/>
                        <a:pt x="152840" y="208215"/>
                      </a:cubicBezTo>
                      <a:cubicBezTo>
                        <a:pt x="151964" y="207745"/>
                        <a:pt x="151024" y="207525"/>
                        <a:pt x="150101" y="207525"/>
                      </a:cubicBezTo>
                      <a:cubicBezTo>
                        <a:pt x="148035" y="207525"/>
                        <a:pt x="146027" y="208633"/>
                        <a:pt x="144983" y="210583"/>
                      </a:cubicBezTo>
                      <a:cubicBezTo>
                        <a:pt x="143468" y="213409"/>
                        <a:pt x="144524" y="216926"/>
                        <a:pt x="147350" y="218441"/>
                      </a:cubicBezTo>
                      <a:cubicBezTo>
                        <a:pt x="261226" y="279565"/>
                        <a:pt x="376600" y="251739"/>
                        <a:pt x="389001" y="248466"/>
                      </a:cubicBezTo>
                      <a:lnTo>
                        <a:pt x="389001" y="236837"/>
                      </a:lnTo>
                      <a:cubicBezTo>
                        <a:pt x="388322" y="236784"/>
                        <a:pt x="354536" y="246070"/>
                        <a:pt x="308018" y="246011"/>
                      </a:cubicBezTo>
                      <a:cubicBezTo>
                        <a:pt x="308000" y="245849"/>
                        <a:pt x="308012" y="245687"/>
                        <a:pt x="307965" y="245518"/>
                      </a:cubicBezTo>
                      <a:lnTo>
                        <a:pt x="296365" y="227604"/>
                      </a:lnTo>
                      <a:cubicBezTo>
                        <a:pt x="244043" y="154054"/>
                        <a:pt x="157111" y="107820"/>
                        <a:pt x="110813" y="87108"/>
                      </a:cubicBezTo>
                      <a:cubicBezTo>
                        <a:pt x="99683" y="82129"/>
                        <a:pt x="94942" y="70233"/>
                        <a:pt x="96131" y="58098"/>
                      </a:cubicBezTo>
                      <a:cubicBezTo>
                        <a:pt x="96282" y="56526"/>
                        <a:pt x="95783" y="55069"/>
                        <a:pt x="94576" y="53693"/>
                      </a:cubicBezTo>
                      <a:lnTo>
                        <a:pt x="125490" y="14499"/>
                      </a:lnTo>
                      <a:cubicBezTo>
                        <a:pt x="125774" y="14139"/>
                        <a:pt x="125733" y="13611"/>
                        <a:pt x="125391" y="13303"/>
                      </a:cubicBezTo>
                      <a:cubicBezTo>
                        <a:pt x="125031" y="12978"/>
                        <a:pt x="124474" y="13007"/>
                        <a:pt x="124149" y="13367"/>
                      </a:cubicBezTo>
                      <a:lnTo>
                        <a:pt x="90432" y="50711"/>
                      </a:lnTo>
                      <a:cubicBezTo>
                        <a:pt x="90363" y="50676"/>
                        <a:pt x="90322" y="50635"/>
                        <a:pt x="90247" y="50601"/>
                      </a:cubicBezTo>
                      <a:lnTo>
                        <a:pt x="98760" y="1029"/>
                      </a:lnTo>
                      <a:cubicBezTo>
                        <a:pt x="98836" y="577"/>
                        <a:pt x="98551" y="136"/>
                        <a:pt x="98098" y="26"/>
                      </a:cubicBezTo>
                      <a:cubicBezTo>
                        <a:pt x="97628" y="-91"/>
                        <a:pt x="97153" y="200"/>
                        <a:pt x="97037" y="676"/>
                      </a:cubicBezTo>
                      <a:lnTo>
                        <a:pt x="85418" y="48842"/>
                      </a:lnTo>
                      <a:cubicBezTo>
                        <a:pt x="79221" y="47177"/>
                        <a:pt x="72628" y="47693"/>
                        <a:pt x="66819" y="50154"/>
                      </a:cubicBezTo>
                      <a:lnTo>
                        <a:pt x="48481" y="4146"/>
                      </a:lnTo>
                      <a:cubicBezTo>
                        <a:pt x="48313" y="3722"/>
                        <a:pt x="47837" y="3490"/>
                        <a:pt x="47396" y="3635"/>
                      </a:cubicBezTo>
                      <a:cubicBezTo>
                        <a:pt x="46932" y="3786"/>
                        <a:pt x="46682" y="4280"/>
                        <a:pt x="46833" y="4744"/>
                      </a:cubicBezTo>
                      <a:lnTo>
                        <a:pt x="62310" y="52614"/>
                      </a:lnTo>
                      <a:cubicBezTo>
                        <a:pt x="62252" y="52655"/>
                        <a:pt x="62200" y="52701"/>
                        <a:pt x="62142" y="52736"/>
                      </a:cubicBezTo>
                      <a:lnTo>
                        <a:pt x="23452" y="20569"/>
                      </a:lnTo>
                      <a:cubicBezTo>
                        <a:pt x="23098" y="20279"/>
                        <a:pt x="22576" y="20302"/>
                        <a:pt x="22251" y="20639"/>
                      </a:cubicBezTo>
                      <a:cubicBezTo>
                        <a:pt x="21914" y="20992"/>
                        <a:pt x="21931" y="21544"/>
                        <a:pt x="22280" y="21880"/>
                      </a:cubicBezTo>
                      <a:lnTo>
                        <a:pt x="58184" y="56027"/>
                      </a:lnTo>
                      <a:cubicBezTo>
                        <a:pt x="57528" y="56682"/>
                        <a:pt x="56838" y="57297"/>
                        <a:pt x="56246" y="58034"/>
                      </a:cubicBezTo>
                      <a:cubicBezTo>
                        <a:pt x="52602" y="62566"/>
                        <a:pt x="50594" y="67668"/>
                        <a:pt x="50002" y="72786"/>
                      </a:cubicBezTo>
                      <a:lnTo>
                        <a:pt x="1005" y="65665"/>
                      </a:lnTo>
                      <a:cubicBezTo>
                        <a:pt x="553" y="65602"/>
                        <a:pt x="117" y="65898"/>
                        <a:pt x="19" y="66350"/>
                      </a:cubicBezTo>
                      <a:cubicBezTo>
                        <a:pt x="-80" y="66832"/>
                        <a:pt x="222" y="67302"/>
                        <a:pt x="698" y="67401"/>
                      </a:cubicBezTo>
                      <a:close/>
                    </a:path>
                  </a:pathLst>
                </a:custGeom>
                <a:solidFill>
                  <a:srgbClr val="D1D1D1"/>
                </a:solidFill>
                <a:ln w="5794" cap="flat">
                  <a:noFill/>
                  <a:prstDash val="solid"/>
                  <a:miter/>
                </a:ln>
              </p:spPr>
              <p:txBody>
                <a:bodyPr rtlCol="0" anchor="ctr"/>
                <a:lstStyle/>
                <a:p>
                  <a:endParaRPr lang="en-US"/>
                </a:p>
              </p:txBody>
            </p:sp>
          </p:grpSp>
        </p:grpSp>
        <p:grpSp>
          <p:nvGrpSpPr>
            <p:cNvPr id="585" name="Content Placeholder 3" descr="A wreath with lemons and leaves">
              <a:extLst>
                <a:ext uri="{FF2B5EF4-FFF2-40B4-BE49-F238E27FC236}">
                  <a16:creationId xmlns:a16="http://schemas.microsoft.com/office/drawing/2014/main" id="{CB456042-0F49-4AC8-AEE0-992F65FE807B}"/>
                </a:ext>
              </a:extLst>
            </p:cNvPr>
            <p:cNvGrpSpPr/>
            <p:nvPr/>
          </p:nvGrpSpPr>
          <p:grpSpPr>
            <a:xfrm>
              <a:off x="4463523" y="3350054"/>
              <a:ext cx="470552" cy="704997"/>
              <a:chOff x="4464874" y="3358639"/>
              <a:chExt cx="470552" cy="704997"/>
            </a:xfrm>
          </p:grpSpPr>
          <p:grpSp>
            <p:nvGrpSpPr>
              <p:cNvPr id="586" name="Content Placeholder 3" descr="A wreath with lemons and leaves">
                <a:extLst>
                  <a:ext uri="{FF2B5EF4-FFF2-40B4-BE49-F238E27FC236}">
                    <a16:creationId xmlns:a16="http://schemas.microsoft.com/office/drawing/2014/main" id="{E1D2F907-1E4F-41F5-B272-2A68D318EDCA}"/>
                  </a:ext>
                </a:extLst>
              </p:cNvPr>
              <p:cNvGrpSpPr/>
              <p:nvPr/>
            </p:nvGrpSpPr>
            <p:grpSpPr>
              <a:xfrm>
                <a:off x="4480006" y="3358639"/>
                <a:ext cx="455420" cy="479943"/>
                <a:chOff x="4480006" y="3358639"/>
                <a:chExt cx="455420" cy="479943"/>
              </a:xfrm>
            </p:grpSpPr>
            <p:sp>
              <p:nvSpPr>
                <p:cNvPr id="587" name="Freeform: Shape 586">
                  <a:extLst>
                    <a:ext uri="{FF2B5EF4-FFF2-40B4-BE49-F238E27FC236}">
                      <a16:creationId xmlns:a16="http://schemas.microsoft.com/office/drawing/2014/main" id="{A2704D72-01C1-46F6-B3B2-247ABD98A6BE}"/>
                    </a:ext>
                  </a:extLst>
                </p:cNvPr>
                <p:cNvSpPr/>
                <p:nvPr/>
              </p:nvSpPr>
              <p:spPr>
                <a:xfrm>
                  <a:off x="4480006" y="3358639"/>
                  <a:ext cx="455420" cy="479943"/>
                </a:xfrm>
                <a:custGeom>
                  <a:avLst/>
                  <a:gdLst>
                    <a:gd name="connsiteX0" fmla="*/ 87025 w 455420"/>
                    <a:gd name="connsiteY0" fmla="*/ 476003 h 479943"/>
                    <a:gd name="connsiteX1" fmla="*/ 121903 w 455420"/>
                    <a:gd name="connsiteY1" fmla="*/ 472243 h 479943"/>
                    <a:gd name="connsiteX2" fmla="*/ 373529 w 455420"/>
                    <a:gd name="connsiteY2" fmla="*/ 364611 h 479943"/>
                    <a:gd name="connsiteX3" fmla="*/ 443017 w 455420"/>
                    <a:gd name="connsiteY3" fmla="*/ 94687 h 479943"/>
                    <a:gd name="connsiteX4" fmla="*/ 432658 w 455420"/>
                    <a:gd name="connsiteY4" fmla="*/ 44518 h 479943"/>
                    <a:gd name="connsiteX5" fmla="*/ 418916 w 455420"/>
                    <a:gd name="connsiteY5" fmla="*/ 17876 h 479943"/>
                    <a:gd name="connsiteX6" fmla="*/ 386882 w 455420"/>
                    <a:gd name="connsiteY6" fmla="*/ 8300 h 479943"/>
                    <a:gd name="connsiteX7" fmla="*/ 346834 w 455420"/>
                    <a:gd name="connsiteY7" fmla="*/ 6612 h 479943"/>
                    <a:gd name="connsiteX8" fmla="*/ 81866 w 455420"/>
                    <a:gd name="connsiteY8" fmla="*/ 111052 h 479943"/>
                    <a:gd name="connsiteX9" fmla="*/ 10818 w 455420"/>
                    <a:gd name="connsiteY9" fmla="*/ 376705 h 479943"/>
                    <a:gd name="connsiteX10" fmla="*/ 11804 w 455420"/>
                    <a:gd name="connsiteY10" fmla="*/ 408732 h 479943"/>
                    <a:gd name="connsiteX11" fmla="*/ 29255 w 455420"/>
                    <a:gd name="connsiteY11" fmla="*/ 466097 h 479943"/>
                    <a:gd name="connsiteX12" fmla="*/ 87025 w 455420"/>
                    <a:gd name="connsiteY12" fmla="*/ 476003 h 4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420" h="479943">
                      <a:moveTo>
                        <a:pt x="87025" y="476003"/>
                      </a:moveTo>
                      <a:cubicBezTo>
                        <a:pt x="98173" y="471616"/>
                        <a:pt x="110157" y="469904"/>
                        <a:pt x="121903" y="472243"/>
                      </a:cubicBezTo>
                      <a:cubicBezTo>
                        <a:pt x="201023" y="487958"/>
                        <a:pt x="300653" y="448449"/>
                        <a:pt x="373529" y="364611"/>
                      </a:cubicBezTo>
                      <a:cubicBezTo>
                        <a:pt x="448263" y="278642"/>
                        <a:pt x="472961" y="171301"/>
                        <a:pt x="443017" y="94687"/>
                      </a:cubicBezTo>
                      <a:cubicBezTo>
                        <a:pt x="436767" y="78687"/>
                        <a:pt x="434324" y="61614"/>
                        <a:pt x="432658" y="44518"/>
                      </a:cubicBezTo>
                      <a:cubicBezTo>
                        <a:pt x="431689" y="34566"/>
                        <a:pt x="427058" y="24956"/>
                        <a:pt x="418916" y="17876"/>
                      </a:cubicBezTo>
                      <a:cubicBezTo>
                        <a:pt x="409753" y="9908"/>
                        <a:pt x="398036" y="6797"/>
                        <a:pt x="386882" y="8300"/>
                      </a:cubicBezTo>
                      <a:cubicBezTo>
                        <a:pt x="373471" y="10111"/>
                        <a:pt x="359834" y="10355"/>
                        <a:pt x="346834" y="6612"/>
                      </a:cubicBezTo>
                      <a:cubicBezTo>
                        <a:pt x="265833" y="-16694"/>
                        <a:pt x="158904" y="22431"/>
                        <a:pt x="81866" y="111052"/>
                      </a:cubicBezTo>
                      <a:cubicBezTo>
                        <a:pt x="8502" y="195442"/>
                        <a:pt x="-16614" y="300416"/>
                        <a:pt x="10818" y="376705"/>
                      </a:cubicBezTo>
                      <a:cubicBezTo>
                        <a:pt x="14520" y="386999"/>
                        <a:pt x="14654" y="398165"/>
                        <a:pt x="11804" y="408732"/>
                      </a:cubicBezTo>
                      <a:cubicBezTo>
                        <a:pt x="6344" y="428962"/>
                        <a:pt x="12379" y="451426"/>
                        <a:pt x="29255" y="466097"/>
                      </a:cubicBezTo>
                      <a:cubicBezTo>
                        <a:pt x="45707" y="480408"/>
                        <a:pt x="68061" y="483472"/>
                        <a:pt x="87025" y="476003"/>
                      </a:cubicBezTo>
                      <a:close/>
                    </a:path>
                  </a:pathLst>
                </a:custGeom>
                <a:solidFill>
                  <a:schemeClr val="accent4"/>
                </a:solidFill>
                <a:ln w="5794"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6C3D7F88-524C-4549-AFE9-7A4A0F839B7E}"/>
                    </a:ext>
                  </a:extLst>
                </p:cNvPr>
                <p:cNvSpPr/>
                <p:nvPr/>
              </p:nvSpPr>
              <p:spPr>
                <a:xfrm>
                  <a:off x="4874409" y="3518403"/>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5" y="34819"/>
                        <a:pt x="0" y="27025"/>
                        <a:pt x="0" y="17410"/>
                      </a:cubicBezTo>
                      <a:cubicBezTo>
                        <a:pt x="0" y="7795"/>
                        <a:pt x="7795" y="0"/>
                        <a:pt x="17410" y="0"/>
                      </a:cubicBezTo>
                      <a:cubicBezTo>
                        <a:pt x="27025" y="0"/>
                        <a:pt x="34819" y="7795"/>
                        <a:pt x="34819" y="17410"/>
                      </a:cubicBezTo>
                      <a:close/>
                    </a:path>
                  </a:pathLst>
                </a:custGeom>
                <a:solidFill>
                  <a:srgbClr val="FFFFFF"/>
                </a:solidFill>
                <a:ln w="5794"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98E76529-6321-4488-8C7A-F2DBB1357DCA}"/>
                    </a:ext>
                  </a:extLst>
                </p:cNvPr>
                <p:cNvSpPr/>
                <p:nvPr/>
              </p:nvSpPr>
              <p:spPr>
                <a:xfrm>
                  <a:off x="4805281" y="3513488"/>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solidFill>
                  <a:srgbClr val="FFFFFF"/>
                </a:solidFill>
                <a:ln w="5794"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7755CE7B-4169-4F9F-9213-A6372574CA34}"/>
                    </a:ext>
                  </a:extLst>
                </p:cNvPr>
                <p:cNvSpPr/>
                <p:nvPr/>
              </p:nvSpPr>
              <p:spPr>
                <a:xfrm>
                  <a:off x="4841081" y="3481680"/>
                  <a:ext cx="23212" cy="23212"/>
                </a:xfrm>
                <a:custGeom>
                  <a:avLst/>
                  <a:gdLst>
                    <a:gd name="connsiteX0" fmla="*/ 23213 w 23212"/>
                    <a:gd name="connsiteY0" fmla="*/ 11606 h 23212"/>
                    <a:gd name="connsiteX1" fmla="*/ 11606 w 23212"/>
                    <a:gd name="connsiteY1" fmla="*/ 23213 h 23212"/>
                    <a:gd name="connsiteX2" fmla="*/ 0 w 23212"/>
                    <a:gd name="connsiteY2" fmla="*/ 11606 h 23212"/>
                    <a:gd name="connsiteX3" fmla="*/ 11606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7"/>
                        <a:pt x="18016" y="23213"/>
                        <a:pt x="11606" y="23213"/>
                      </a:cubicBezTo>
                      <a:cubicBezTo>
                        <a:pt x="5196" y="23213"/>
                        <a:pt x="0" y="18017"/>
                        <a:pt x="0" y="11606"/>
                      </a:cubicBezTo>
                      <a:cubicBezTo>
                        <a:pt x="0" y="5196"/>
                        <a:pt x="5196" y="0"/>
                        <a:pt x="11606" y="0"/>
                      </a:cubicBezTo>
                      <a:cubicBezTo>
                        <a:pt x="18016" y="0"/>
                        <a:pt x="23213" y="5196"/>
                        <a:pt x="23213" y="11606"/>
                      </a:cubicBezTo>
                      <a:close/>
                    </a:path>
                  </a:pathLst>
                </a:custGeom>
                <a:solidFill>
                  <a:srgbClr val="FFFFFF"/>
                </a:solidFill>
                <a:ln w="5794" cap="flat">
                  <a:noFill/>
                  <a:prstDash val="solid"/>
                  <a:miter/>
                </a:ln>
              </p:spPr>
              <p:txBody>
                <a:bodyPr rtlCol="0" anchor="ctr"/>
                <a:lstStyle/>
                <a:p>
                  <a:endParaRPr lang="en-US"/>
                </a:p>
              </p:txBody>
            </p:sp>
          </p:grpSp>
          <p:sp>
            <p:nvSpPr>
              <p:cNvPr id="591" name="Freeform: Shape 590">
                <a:extLst>
                  <a:ext uri="{FF2B5EF4-FFF2-40B4-BE49-F238E27FC236}">
                    <a16:creationId xmlns:a16="http://schemas.microsoft.com/office/drawing/2014/main" id="{0550753B-D425-415B-8E27-BE6E13FECC11}"/>
                  </a:ext>
                </a:extLst>
              </p:cNvPr>
              <p:cNvSpPr/>
              <p:nvPr/>
            </p:nvSpPr>
            <p:spPr>
              <a:xfrm>
                <a:off x="4673153" y="3632828"/>
                <a:ext cx="235511" cy="208883"/>
              </a:xfrm>
              <a:custGeom>
                <a:avLst/>
                <a:gdLst>
                  <a:gd name="connsiteX0" fmla="*/ 235512 w 235511"/>
                  <a:gd name="connsiteY0" fmla="*/ 5818 h 208883"/>
                  <a:gd name="connsiteX1" fmla="*/ 235048 w 235511"/>
                  <a:gd name="connsiteY1" fmla="*/ 8087 h 208883"/>
                  <a:gd name="connsiteX2" fmla="*/ 175472 w 235511"/>
                  <a:gd name="connsiteY2" fmla="*/ 102487 h 208883"/>
                  <a:gd name="connsiteX3" fmla="*/ 7185 w 235511"/>
                  <a:gd name="connsiteY3" fmla="*/ 208715 h 208883"/>
                  <a:gd name="connsiteX4" fmla="*/ 169 w 235511"/>
                  <a:gd name="connsiteY4" fmla="*/ 204455 h 208883"/>
                  <a:gd name="connsiteX5" fmla="*/ 4429 w 235511"/>
                  <a:gd name="connsiteY5" fmla="*/ 197439 h 208883"/>
                  <a:gd name="connsiteX6" fmla="*/ 166715 w 235511"/>
                  <a:gd name="connsiteY6" fmla="*/ 94868 h 208883"/>
                  <a:gd name="connsiteX7" fmla="*/ 224370 w 235511"/>
                  <a:gd name="connsiteY7" fmla="*/ 3531 h 208883"/>
                  <a:gd name="connsiteX8" fmla="*/ 231983 w 235511"/>
                  <a:gd name="connsiteY8" fmla="*/ 467 h 208883"/>
                  <a:gd name="connsiteX9" fmla="*/ 235512 w 235511"/>
                  <a:gd name="connsiteY9" fmla="*/ 5818 h 2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11" h="208883">
                    <a:moveTo>
                      <a:pt x="235512" y="5818"/>
                    </a:moveTo>
                    <a:cubicBezTo>
                      <a:pt x="235512" y="6572"/>
                      <a:pt x="235367" y="7344"/>
                      <a:pt x="235048" y="8087"/>
                    </a:cubicBezTo>
                    <a:cubicBezTo>
                      <a:pt x="220720" y="41739"/>
                      <a:pt x="200675" y="73500"/>
                      <a:pt x="175472" y="102487"/>
                    </a:cubicBezTo>
                    <a:cubicBezTo>
                      <a:pt x="129830" y="154994"/>
                      <a:pt x="68490" y="193714"/>
                      <a:pt x="7185" y="208715"/>
                    </a:cubicBezTo>
                    <a:cubicBezTo>
                      <a:pt x="4075" y="209481"/>
                      <a:pt x="929" y="207572"/>
                      <a:pt x="169" y="204455"/>
                    </a:cubicBezTo>
                    <a:cubicBezTo>
                      <a:pt x="-597" y="201362"/>
                      <a:pt x="1312" y="198205"/>
                      <a:pt x="4429" y="197439"/>
                    </a:cubicBezTo>
                    <a:cubicBezTo>
                      <a:pt x="63459" y="182989"/>
                      <a:pt x="122611" y="145605"/>
                      <a:pt x="166715" y="94868"/>
                    </a:cubicBezTo>
                    <a:cubicBezTo>
                      <a:pt x="191112" y="66797"/>
                      <a:pt x="210512" y="36070"/>
                      <a:pt x="224370" y="3531"/>
                    </a:cubicBezTo>
                    <a:cubicBezTo>
                      <a:pt x="225623" y="583"/>
                      <a:pt x="229030" y="-792"/>
                      <a:pt x="231983" y="467"/>
                    </a:cubicBezTo>
                    <a:cubicBezTo>
                      <a:pt x="234189" y="1413"/>
                      <a:pt x="235512" y="3560"/>
                      <a:pt x="235512" y="5818"/>
                    </a:cubicBezTo>
                    <a:close/>
                  </a:path>
                </a:pathLst>
              </a:custGeom>
              <a:solidFill>
                <a:srgbClr val="FFFFFF"/>
              </a:solidFill>
              <a:ln w="5794" cap="flat">
                <a:noFill/>
                <a:prstDash val="solid"/>
                <a:miter/>
              </a:ln>
            </p:spPr>
            <p:txBody>
              <a:bodyPr rtlCol="0" anchor="ctr"/>
              <a:lstStyle/>
              <a:p>
                <a:endParaRPr lang="en-US"/>
              </a:p>
            </p:txBody>
          </p:sp>
          <p:grpSp>
            <p:nvGrpSpPr>
              <p:cNvPr id="592" name="Content Placeholder 3" descr="A wreath with lemons and leaves">
                <a:extLst>
                  <a:ext uri="{FF2B5EF4-FFF2-40B4-BE49-F238E27FC236}">
                    <a16:creationId xmlns:a16="http://schemas.microsoft.com/office/drawing/2014/main" id="{8F179951-89F3-4040-8F52-BC7EFF989D85}"/>
                  </a:ext>
                </a:extLst>
              </p:cNvPr>
              <p:cNvGrpSpPr/>
              <p:nvPr/>
            </p:nvGrpSpPr>
            <p:grpSpPr>
              <a:xfrm>
                <a:off x="4464874" y="3634509"/>
                <a:ext cx="292065" cy="429126"/>
                <a:chOff x="4464874" y="3634509"/>
                <a:chExt cx="292065" cy="429126"/>
              </a:xfrm>
            </p:grpSpPr>
            <p:sp>
              <p:nvSpPr>
                <p:cNvPr id="593" name="Freeform: Shape 592">
                  <a:extLst>
                    <a:ext uri="{FF2B5EF4-FFF2-40B4-BE49-F238E27FC236}">
                      <a16:creationId xmlns:a16="http://schemas.microsoft.com/office/drawing/2014/main" id="{25F3E04F-932C-4BD2-A181-66326A210B4F}"/>
                    </a:ext>
                  </a:extLst>
                </p:cNvPr>
                <p:cNvSpPr/>
                <p:nvPr/>
              </p:nvSpPr>
              <p:spPr>
                <a:xfrm>
                  <a:off x="4665912" y="3749921"/>
                  <a:ext cx="91027" cy="75219"/>
                </a:xfrm>
                <a:custGeom>
                  <a:avLst/>
                  <a:gdLst>
                    <a:gd name="connsiteX0" fmla="*/ 0 w 91027"/>
                    <a:gd name="connsiteY0" fmla="*/ 11816 h 75219"/>
                    <a:gd name="connsiteX1" fmla="*/ 69122 w 91027"/>
                    <a:gd name="connsiteY1" fmla="*/ 2212 h 75219"/>
                    <a:gd name="connsiteX2" fmla="*/ 88789 w 91027"/>
                    <a:gd name="connsiteY2" fmla="*/ 23997 h 75219"/>
                    <a:gd name="connsiteX3" fmla="*/ 87292 w 91027"/>
                    <a:gd name="connsiteY3" fmla="*/ 53309 h 75219"/>
                    <a:gd name="connsiteX4" fmla="*/ 69743 w 91027"/>
                    <a:gd name="connsiteY4" fmla="*/ 71183 h 75219"/>
                    <a:gd name="connsiteX5" fmla="*/ 36195 w 91027"/>
                    <a:gd name="connsiteY5" fmla="*/ 71485 h 75219"/>
                    <a:gd name="connsiteX6" fmla="*/ 0 w 91027"/>
                    <a:gd name="connsiteY6" fmla="*/ 11816 h 7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27" h="75219">
                      <a:moveTo>
                        <a:pt x="0" y="11816"/>
                      </a:moveTo>
                      <a:cubicBezTo>
                        <a:pt x="22528" y="4028"/>
                        <a:pt x="56076" y="-3992"/>
                        <a:pt x="69122" y="2212"/>
                      </a:cubicBezTo>
                      <a:cubicBezTo>
                        <a:pt x="78372" y="6611"/>
                        <a:pt x="85359" y="14346"/>
                        <a:pt x="88789" y="23997"/>
                      </a:cubicBezTo>
                      <a:cubicBezTo>
                        <a:pt x="92224" y="33648"/>
                        <a:pt x="91690" y="44059"/>
                        <a:pt x="87292" y="53309"/>
                      </a:cubicBezTo>
                      <a:cubicBezTo>
                        <a:pt x="83566" y="61149"/>
                        <a:pt x="77496" y="67329"/>
                        <a:pt x="69743" y="71183"/>
                      </a:cubicBezTo>
                      <a:cubicBezTo>
                        <a:pt x="59117" y="76458"/>
                        <a:pt x="46890" y="76568"/>
                        <a:pt x="36195" y="71485"/>
                      </a:cubicBezTo>
                      <a:cubicBezTo>
                        <a:pt x="23126" y="65269"/>
                        <a:pt x="8171" y="34199"/>
                        <a:pt x="0" y="11816"/>
                      </a:cubicBezTo>
                      <a:close/>
                    </a:path>
                  </a:pathLst>
                </a:custGeom>
                <a:solidFill>
                  <a:srgbClr val="FFFFFF"/>
                </a:solidFill>
                <a:ln w="5794"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A23F2362-7027-4C91-8165-ADD5ED30DA21}"/>
                    </a:ext>
                  </a:extLst>
                </p:cNvPr>
                <p:cNvSpPr/>
                <p:nvPr/>
              </p:nvSpPr>
              <p:spPr>
                <a:xfrm>
                  <a:off x="4664606" y="3669032"/>
                  <a:ext cx="86358" cy="75321"/>
                </a:xfrm>
                <a:custGeom>
                  <a:avLst/>
                  <a:gdLst>
                    <a:gd name="connsiteX0" fmla="*/ 0 w 86358"/>
                    <a:gd name="connsiteY0" fmla="*/ 71448 h 75321"/>
                    <a:gd name="connsiteX1" fmla="*/ 26248 w 86358"/>
                    <a:gd name="connsiteY1" fmla="*/ 6783 h 75321"/>
                    <a:gd name="connsiteX2" fmla="*/ 54945 w 86358"/>
                    <a:gd name="connsiteY2" fmla="*/ 643 h 75321"/>
                    <a:gd name="connsiteX3" fmla="*/ 79579 w 86358"/>
                    <a:gd name="connsiteY3" fmla="*/ 16596 h 75321"/>
                    <a:gd name="connsiteX4" fmla="*/ 86282 w 86358"/>
                    <a:gd name="connsiteY4" fmla="*/ 40731 h 75321"/>
                    <a:gd name="connsiteX5" fmla="*/ 69766 w 86358"/>
                    <a:gd name="connsiteY5" fmla="*/ 69933 h 75321"/>
                    <a:gd name="connsiteX6" fmla="*/ 0 w 86358"/>
                    <a:gd name="connsiteY6" fmla="*/ 71448 h 7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8" h="75321">
                      <a:moveTo>
                        <a:pt x="0" y="71448"/>
                      </a:moveTo>
                      <a:cubicBezTo>
                        <a:pt x="4515" y="48043"/>
                        <a:pt x="14345" y="14982"/>
                        <a:pt x="26248" y="6783"/>
                      </a:cubicBezTo>
                      <a:cubicBezTo>
                        <a:pt x="34680" y="968"/>
                        <a:pt x="44876" y="-1208"/>
                        <a:pt x="54945" y="643"/>
                      </a:cubicBezTo>
                      <a:cubicBezTo>
                        <a:pt x="65019" y="2494"/>
                        <a:pt x="73770" y="8164"/>
                        <a:pt x="79579" y="16596"/>
                      </a:cubicBezTo>
                      <a:cubicBezTo>
                        <a:pt x="84506" y="23745"/>
                        <a:pt x="86822" y="32091"/>
                        <a:pt x="86282" y="40731"/>
                      </a:cubicBezTo>
                      <a:cubicBezTo>
                        <a:pt x="85539" y="52570"/>
                        <a:pt x="79521" y="63213"/>
                        <a:pt x="69766" y="69933"/>
                      </a:cubicBezTo>
                      <a:cubicBezTo>
                        <a:pt x="57852" y="78145"/>
                        <a:pt x="23468" y="75562"/>
                        <a:pt x="0" y="71448"/>
                      </a:cubicBezTo>
                      <a:close/>
                    </a:path>
                  </a:pathLst>
                </a:custGeom>
                <a:solidFill>
                  <a:srgbClr val="FFFFFF"/>
                </a:solidFill>
                <a:ln w="5794"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205E41BE-056A-4D10-8AD2-EE3DA4A4F554}"/>
                    </a:ext>
                  </a:extLst>
                </p:cNvPr>
                <p:cNvSpPr/>
                <p:nvPr/>
              </p:nvSpPr>
              <p:spPr>
                <a:xfrm>
                  <a:off x="4601441" y="3634509"/>
                  <a:ext cx="76620" cy="96470"/>
                </a:xfrm>
                <a:custGeom>
                  <a:avLst/>
                  <a:gdLst>
                    <a:gd name="connsiteX0" fmla="*/ 43005 w 76620"/>
                    <a:gd name="connsiteY0" fmla="*/ 96470 h 96470"/>
                    <a:gd name="connsiteX1" fmla="*/ 125 w 76620"/>
                    <a:gd name="connsiteY1" fmla="*/ 41410 h 96470"/>
                    <a:gd name="connsiteX2" fmla="*/ 9155 w 76620"/>
                    <a:gd name="connsiteY2" fmla="*/ 13485 h 96470"/>
                    <a:gd name="connsiteX3" fmla="*/ 35287 w 76620"/>
                    <a:gd name="connsiteY3" fmla="*/ 126 h 96470"/>
                    <a:gd name="connsiteX4" fmla="*/ 59538 w 76620"/>
                    <a:gd name="connsiteY4" fmla="*/ 6387 h 96470"/>
                    <a:gd name="connsiteX5" fmla="*/ 76571 w 76620"/>
                    <a:gd name="connsiteY5" fmla="*/ 35293 h 96470"/>
                    <a:gd name="connsiteX6" fmla="*/ 43005 w 76620"/>
                    <a:gd name="connsiteY6" fmla="*/ 96470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20" h="96470">
                      <a:moveTo>
                        <a:pt x="43005" y="96470"/>
                      </a:moveTo>
                      <a:cubicBezTo>
                        <a:pt x="24992" y="80854"/>
                        <a:pt x="1280" y="55813"/>
                        <a:pt x="125" y="41410"/>
                      </a:cubicBezTo>
                      <a:cubicBezTo>
                        <a:pt x="-693" y="31196"/>
                        <a:pt x="2516" y="21284"/>
                        <a:pt x="9155" y="13485"/>
                      </a:cubicBezTo>
                      <a:cubicBezTo>
                        <a:pt x="15800" y="5685"/>
                        <a:pt x="25079" y="944"/>
                        <a:pt x="35287" y="126"/>
                      </a:cubicBezTo>
                      <a:cubicBezTo>
                        <a:pt x="43939" y="-565"/>
                        <a:pt x="52325" y="1600"/>
                        <a:pt x="59538" y="6387"/>
                      </a:cubicBezTo>
                      <a:cubicBezTo>
                        <a:pt x="69421" y="12951"/>
                        <a:pt x="75625" y="23484"/>
                        <a:pt x="76571" y="35293"/>
                      </a:cubicBezTo>
                      <a:cubicBezTo>
                        <a:pt x="77731" y="49720"/>
                        <a:pt x="58302" y="78202"/>
                        <a:pt x="43005" y="96470"/>
                      </a:cubicBezTo>
                      <a:close/>
                    </a:path>
                  </a:pathLst>
                </a:custGeom>
                <a:solidFill>
                  <a:srgbClr val="FFFFFF"/>
                </a:solidFill>
                <a:ln w="5794"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1C2D594F-9840-4682-9F5B-1A2DED086516}"/>
                    </a:ext>
                  </a:extLst>
                </p:cNvPr>
                <p:cNvSpPr/>
                <p:nvPr/>
              </p:nvSpPr>
              <p:spPr>
                <a:xfrm>
                  <a:off x="4535250" y="3679314"/>
                  <a:ext cx="92883" cy="76744"/>
                </a:xfrm>
                <a:custGeom>
                  <a:avLst/>
                  <a:gdLst>
                    <a:gd name="connsiteX0" fmla="*/ 92883 w 92883"/>
                    <a:gd name="connsiteY0" fmla="*/ 64688 h 76744"/>
                    <a:gd name="connsiteX1" fmla="*/ 22351 w 92883"/>
                    <a:gd name="connsiteY1" fmla="*/ 74490 h 76744"/>
                    <a:gd name="connsiteX2" fmla="*/ 2284 w 92883"/>
                    <a:gd name="connsiteY2" fmla="*/ 52264 h 76744"/>
                    <a:gd name="connsiteX3" fmla="*/ 3810 w 92883"/>
                    <a:gd name="connsiteY3" fmla="*/ 22354 h 76744"/>
                    <a:gd name="connsiteX4" fmla="*/ 21719 w 92883"/>
                    <a:gd name="connsiteY4" fmla="*/ 4120 h 76744"/>
                    <a:gd name="connsiteX5" fmla="*/ 55952 w 92883"/>
                    <a:gd name="connsiteY5" fmla="*/ 3813 h 76744"/>
                    <a:gd name="connsiteX6" fmla="*/ 92883 w 92883"/>
                    <a:gd name="connsiteY6" fmla="*/ 64688 h 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83" h="76744">
                      <a:moveTo>
                        <a:pt x="92883" y="64688"/>
                      </a:moveTo>
                      <a:cubicBezTo>
                        <a:pt x="69897" y="72639"/>
                        <a:pt x="35664" y="80815"/>
                        <a:pt x="22351" y="74490"/>
                      </a:cubicBezTo>
                      <a:cubicBezTo>
                        <a:pt x="12909" y="70004"/>
                        <a:pt x="5783" y="62106"/>
                        <a:pt x="2284" y="52264"/>
                      </a:cubicBezTo>
                      <a:cubicBezTo>
                        <a:pt x="-1221" y="42416"/>
                        <a:pt x="-676" y="31790"/>
                        <a:pt x="3810" y="22354"/>
                      </a:cubicBezTo>
                      <a:cubicBezTo>
                        <a:pt x="7617" y="14351"/>
                        <a:pt x="13809" y="8049"/>
                        <a:pt x="21719" y="4120"/>
                      </a:cubicBezTo>
                      <a:cubicBezTo>
                        <a:pt x="32559" y="-1265"/>
                        <a:pt x="45036" y="-1375"/>
                        <a:pt x="55952" y="3813"/>
                      </a:cubicBezTo>
                      <a:cubicBezTo>
                        <a:pt x="69282" y="10150"/>
                        <a:pt x="84544" y="41853"/>
                        <a:pt x="92883" y="64688"/>
                      </a:cubicBezTo>
                      <a:close/>
                    </a:path>
                  </a:pathLst>
                </a:custGeom>
                <a:solidFill>
                  <a:srgbClr val="FFFFFF"/>
                </a:solidFill>
                <a:ln w="5794"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F73A834D-2C2B-49F1-82C8-E3C54AC9D6C0}"/>
                    </a:ext>
                  </a:extLst>
                </p:cNvPr>
                <p:cNvSpPr/>
                <p:nvPr/>
              </p:nvSpPr>
              <p:spPr>
                <a:xfrm>
                  <a:off x="4464874" y="3674635"/>
                  <a:ext cx="257609" cy="389000"/>
                </a:xfrm>
                <a:custGeom>
                  <a:avLst/>
                  <a:gdLst>
                    <a:gd name="connsiteX0" fmla="*/ 190209 w 257609"/>
                    <a:gd name="connsiteY0" fmla="*/ 698 h 389000"/>
                    <a:gd name="connsiteX1" fmla="*/ 179676 w 257609"/>
                    <a:gd name="connsiteY1" fmla="*/ 49915 h 389000"/>
                    <a:gd name="connsiteX2" fmla="*/ 179479 w 257609"/>
                    <a:gd name="connsiteY2" fmla="*/ 49926 h 389000"/>
                    <a:gd name="connsiteX3" fmla="*/ 162052 w 257609"/>
                    <a:gd name="connsiteY3" fmla="*/ 2706 h 389000"/>
                    <a:gd name="connsiteX4" fmla="*/ 160978 w 257609"/>
                    <a:gd name="connsiteY4" fmla="*/ 2166 h 389000"/>
                    <a:gd name="connsiteX5" fmla="*/ 160386 w 257609"/>
                    <a:gd name="connsiteY5" fmla="*/ 3257 h 389000"/>
                    <a:gd name="connsiteX6" fmla="*/ 174407 w 257609"/>
                    <a:gd name="connsiteY6" fmla="*/ 50774 h 389000"/>
                    <a:gd name="connsiteX7" fmla="*/ 158970 w 257609"/>
                    <a:gd name="connsiteY7" fmla="*/ 61225 h 389000"/>
                    <a:gd name="connsiteX8" fmla="*/ 120072 w 257609"/>
                    <a:gd name="connsiteY8" fmla="*/ 30538 h 389000"/>
                    <a:gd name="connsiteX9" fmla="*/ 118876 w 257609"/>
                    <a:gd name="connsiteY9" fmla="*/ 30636 h 389000"/>
                    <a:gd name="connsiteX10" fmla="*/ 118940 w 257609"/>
                    <a:gd name="connsiteY10" fmla="*/ 31878 h 389000"/>
                    <a:gd name="connsiteX11" fmla="*/ 156272 w 257609"/>
                    <a:gd name="connsiteY11" fmla="*/ 65589 h 389000"/>
                    <a:gd name="connsiteX12" fmla="*/ 156220 w 257609"/>
                    <a:gd name="connsiteY12" fmla="*/ 65682 h 389000"/>
                    <a:gd name="connsiteX13" fmla="*/ 156179 w 257609"/>
                    <a:gd name="connsiteY13" fmla="*/ 65781 h 389000"/>
                    <a:gd name="connsiteX14" fmla="*/ 106602 w 257609"/>
                    <a:gd name="connsiteY14" fmla="*/ 57267 h 389000"/>
                    <a:gd name="connsiteX15" fmla="*/ 105598 w 257609"/>
                    <a:gd name="connsiteY15" fmla="*/ 57929 h 389000"/>
                    <a:gd name="connsiteX16" fmla="*/ 106248 w 257609"/>
                    <a:gd name="connsiteY16" fmla="*/ 58991 h 389000"/>
                    <a:gd name="connsiteX17" fmla="*/ 154612 w 257609"/>
                    <a:gd name="connsiteY17" fmla="*/ 70655 h 389000"/>
                    <a:gd name="connsiteX18" fmla="*/ 156405 w 257609"/>
                    <a:gd name="connsiteY18" fmla="*/ 75652 h 389000"/>
                    <a:gd name="connsiteX19" fmla="*/ 166039 w 257609"/>
                    <a:gd name="connsiteY19" fmla="*/ 106652 h 389000"/>
                    <a:gd name="connsiteX20" fmla="*/ 11668 w 257609"/>
                    <a:gd name="connsiteY20" fmla="*/ 301460 h 389000"/>
                    <a:gd name="connsiteX21" fmla="*/ 49394 w 257609"/>
                    <a:gd name="connsiteY21" fmla="*/ 152840 h 389000"/>
                    <a:gd name="connsiteX22" fmla="*/ 50085 w 257609"/>
                    <a:gd name="connsiteY22" fmla="*/ 150101 h 389000"/>
                    <a:gd name="connsiteX23" fmla="*/ 47027 w 257609"/>
                    <a:gd name="connsiteY23" fmla="*/ 144982 h 389000"/>
                    <a:gd name="connsiteX24" fmla="*/ 39169 w 257609"/>
                    <a:gd name="connsiteY24" fmla="*/ 147350 h 389000"/>
                    <a:gd name="connsiteX25" fmla="*/ 9143 w 257609"/>
                    <a:gd name="connsiteY25" fmla="*/ 389001 h 389000"/>
                    <a:gd name="connsiteX26" fmla="*/ 20773 w 257609"/>
                    <a:gd name="connsiteY26" fmla="*/ 389001 h 389000"/>
                    <a:gd name="connsiteX27" fmla="*/ 11598 w 257609"/>
                    <a:gd name="connsiteY27" fmla="*/ 308018 h 389000"/>
                    <a:gd name="connsiteX28" fmla="*/ 12091 w 257609"/>
                    <a:gd name="connsiteY28" fmla="*/ 307965 h 389000"/>
                    <a:gd name="connsiteX29" fmla="*/ 30006 w 257609"/>
                    <a:gd name="connsiteY29" fmla="*/ 296364 h 389000"/>
                    <a:gd name="connsiteX30" fmla="*/ 170501 w 257609"/>
                    <a:gd name="connsiteY30" fmla="*/ 110813 h 389000"/>
                    <a:gd name="connsiteX31" fmla="*/ 199512 w 257609"/>
                    <a:gd name="connsiteY31" fmla="*/ 96131 h 389000"/>
                    <a:gd name="connsiteX32" fmla="*/ 203916 w 257609"/>
                    <a:gd name="connsiteY32" fmla="*/ 94576 h 389000"/>
                    <a:gd name="connsiteX33" fmla="*/ 243111 w 257609"/>
                    <a:gd name="connsiteY33" fmla="*/ 125490 h 389000"/>
                    <a:gd name="connsiteX34" fmla="*/ 244306 w 257609"/>
                    <a:gd name="connsiteY34" fmla="*/ 125391 h 389000"/>
                    <a:gd name="connsiteX35" fmla="*/ 244243 w 257609"/>
                    <a:gd name="connsiteY35" fmla="*/ 124149 h 389000"/>
                    <a:gd name="connsiteX36" fmla="*/ 206899 w 257609"/>
                    <a:gd name="connsiteY36" fmla="*/ 90432 h 389000"/>
                    <a:gd name="connsiteX37" fmla="*/ 207009 w 257609"/>
                    <a:gd name="connsiteY37" fmla="*/ 90247 h 389000"/>
                    <a:gd name="connsiteX38" fmla="*/ 256580 w 257609"/>
                    <a:gd name="connsiteY38" fmla="*/ 98760 h 389000"/>
                    <a:gd name="connsiteX39" fmla="*/ 257584 w 257609"/>
                    <a:gd name="connsiteY39" fmla="*/ 98098 h 389000"/>
                    <a:gd name="connsiteX40" fmla="*/ 256934 w 257609"/>
                    <a:gd name="connsiteY40" fmla="*/ 97037 h 389000"/>
                    <a:gd name="connsiteX41" fmla="*/ 208768 w 257609"/>
                    <a:gd name="connsiteY41" fmla="*/ 85418 h 389000"/>
                    <a:gd name="connsiteX42" fmla="*/ 207456 w 257609"/>
                    <a:gd name="connsiteY42" fmla="*/ 66819 h 389000"/>
                    <a:gd name="connsiteX43" fmla="*/ 253464 w 257609"/>
                    <a:gd name="connsiteY43" fmla="*/ 48481 h 389000"/>
                    <a:gd name="connsiteX44" fmla="*/ 253974 w 257609"/>
                    <a:gd name="connsiteY44" fmla="*/ 47396 h 389000"/>
                    <a:gd name="connsiteX45" fmla="*/ 252866 w 257609"/>
                    <a:gd name="connsiteY45" fmla="*/ 46833 h 389000"/>
                    <a:gd name="connsiteX46" fmla="*/ 204996 w 257609"/>
                    <a:gd name="connsiteY46" fmla="*/ 62310 h 389000"/>
                    <a:gd name="connsiteX47" fmla="*/ 204874 w 257609"/>
                    <a:gd name="connsiteY47" fmla="*/ 62142 h 389000"/>
                    <a:gd name="connsiteX48" fmla="*/ 237041 w 257609"/>
                    <a:gd name="connsiteY48" fmla="*/ 23452 h 389000"/>
                    <a:gd name="connsiteX49" fmla="*/ 236971 w 257609"/>
                    <a:gd name="connsiteY49" fmla="*/ 22251 h 389000"/>
                    <a:gd name="connsiteX50" fmla="*/ 235729 w 257609"/>
                    <a:gd name="connsiteY50" fmla="*/ 22280 h 389000"/>
                    <a:gd name="connsiteX51" fmla="*/ 201583 w 257609"/>
                    <a:gd name="connsiteY51" fmla="*/ 58184 h 389000"/>
                    <a:gd name="connsiteX52" fmla="*/ 199575 w 257609"/>
                    <a:gd name="connsiteY52" fmla="*/ 56246 h 389000"/>
                    <a:gd name="connsiteX53" fmla="*/ 184824 w 257609"/>
                    <a:gd name="connsiteY53" fmla="*/ 50001 h 389000"/>
                    <a:gd name="connsiteX54" fmla="*/ 191944 w 257609"/>
                    <a:gd name="connsiteY54" fmla="*/ 1005 h 389000"/>
                    <a:gd name="connsiteX55" fmla="*/ 191259 w 257609"/>
                    <a:gd name="connsiteY55" fmla="*/ 19 h 389000"/>
                    <a:gd name="connsiteX56" fmla="*/ 190209 w 257609"/>
                    <a:gd name="connsiteY56" fmla="*/ 698 h 3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609" h="389000">
                      <a:moveTo>
                        <a:pt x="190209" y="698"/>
                      </a:moveTo>
                      <a:lnTo>
                        <a:pt x="179676" y="49915"/>
                      </a:lnTo>
                      <a:cubicBezTo>
                        <a:pt x="179612" y="49920"/>
                        <a:pt x="179543" y="49920"/>
                        <a:pt x="179479" y="49926"/>
                      </a:cubicBezTo>
                      <a:lnTo>
                        <a:pt x="162052" y="2706"/>
                      </a:lnTo>
                      <a:cubicBezTo>
                        <a:pt x="161895" y="2276"/>
                        <a:pt x="161425" y="2038"/>
                        <a:pt x="160978" y="2166"/>
                      </a:cubicBezTo>
                      <a:cubicBezTo>
                        <a:pt x="160514" y="2305"/>
                        <a:pt x="160247" y="2793"/>
                        <a:pt x="160386" y="3257"/>
                      </a:cubicBezTo>
                      <a:lnTo>
                        <a:pt x="174407" y="50774"/>
                      </a:lnTo>
                      <a:cubicBezTo>
                        <a:pt x="168343" y="52375"/>
                        <a:pt x="162859" y="55979"/>
                        <a:pt x="158970" y="61225"/>
                      </a:cubicBezTo>
                      <a:lnTo>
                        <a:pt x="120072" y="30538"/>
                      </a:lnTo>
                      <a:cubicBezTo>
                        <a:pt x="119712" y="30253"/>
                        <a:pt x="119189" y="30294"/>
                        <a:pt x="118876" y="30636"/>
                      </a:cubicBezTo>
                      <a:cubicBezTo>
                        <a:pt x="118551" y="30996"/>
                        <a:pt x="118580" y="31553"/>
                        <a:pt x="118940" y="31878"/>
                      </a:cubicBezTo>
                      <a:lnTo>
                        <a:pt x="156272" y="65589"/>
                      </a:lnTo>
                      <a:cubicBezTo>
                        <a:pt x="156255" y="65624"/>
                        <a:pt x="156237" y="65653"/>
                        <a:pt x="156220" y="65682"/>
                      </a:cubicBezTo>
                      <a:cubicBezTo>
                        <a:pt x="156202" y="65716"/>
                        <a:pt x="156196" y="65746"/>
                        <a:pt x="156179" y="65781"/>
                      </a:cubicBezTo>
                      <a:lnTo>
                        <a:pt x="106602" y="57267"/>
                      </a:lnTo>
                      <a:cubicBezTo>
                        <a:pt x="106150" y="57192"/>
                        <a:pt x="105709" y="57476"/>
                        <a:pt x="105598" y="57929"/>
                      </a:cubicBezTo>
                      <a:cubicBezTo>
                        <a:pt x="105482" y="58399"/>
                        <a:pt x="105773" y="58875"/>
                        <a:pt x="106248" y="58991"/>
                      </a:cubicBezTo>
                      <a:lnTo>
                        <a:pt x="154612" y="70655"/>
                      </a:lnTo>
                      <a:cubicBezTo>
                        <a:pt x="154293" y="72970"/>
                        <a:pt x="154908" y="74561"/>
                        <a:pt x="156405" y="75652"/>
                      </a:cubicBezTo>
                      <a:cubicBezTo>
                        <a:pt x="166393" y="82917"/>
                        <a:pt x="171035" y="95353"/>
                        <a:pt x="166039" y="106652"/>
                      </a:cubicBezTo>
                      <a:cubicBezTo>
                        <a:pt x="144753" y="154772"/>
                        <a:pt x="94097" y="250804"/>
                        <a:pt x="11668" y="301460"/>
                      </a:cubicBezTo>
                      <a:cubicBezTo>
                        <a:pt x="12492" y="259114"/>
                        <a:pt x="20959" y="205817"/>
                        <a:pt x="49394" y="152840"/>
                      </a:cubicBezTo>
                      <a:cubicBezTo>
                        <a:pt x="49865" y="151964"/>
                        <a:pt x="50085" y="151024"/>
                        <a:pt x="50085" y="150101"/>
                      </a:cubicBezTo>
                      <a:cubicBezTo>
                        <a:pt x="50085" y="148035"/>
                        <a:pt x="48977" y="146027"/>
                        <a:pt x="47027" y="144982"/>
                      </a:cubicBezTo>
                      <a:cubicBezTo>
                        <a:pt x="44201" y="143468"/>
                        <a:pt x="40684" y="144524"/>
                        <a:pt x="39169" y="147350"/>
                      </a:cubicBezTo>
                      <a:cubicBezTo>
                        <a:pt x="-21956" y="261226"/>
                        <a:pt x="5871" y="376600"/>
                        <a:pt x="9143" y="389001"/>
                      </a:cubicBezTo>
                      <a:lnTo>
                        <a:pt x="20773" y="389001"/>
                      </a:lnTo>
                      <a:cubicBezTo>
                        <a:pt x="20825" y="388322"/>
                        <a:pt x="11540" y="354536"/>
                        <a:pt x="11598" y="308018"/>
                      </a:cubicBezTo>
                      <a:cubicBezTo>
                        <a:pt x="11761" y="308000"/>
                        <a:pt x="11923" y="308012"/>
                        <a:pt x="12091" y="307965"/>
                      </a:cubicBezTo>
                      <a:lnTo>
                        <a:pt x="30006" y="296364"/>
                      </a:lnTo>
                      <a:cubicBezTo>
                        <a:pt x="103556" y="244043"/>
                        <a:pt x="149784" y="157111"/>
                        <a:pt x="170501" y="110813"/>
                      </a:cubicBezTo>
                      <a:cubicBezTo>
                        <a:pt x="175480" y="99683"/>
                        <a:pt x="187377" y="94941"/>
                        <a:pt x="199512" y="96131"/>
                      </a:cubicBezTo>
                      <a:cubicBezTo>
                        <a:pt x="201084" y="96282"/>
                        <a:pt x="202541" y="95783"/>
                        <a:pt x="203916" y="94576"/>
                      </a:cubicBezTo>
                      <a:lnTo>
                        <a:pt x="243111" y="125490"/>
                      </a:lnTo>
                      <a:cubicBezTo>
                        <a:pt x="243471" y="125774"/>
                        <a:pt x="243999" y="125733"/>
                        <a:pt x="244306" y="125391"/>
                      </a:cubicBezTo>
                      <a:cubicBezTo>
                        <a:pt x="244631" y="125031"/>
                        <a:pt x="244602" y="124474"/>
                        <a:pt x="244243" y="124149"/>
                      </a:cubicBezTo>
                      <a:lnTo>
                        <a:pt x="206899" y="90432"/>
                      </a:lnTo>
                      <a:cubicBezTo>
                        <a:pt x="206934" y="90363"/>
                        <a:pt x="206974" y="90322"/>
                        <a:pt x="207009" y="90247"/>
                      </a:cubicBezTo>
                      <a:lnTo>
                        <a:pt x="256580" y="98760"/>
                      </a:lnTo>
                      <a:cubicBezTo>
                        <a:pt x="257033" y="98836"/>
                        <a:pt x="257474" y="98551"/>
                        <a:pt x="257584" y="98098"/>
                      </a:cubicBezTo>
                      <a:cubicBezTo>
                        <a:pt x="257700" y="97628"/>
                        <a:pt x="257410" y="97152"/>
                        <a:pt x="256934" y="97037"/>
                      </a:cubicBezTo>
                      <a:lnTo>
                        <a:pt x="208768" y="85418"/>
                      </a:lnTo>
                      <a:cubicBezTo>
                        <a:pt x="210433" y="79221"/>
                        <a:pt x="209917" y="72628"/>
                        <a:pt x="207456" y="66819"/>
                      </a:cubicBezTo>
                      <a:lnTo>
                        <a:pt x="253464" y="48481"/>
                      </a:lnTo>
                      <a:cubicBezTo>
                        <a:pt x="253887" y="48313"/>
                        <a:pt x="254120" y="47837"/>
                        <a:pt x="253974" y="47396"/>
                      </a:cubicBezTo>
                      <a:cubicBezTo>
                        <a:pt x="253824" y="46932"/>
                        <a:pt x="253330" y="46682"/>
                        <a:pt x="252866" y="46833"/>
                      </a:cubicBezTo>
                      <a:lnTo>
                        <a:pt x="204996" y="62310"/>
                      </a:lnTo>
                      <a:cubicBezTo>
                        <a:pt x="204955" y="62252"/>
                        <a:pt x="204908" y="62200"/>
                        <a:pt x="204874" y="62142"/>
                      </a:cubicBezTo>
                      <a:lnTo>
                        <a:pt x="237041" y="23452"/>
                      </a:lnTo>
                      <a:cubicBezTo>
                        <a:pt x="237331" y="23098"/>
                        <a:pt x="237308" y="22576"/>
                        <a:pt x="236971" y="22251"/>
                      </a:cubicBezTo>
                      <a:cubicBezTo>
                        <a:pt x="236617" y="21914"/>
                        <a:pt x="236066" y="21931"/>
                        <a:pt x="235729" y="22280"/>
                      </a:cubicBezTo>
                      <a:lnTo>
                        <a:pt x="201583" y="58184"/>
                      </a:lnTo>
                      <a:cubicBezTo>
                        <a:pt x="200928" y="57528"/>
                        <a:pt x="200312" y="56838"/>
                        <a:pt x="199575" y="56246"/>
                      </a:cubicBezTo>
                      <a:cubicBezTo>
                        <a:pt x="195043" y="52602"/>
                        <a:pt x="189942" y="50594"/>
                        <a:pt x="184824" y="50001"/>
                      </a:cubicBezTo>
                      <a:lnTo>
                        <a:pt x="191944" y="1005"/>
                      </a:lnTo>
                      <a:cubicBezTo>
                        <a:pt x="192008" y="552"/>
                        <a:pt x="191712" y="117"/>
                        <a:pt x="191259" y="19"/>
                      </a:cubicBezTo>
                      <a:cubicBezTo>
                        <a:pt x="190784" y="-80"/>
                        <a:pt x="190313" y="222"/>
                        <a:pt x="190209" y="698"/>
                      </a:cubicBezTo>
                      <a:close/>
                    </a:path>
                  </a:pathLst>
                </a:custGeom>
                <a:solidFill>
                  <a:srgbClr val="D1D1D1"/>
                </a:solidFill>
                <a:ln w="5794" cap="flat">
                  <a:noFill/>
                  <a:prstDash val="solid"/>
                  <a:miter/>
                </a:ln>
              </p:spPr>
              <p:txBody>
                <a:bodyPr rtlCol="0" anchor="ctr"/>
                <a:lstStyle/>
                <a:p>
                  <a:endParaRPr lang="en-US"/>
                </a:p>
              </p:txBody>
            </p:sp>
          </p:grpSp>
        </p:grpSp>
        <p:grpSp>
          <p:nvGrpSpPr>
            <p:cNvPr id="598" name="Content Placeholder 3" descr="A wreath with lemons and leaves">
              <a:extLst>
                <a:ext uri="{FF2B5EF4-FFF2-40B4-BE49-F238E27FC236}">
                  <a16:creationId xmlns:a16="http://schemas.microsoft.com/office/drawing/2014/main" id="{EB125956-13E1-4FEF-9DA6-1B095540E09E}"/>
                </a:ext>
              </a:extLst>
            </p:cNvPr>
            <p:cNvGrpSpPr/>
            <p:nvPr/>
          </p:nvGrpSpPr>
          <p:grpSpPr>
            <a:xfrm>
              <a:off x="3789678" y="3905740"/>
              <a:ext cx="592940" cy="387182"/>
              <a:chOff x="3791126" y="3915055"/>
              <a:chExt cx="592940" cy="387182"/>
            </a:xfrm>
          </p:grpSpPr>
          <p:sp>
            <p:nvSpPr>
              <p:cNvPr id="599" name="Freeform: Shape 598">
                <a:extLst>
                  <a:ext uri="{FF2B5EF4-FFF2-40B4-BE49-F238E27FC236}">
                    <a16:creationId xmlns:a16="http://schemas.microsoft.com/office/drawing/2014/main" id="{C8A6CE38-E3AC-4874-B551-871B1BF62D19}"/>
                  </a:ext>
                </a:extLst>
              </p:cNvPr>
              <p:cNvSpPr/>
              <p:nvPr/>
            </p:nvSpPr>
            <p:spPr>
              <a:xfrm>
                <a:off x="3791126" y="3915055"/>
                <a:ext cx="592940" cy="387182"/>
              </a:xfrm>
              <a:custGeom>
                <a:avLst/>
                <a:gdLst>
                  <a:gd name="connsiteX0" fmla="*/ 565609 w 592940"/>
                  <a:gd name="connsiteY0" fmla="*/ 160711 h 387182"/>
                  <a:gd name="connsiteX1" fmla="*/ 541439 w 592940"/>
                  <a:gd name="connsiteY1" fmla="*/ 135287 h 387182"/>
                  <a:gd name="connsiteX2" fmla="*/ 303113 w 592940"/>
                  <a:gd name="connsiteY2" fmla="*/ 739 h 387182"/>
                  <a:gd name="connsiteX3" fmla="*/ 46467 w 592940"/>
                  <a:gd name="connsiteY3" fmla="*/ 109463 h 387182"/>
                  <a:gd name="connsiteX4" fmla="*/ 12901 w 592940"/>
                  <a:gd name="connsiteY4" fmla="*/ 148158 h 387182"/>
                  <a:gd name="connsiteX5" fmla="*/ 82 w 592940"/>
                  <a:gd name="connsiteY5" fmla="*/ 175259 h 387182"/>
                  <a:gd name="connsiteX6" fmla="*/ 11926 w 592940"/>
                  <a:gd name="connsiteY6" fmla="*/ 206521 h 387182"/>
                  <a:gd name="connsiteX7" fmla="*/ 34907 w 592940"/>
                  <a:gd name="connsiteY7" fmla="*/ 239361 h 387182"/>
                  <a:gd name="connsiteX8" fmla="*/ 278798 w 592940"/>
                  <a:gd name="connsiteY8" fmla="*/ 386443 h 387182"/>
                  <a:gd name="connsiteX9" fmla="*/ 533001 w 592940"/>
                  <a:gd name="connsiteY9" fmla="*/ 281550 h 387182"/>
                  <a:gd name="connsiteX10" fmla="*/ 557845 w 592940"/>
                  <a:gd name="connsiteY10" fmla="*/ 261315 h 387182"/>
                  <a:gd name="connsiteX11" fmla="*/ 592826 w 592940"/>
                  <a:gd name="connsiteY11" fmla="*/ 212614 h 387182"/>
                  <a:gd name="connsiteX12" fmla="*/ 565609 w 592940"/>
                  <a:gd name="connsiteY12" fmla="*/ 160711 h 38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940" h="387182">
                    <a:moveTo>
                      <a:pt x="565609" y="160711"/>
                    </a:moveTo>
                    <a:cubicBezTo>
                      <a:pt x="555355" y="154518"/>
                      <a:pt x="546720" y="146034"/>
                      <a:pt x="541439" y="135287"/>
                    </a:cubicBezTo>
                    <a:cubicBezTo>
                      <a:pt x="505871" y="62880"/>
                      <a:pt x="413978" y="7727"/>
                      <a:pt x="303113" y="739"/>
                    </a:cubicBezTo>
                    <a:cubicBezTo>
                      <a:pt x="189429" y="-6427"/>
                      <a:pt x="89150" y="39145"/>
                      <a:pt x="46467" y="109463"/>
                    </a:cubicBezTo>
                    <a:cubicBezTo>
                      <a:pt x="37553" y="124144"/>
                      <a:pt x="25471" y="136453"/>
                      <a:pt x="12901" y="148158"/>
                    </a:cubicBezTo>
                    <a:cubicBezTo>
                      <a:pt x="5584" y="154971"/>
                      <a:pt x="761" y="164482"/>
                      <a:pt x="82" y="175259"/>
                    </a:cubicBezTo>
                    <a:cubicBezTo>
                      <a:pt x="-684" y="187382"/>
                      <a:pt x="3959" y="198576"/>
                      <a:pt x="11926" y="206521"/>
                    </a:cubicBezTo>
                    <a:cubicBezTo>
                      <a:pt x="21507" y="216073"/>
                      <a:pt x="29986" y="226762"/>
                      <a:pt x="34907" y="239361"/>
                    </a:cubicBezTo>
                    <a:cubicBezTo>
                      <a:pt x="65583" y="317867"/>
                      <a:pt x="161608" y="379056"/>
                      <a:pt x="278798" y="386443"/>
                    </a:cubicBezTo>
                    <a:cubicBezTo>
                      <a:pt x="390393" y="393477"/>
                      <a:pt x="489048" y="349680"/>
                      <a:pt x="533001" y="281550"/>
                    </a:cubicBezTo>
                    <a:cubicBezTo>
                      <a:pt x="538932" y="272352"/>
                      <a:pt x="547724" y="265470"/>
                      <a:pt x="557845" y="261315"/>
                    </a:cubicBezTo>
                    <a:cubicBezTo>
                      <a:pt x="577233" y="253364"/>
                      <a:pt x="591416" y="234933"/>
                      <a:pt x="592826" y="212614"/>
                    </a:cubicBezTo>
                    <a:cubicBezTo>
                      <a:pt x="594202" y="190864"/>
                      <a:pt x="583059" y="171249"/>
                      <a:pt x="565609" y="160711"/>
                    </a:cubicBezTo>
                    <a:close/>
                  </a:path>
                </a:pathLst>
              </a:custGeom>
              <a:solidFill>
                <a:schemeClr val="accent4"/>
              </a:solidFill>
              <a:ln w="5794"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D1797BE4-8F62-450C-8792-15E6FCDE2C3E}"/>
                  </a:ext>
                </a:extLst>
              </p:cNvPr>
              <p:cNvSpPr/>
              <p:nvPr/>
            </p:nvSpPr>
            <p:spPr>
              <a:xfrm rot="-5089828">
                <a:off x="3929237" y="4200044"/>
                <a:ext cx="34818" cy="34818"/>
              </a:xfrm>
              <a:custGeom>
                <a:avLst/>
                <a:gdLst>
                  <a:gd name="connsiteX0" fmla="*/ 34818 w 34818"/>
                  <a:gd name="connsiteY0" fmla="*/ 17409 h 34818"/>
                  <a:gd name="connsiteX1" fmla="*/ 17409 w 34818"/>
                  <a:gd name="connsiteY1" fmla="*/ 34818 h 34818"/>
                  <a:gd name="connsiteX2" fmla="*/ 0 w 34818"/>
                  <a:gd name="connsiteY2" fmla="*/ 17409 h 34818"/>
                  <a:gd name="connsiteX3" fmla="*/ 17409 w 34818"/>
                  <a:gd name="connsiteY3" fmla="*/ 0 h 34818"/>
                  <a:gd name="connsiteX4" fmla="*/ 34818 w 34818"/>
                  <a:gd name="connsiteY4" fmla="*/ 17409 h 3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8" h="34818">
                    <a:moveTo>
                      <a:pt x="34818" y="17409"/>
                    </a:moveTo>
                    <a:cubicBezTo>
                      <a:pt x="34818" y="27024"/>
                      <a:pt x="27024" y="34818"/>
                      <a:pt x="17409" y="34818"/>
                    </a:cubicBezTo>
                    <a:cubicBezTo>
                      <a:pt x="7794" y="34818"/>
                      <a:pt x="0" y="27024"/>
                      <a:pt x="0" y="17409"/>
                    </a:cubicBezTo>
                    <a:cubicBezTo>
                      <a:pt x="0" y="7794"/>
                      <a:pt x="7794" y="0"/>
                      <a:pt x="17409" y="0"/>
                    </a:cubicBezTo>
                    <a:cubicBezTo>
                      <a:pt x="27024" y="0"/>
                      <a:pt x="34818" y="7794"/>
                      <a:pt x="34818" y="17409"/>
                    </a:cubicBezTo>
                    <a:close/>
                  </a:path>
                </a:pathLst>
              </a:custGeom>
              <a:solidFill>
                <a:srgbClr val="FFFFFF"/>
              </a:solidFill>
              <a:ln w="5794"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85CD5951-EDEF-49A5-B102-FD3768C5DA67}"/>
                  </a:ext>
                </a:extLst>
              </p:cNvPr>
              <p:cNvSpPr/>
              <p:nvPr/>
            </p:nvSpPr>
            <p:spPr>
              <a:xfrm rot="-5089828">
                <a:off x="3874074" y="4142308"/>
                <a:ext cx="46424" cy="46424"/>
              </a:xfrm>
              <a:custGeom>
                <a:avLst/>
                <a:gdLst>
                  <a:gd name="connsiteX0" fmla="*/ 46424 w 46424"/>
                  <a:gd name="connsiteY0" fmla="*/ 23212 h 46424"/>
                  <a:gd name="connsiteX1" fmla="*/ 23212 w 46424"/>
                  <a:gd name="connsiteY1" fmla="*/ 46424 h 46424"/>
                  <a:gd name="connsiteX2" fmla="*/ 0 w 46424"/>
                  <a:gd name="connsiteY2" fmla="*/ 23212 h 46424"/>
                  <a:gd name="connsiteX3" fmla="*/ 23212 w 46424"/>
                  <a:gd name="connsiteY3" fmla="*/ 0 h 46424"/>
                  <a:gd name="connsiteX4" fmla="*/ 46424 w 46424"/>
                  <a:gd name="connsiteY4" fmla="*/ 23212 h 4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4" h="46424">
                    <a:moveTo>
                      <a:pt x="46424" y="23212"/>
                    </a:moveTo>
                    <a:cubicBezTo>
                      <a:pt x="46424" y="36032"/>
                      <a:pt x="36032" y="46424"/>
                      <a:pt x="23212" y="46424"/>
                    </a:cubicBezTo>
                    <a:cubicBezTo>
                      <a:pt x="10392" y="46424"/>
                      <a:pt x="0" y="36032"/>
                      <a:pt x="0" y="23212"/>
                    </a:cubicBezTo>
                    <a:cubicBezTo>
                      <a:pt x="0" y="10392"/>
                      <a:pt x="10392" y="0"/>
                      <a:pt x="23212" y="0"/>
                    </a:cubicBezTo>
                    <a:cubicBezTo>
                      <a:pt x="36032" y="0"/>
                      <a:pt x="46424" y="10392"/>
                      <a:pt x="46424" y="23212"/>
                    </a:cubicBezTo>
                    <a:close/>
                  </a:path>
                </a:pathLst>
              </a:custGeom>
              <a:solidFill>
                <a:srgbClr val="FFFFFF"/>
              </a:solidFill>
              <a:ln w="5794" cap="flat">
                <a:noFill/>
                <a:prstDash val="solid"/>
                <a:miter/>
              </a:ln>
            </p:spPr>
            <p:txBody>
              <a:bodyPr rtlCol="0" anchor="ctr"/>
              <a:lstStyle/>
              <a:p>
                <a:endParaRPr lang="en-US"/>
              </a:p>
            </p:txBody>
          </p:sp>
        </p:grpSp>
        <p:grpSp>
          <p:nvGrpSpPr>
            <p:cNvPr id="602" name="Content Placeholder 3" descr="A wreath with lemons and leaves">
              <a:extLst>
                <a:ext uri="{FF2B5EF4-FFF2-40B4-BE49-F238E27FC236}">
                  <a16:creationId xmlns:a16="http://schemas.microsoft.com/office/drawing/2014/main" id="{B1F70872-85E3-47DA-B9FE-115CB13A8E91}"/>
                </a:ext>
              </a:extLst>
            </p:cNvPr>
            <p:cNvGrpSpPr/>
            <p:nvPr/>
          </p:nvGrpSpPr>
          <p:grpSpPr>
            <a:xfrm>
              <a:off x="4463426" y="3349324"/>
              <a:ext cx="470552" cy="704997"/>
              <a:chOff x="4464874" y="3358639"/>
              <a:chExt cx="470552" cy="704997"/>
            </a:xfrm>
          </p:grpSpPr>
          <p:grpSp>
            <p:nvGrpSpPr>
              <p:cNvPr id="603" name="Content Placeholder 3" descr="A wreath with lemons and leaves">
                <a:extLst>
                  <a:ext uri="{FF2B5EF4-FFF2-40B4-BE49-F238E27FC236}">
                    <a16:creationId xmlns:a16="http://schemas.microsoft.com/office/drawing/2014/main" id="{8E710C69-5034-4574-92DC-467A8A8B8C17}"/>
                  </a:ext>
                </a:extLst>
              </p:cNvPr>
              <p:cNvGrpSpPr/>
              <p:nvPr/>
            </p:nvGrpSpPr>
            <p:grpSpPr>
              <a:xfrm>
                <a:off x="4480006" y="3358639"/>
                <a:ext cx="455420" cy="479943"/>
                <a:chOff x="4480006" y="3358639"/>
                <a:chExt cx="455420" cy="479943"/>
              </a:xfrm>
            </p:grpSpPr>
            <p:sp>
              <p:nvSpPr>
                <p:cNvPr id="611" name="Freeform: Shape 610">
                  <a:extLst>
                    <a:ext uri="{FF2B5EF4-FFF2-40B4-BE49-F238E27FC236}">
                      <a16:creationId xmlns:a16="http://schemas.microsoft.com/office/drawing/2014/main" id="{501A6A6E-E387-45AF-80D4-DE1E5339A3F4}"/>
                    </a:ext>
                  </a:extLst>
                </p:cNvPr>
                <p:cNvSpPr/>
                <p:nvPr/>
              </p:nvSpPr>
              <p:spPr>
                <a:xfrm>
                  <a:off x="4480006" y="3358639"/>
                  <a:ext cx="455420" cy="479943"/>
                </a:xfrm>
                <a:custGeom>
                  <a:avLst/>
                  <a:gdLst>
                    <a:gd name="connsiteX0" fmla="*/ 87025 w 455420"/>
                    <a:gd name="connsiteY0" fmla="*/ 476003 h 479943"/>
                    <a:gd name="connsiteX1" fmla="*/ 121903 w 455420"/>
                    <a:gd name="connsiteY1" fmla="*/ 472243 h 479943"/>
                    <a:gd name="connsiteX2" fmla="*/ 373529 w 455420"/>
                    <a:gd name="connsiteY2" fmla="*/ 364611 h 479943"/>
                    <a:gd name="connsiteX3" fmla="*/ 443017 w 455420"/>
                    <a:gd name="connsiteY3" fmla="*/ 94687 h 479943"/>
                    <a:gd name="connsiteX4" fmla="*/ 432658 w 455420"/>
                    <a:gd name="connsiteY4" fmla="*/ 44518 h 479943"/>
                    <a:gd name="connsiteX5" fmla="*/ 418916 w 455420"/>
                    <a:gd name="connsiteY5" fmla="*/ 17876 h 479943"/>
                    <a:gd name="connsiteX6" fmla="*/ 386882 w 455420"/>
                    <a:gd name="connsiteY6" fmla="*/ 8300 h 479943"/>
                    <a:gd name="connsiteX7" fmla="*/ 346834 w 455420"/>
                    <a:gd name="connsiteY7" fmla="*/ 6612 h 479943"/>
                    <a:gd name="connsiteX8" fmla="*/ 81866 w 455420"/>
                    <a:gd name="connsiteY8" fmla="*/ 111052 h 479943"/>
                    <a:gd name="connsiteX9" fmla="*/ 10818 w 455420"/>
                    <a:gd name="connsiteY9" fmla="*/ 376705 h 479943"/>
                    <a:gd name="connsiteX10" fmla="*/ 11804 w 455420"/>
                    <a:gd name="connsiteY10" fmla="*/ 408732 h 479943"/>
                    <a:gd name="connsiteX11" fmla="*/ 29255 w 455420"/>
                    <a:gd name="connsiteY11" fmla="*/ 466097 h 479943"/>
                    <a:gd name="connsiteX12" fmla="*/ 87025 w 455420"/>
                    <a:gd name="connsiteY12" fmla="*/ 476003 h 4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420" h="479943">
                      <a:moveTo>
                        <a:pt x="87025" y="476003"/>
                      </a:moveTo>
                      <a:cubicBezTo>
                        <a:pt x="98173" y="471616"/>
                        <a:pt x="110157" y="469904"/>
                        <a:pt x="121903" y="472243"/>
                      </a:cubicBezTo>
                      <a:cubicBezTo>
                        <a:pt x="201023" y="487958"/>
                        <a:pt x="300653" y="448449"/>
                        <a:pt x="373529" y="364611"/>
                      </a:cubicBezTo>
                      <a:cubicBezTo>
                        <a:pt x="448263" y="278642"/>
                        <a:pt x="472961" y="171301"/>
                        <a:pt x="443017" y="94687"/>
                      </a:cubicBezTo>
                      <a:cubicBezTo>
                        <a:pt x="436767" y="78687"/>
                        <a:pt x="434324" y="61614"/>
                        <a:pt x="432658" y="44518"/>
                      </a:cubicBezTo>
                      <a:cubicBezTo>
                        <a:pt x="431689" y="34566"/>
                        <a:pt x="427058" y="24956"/>
                        <a:pt x="418916" y="17876"/>
                      </a:cubicBezTo>
                      <a:cubicBezTo>
                        <a:pt x="409753" y="9908"/>
                        <a:pt x="398036" y="6797"/>
                        <a:pt x="386882" y="8300"/>
                      </a:cubicBezTo>
                      <a:cubicBezTo>
                        <a:pt x="373471" y="10111"/>
                        <a:pt x="359834" y="10355"/>
                        <a:pt x="346834" y="6612"/>
                      </a:cubicBezTo>
                      <a:cubicBezTo>
                        <a:pt x="265833" y="-16694"/>
                        <a:pt x="158904" y="22431"/>
                        <a:pt x="81866" y="111052"/>
                      </a:cubicBezTo>
                      <a:cubicBezTo>
                        <a:pt x="8502" y="195442"/>
                        <a:pt x="-16614" y="300416"/>
                        <a:pt x="10818" y="376705"/>
                      </a:cubicBezTo>
                      <a:cubicBezTo>
                        <a:pt x="14520" y="386999"/>
                        <a:pt x="14654" y="398165"/>
                        <a:pt x="11804" y="408732"/>
                      </a:cubicBezTo>
                      <a:cubicBezTo>
                        <a:pt x="6344" y="428962"/>
                        <a:pt x="12379" y="451426"/>
                        <a:pt x="29255" y="466097"/>
                      </a:cubicBezTo>
                      <a:cubicBezTo>
                        <a:pt x="45707" y="480408"/>
                        <a:pt x="68061" y="483472"/>
                        <a:pt x="87025" y="476003"/>
                      </a:cubicBezTo>
                      <a:close/>
                    </a:path>
                  </a:pathLst>
                </a:custGeom>
                <a:solidFill>
                  <a:schemeClr val="accent4"/>
                </a:solidFill>
                <a:ln w="5794"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FF24D22B-77C5-49A1-83C5-058A8C0791DD}"/>
                    </a:ext>
                  </a:extLst>
                </p:cNvPr>
                <p:cNvSpPr/>
                <p:nvPr/>
              </p:nvSpPr>
              <p:spPr>
                <a:xfrm>
                  <a:off x="4874409" y="3518403"/>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5" y="34819"/>
                        <a:pt x="0" y="27025"/>
                        <a:pt x="0" y="17410"/>
                      </a:cubicBezTo>
                      <a:cubicBezTo>
                        <a:pt x="0" y="7795"/>
                        <a:pt x="7795" y="0"/>
                        <a:pt x="17410" y="0"/>
                      </a:cubicBezTo>
                      <a:cubicBezTo>
                        <a:pt x="27025" y="0"/>
                        <a:pt x="34819" y="7795"/>
                        <a:pt x="34819" y="17410"/>
                      </a:cubicBezTo>
                      <a:close/>
                    </a:path>
                  </a:pathLst>
                </a:custGeom>
                <a:solidFill>
                  <a:srgbClr val="FFFFFF"/>
                </a:solidFill>
                <a:ln w="5794"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AEA70131-7F31-4F0F-BC0F-664BA255375F}"/>
                    </a:ext>
                  </a:extLst>
                </p:cNvPr>
                <p:cNvSpPr/>
                <p:nvPr/>
              </p:nvSpPr>
              <p:spPr>
                <a:xfrm>
                  <a:off x="4805281" y="3513488"/>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solidFill>
                  <a:srgbClr val="FFFFFF"/>
                </a:solidFill>
                <a:ln w="5794"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27B1562C-21D6-475C-A700-8DB717071850}"/>
                    </a:ext>
                  </a:extLst>
                </p:cNvPr>
                <p:cNvSpPr/>
                <p:nvPr/>
              </p:nvSpPr>
              <p:spPr>
                <a:xfrm>
                  <a:off x="4841081" y="3481680"/>
                  <a:ext cx="23212" cy="23212"/>
                </a:xfrm>
                <a:custGeom>
                  <a:avLst/>
                  <a:gdLst>
                    <a:gd name="connsiteX0" fmla="*/ 23213 w 23212"/>
                    <a:gd name="connsiteY0" fmla="*/ 11606 h 23212"/>
                    <a:gd name="connsiteX1" fmla="*/ 11606 w 23212"/>
                    <a:gd name="connsiteY1" fmla="*/ 23213 h 23212"/>
                    <a:gd name="connsiteX2" fmla="*/ 0 w 23212"/>
                    <a:gd name="connsiteY2" fmla="*/ 11606 h 23212"/>
                    <a:gd name="connsiteX3" fmla="*/ 11606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7"/>
                        <a:pt x="18016" y="23213"/>
                        <a:pt x="11606" y="23213"/>
                      </a:cubicBezTo>
                      <a:cubicBezTo>
                        <a:pt x="5196" y="23213"/>
                        <a:pt x="0" y="18017"/>
                        <a:pt x="0" y="11606"/>
                      </a:cubicBezTo>
                      <a:cubicBezTo>
                        <a:pt x="0" y="5196"/>
                        <a:pt x="5196" y="0"/>
                        <a:pt x="11606" y="0"/>
                      </a:cubicBezTo>
                      <a:cubicBezTo>
                        <a:pt x="18016" y="0"/>
                        <a:pt x="23213" y="5196"/>
                        <a:pt x="23213" y="11606"/>
                      </a:cubicBezTo>
                      <a:close/>
                    </a:path>
                  </a:pathLst>
                </a:custGeom>
                <a:solidFill>
                  <a:srgbClr val="FFFFFF"/>
                </a:solidFill>
                <a:ln w="5794" cap="flat">
                  <a:noFill/>
                  <a:prstDash val="solid"/>
                  <a:miter/>
                </a:ln>
              </p:spPr>
              <p:txBody>
                <a:bodyPr rtlCol="0" anchor="ctr"/>
                <a:lstStyle/>
                <a:p>
                  <a:endParaRPr lang="en-US"/>
                </a:p>
              </p:txBody>
            </p:sp>
          </p:grpSp>
          <p:sp>
            <p:nvSpPr>
              <p:cNvPr id="604" name="Freeform: Shape 603">
                <a:extLst>
                  <a:ext uri="{FF2B5EF4-FFF2-40B4-BE49-F238E27FC236}">
                    <a16:creationId xmlns:a16="http://schemas.microsoft.com/office/drawing/2014/main" id="{5302974C-02ED-4E33-8096-18A3767CB99C}"/>
                  </a:ext>
                </a:extLst>
              </p:cNvPr>
              <p:cNvSpPr/>
              <p:nvPr/>
            </p:nvSpPr>
            <p:spPr>
              <a:xfrm>
                <a:off x="4673153" y="3632828"/>
                <a:ext cx="235511" cy="208883"/>
              </a:xfrm>
              <a:custGeom>
                <a:avLst/>
                <a:gdLst>
                  <a:gd name="connsiteX0" fmla="*/ 235512 w 235511"/>
                  <a:gd name="connsiteY0" fmla="*/ 5818 h 208883"/>
                  <a:gd name="connsiteX1" fmla="*/ 235048 w 235511"/>
                  <a:gd name="connsiteY1" fmla="*/ 8087 h 208883"/>
                  <a:gd name="connsiteX2" fmla="*/ 175472 w 235511"/>
                  <a:gd name="connsiteY2" fmla="*/ 102487 h 208883"/>
                  <a:gd name="connsiteX3" fmla="*/ 7185 w 235511"/>
                  <a:gd name="connsiteY3" fmla="*/ 208715 h 208883"/>
                  <a:gd name="connsiteX4" fmla="*/ 169 w 235511"/>
                  <a:gd name="connsiteY4" fmla="*/ 204455 h 208883"/>
                  <a:gd name="connsiteX5" fmla="*/ 4429 w 235511"/>
                  <a:gd name="connsiteY5" fmla="*/ 197439 h 208883"/>
                  <a:gd name="connsiteX6" fmla="*/ 166715 w 235511"/>
                  <a:gd name="connsiteY6" fmla="*/ 94868 h 208883"/>
                  <a:gd name="connsiteX7" fmla="*/ 224370 w 235511"/>
                  <a:gd name="connsiteY7" fmla="*/ 3531 h 208883"/>
                  <a:gd name="connsiteX8" fmla="*/ 231983 w 235511"/>
                  <a:gd name="connsiteY8" fmla="*/ 467 h 208883"/>
                  <a:gd name="connsiteX9" fmla="*/ 235512 w 235511"/>
                  <a:gd name="connsiteY9" fmla="*/ 5818 h 2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11" h="208883">
                    <a:moveTo>
                      <a:pt x="235512" y="5818"/>
                    </a:moveTo>
                    <a:cubicBezTo>
                      <a:pt x="235512" y="6572"/>
                      <a:pt x="235367" y="7344"/>
                      <a:pt x="235048" y="8087"/>
                    </a:cubicBezTo>
                    <a:cubicBezTo>
                      <a:pt x="220720" y="41739"/>
                      <a:pt x="200675" y="73500"/>
                      <a:pt x="175472" y="102487"/>
                    </a:cubicBezTo>
                    <a:cubicBezTo>
                      <a:pt x="129830" y="154994"/>
                      <a:pt x="68490" y="193714"/>
                      <a:pt x="7185" y="208715"/>
                    </a:cubicBezTo>
                    <a:cubicBezTo>
                      <a:pt x="4075" y="209481"/>
                      <a:pt x="929" y="207572"/>
                      <a:pt x="169" y="204455"/>
                    </a:cubicBezTo>
                    <a:cubicBezTo>
                      <a:pt x="-597" y="201362"/>
                      <a:pt x="1312" y="198205"/>
                      <a:pt x="4429" y="197439"/>
                    </a:cubicBezTo>
                    <a:cubicBezTo>
                      <a:pt x="63459" y="182989"/>
                      <a:pt x="122611" y="145605"/>
                      <a:pt x="166715" y="94868"/>
                    </a:cubicBezTo>
                    <a:cubicBezTo>
                      <a:pt x="191112" y="66797"/>
                      <a:pt x="210512" y="36070"/>
                      <a:pt x="224370" y="3531"/>
                    </a:cubicBezTo>
                    <a:cubicBezTo>
                      <a:pt x="225623" y="583"/>
                      <a:pt x="229030" y="-792"/>
                      <a:pt x="231983" y="467"/>
                    </a:cubicBezTo>
                    <a:cubicBezTo>
                      <a:pt x="234189" y="1413"/>
                      <a:pt x="235512" y="3560"/>
                      <a:pt x="235512" y="5818"/>
                    </a:cubicBezTo>
                    <a:close/>
                  </a:path>
                </a:pathLst>
              </a:custGeom>
              <a:solidFill>
                <a:srgbClr val="FFFFFF"/>
              </a:solidFill>
              <a:ln w="5794" cap="flat">
                <a:noFill/>
                <a:prstDash val="solid"/>
                <a:miter/>
              </a:ln>
            </p:spPr>
            <p:txBody>
              <a:bodyPr rtlCol="0" anchor="ctr"/>
              <a:lstStyle/>
              <a:p>
                <a:endParaRPr lang="en-US"/>
              </a:p>
            </p:txBody>
          </p:sp>
          <p:grpSp>
            <p:nvGrpSpPr>
              <p:cNvPr id="605" name="Content Placeholder 3" descr="A wreath with lemons and leaves">
                <a:extLst>
                  <a:ext uri="{FF2B5EF4-FFF2-40B4-BE49-F238E27FC236}">
                    <a16:creationId xmlns:a16="http://schemas.microsoft.com/office/drawing/2014/main" id="{519C4769-8A33-401C-904D-18C24888CD0A}"/>
                  </a:ext>
                </a:extLst>
              </p:cNvPr>
              <p:cNvGrpSpPr/>
              <p:nvPr/>
            </p:nvGrpSpPr>
            <p:grpSpPr>
              <a:xfrm>
                <a:off x="4464874" y="3634509"/>
                <a:ext cx="292065" cy="429126"/>
                <a:chOff x="4464874" y="3634509"/>
                <a:chExt cx="292065" cy="429126"/>
              </a:xfrm>
            </p:grpSpPr>
            <p:sp>
              <p:nvSpPr>
                <p:cNvPr id="606" name="Freeform: Shape 605">
                  <a:extLst>
                    <a:ext uri="{FF2B5EF4-FFF2-40B4-BE49-F238E27FC236}">
                      <a16:creationId xmlns:a16="http://schemas.microsoft.com/office/drawing/2014/main" id="{F3E0B716-7799-444E-8B61-53A3244EC596}"/>
                    </a:ext>
                  </a:extLst>
                </p:cNvPr>
                <p:cNvSpPr/>
                <p:nvPr/>
              </p:nvSpPr>
              <p:spPr>
                <a:xfrm>
                  <a:off x="4665912" y="3749921"/>
                  <a:ext cx="91027" cy="75219"/>
                </a:xfrm>
                <a:custGeom>
                  <a:avLst/>
                  <a:gdLst>
                    <a:gd name="connsiteX0" fmla="*/ 0 w 91027"/>
                    <a:gd name="connsiteY0" fmla="*/ 11816 h 75219"/>
                    <a:gd name="connsiteX1" fmla="*/ 69122 w 91027"/>
                    <a:gd name="connsiteY1" fmla="*/ 2212 h 75219"/>
                    <a:gd name="connsiteX2" fmla="*/ 88789 w 91027"/>
                    <a:gd name="connsiteY2" fmla="*/ 23997 h 75219"/>
                    <a:gd name="connsiteX3" fmla="*/ 87292 w 91027"/>
                    <a:gd name="connsiteY3" fmla="*/ 53309 h 75219"/>
                    <a:gd name="connsiteX4" fmla="*/ 69743 w 91027"/>
                    <a:gd name="connsiteY4" fmla="*/ 71183 h 75219"/>
                    <a:gd name="connsiteX5" fmla="*/ 36195 w 91027"/>
                    <a:gd name="connsiteY5" fmla="*/ 71485 h 75219"/>
                    <a:gd name="connsiteX6" fmla="*/ 0 w 91027"/>
                    <a:gd name="connsiteY6" fmla="*/ 11816 h 7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27" h="75219">
                      <a:moveTo>
                        <a:pt x="0" y="11816"/>
                      </a:moveTo>
                      <a:cubicBezTo>
                        <a:pt x="22528" y="4028"/>
                        <a:pt x="56076" y="-3992"/>
                        <a:pt x="69122" y="2212"/>
                      </a:cubicBezTo>
                      <a:cubicBezTo>
                        <a:pt x="78372" y="6611"/>
                        <a:pt x="85359" y="14346"/>
                        <a:pt x="88789" y="23997"/>
                      </a:cubicBezTo>
                      <a:cubicBezTo>
                        <a:pt x="92224" y="33648"/>
                        <a:pt x="91690" y="44059"/>
                        <a:pt x="87292" y="53309"/>
                      </a:cubicBezTo>
                      <a:cubicBezTo>
                        <a:pt x="83566" y="61149"/>
                        <a:pt x="77496" y="67329"/>
                        <a:pt x="69743" y="71183"/>
                      </a:cubicBezTo>
                      <a:cubicBezTo>
                        <a:pt x="59117" y="76458"/>
                        <a:pt x="46890" y="76568"/>
                        <a:pt x="36195" y="71485"/>
                      </a:cubicBezTo>
                      <a:cubicBezTo>
                        <a:pt x="23126" y="65269"/>
                        <a:pt x="8171" y="34199"/>
                        <a:pt x="0" y="11816"/>
                      </a:cubicBezTo>
                      <a:close/>
                    </a:path>
                  </a:pathLst>
                </a:custGeom>
                <a:solidFill>
                  <a:srgbClr val="FFFFFF"/>
                </a:solidFill>
                <a:ln w="5794"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908985E9-48C8-48C1-8BEA-E7057721CBAC}"/>
                    </a:ext>
                  </a:extLst>
                </p:cNvPr>
                <p:cNvSpPr/>
                <p:nvPr/>
              </p:nvSpPr>
              <p:spPr>
                <a:xfrm>
                  <a:off x="4664606" y="3669032"/>
                  <a:ext cx="86358" cy="75321"/>
                </a:xfrm>
                <a:custGeom>
                  <a:avLst/>
                  <a:gdLst>
                    <a:gd name="connsiteX0" fmla="*/ 0 w 86358"/>
                    <a:gd name="connsiteY0" fmla="*/ 71448 h 75321"/>
                    <a:gd name="connsiteX1" fmla="*/ 26248 w 86358"/>
                    <a:gd name="connsiteY1" fmla="*/ 6783 h 75321"/>
                    <a:gd name="connsiteX2" fmla="*/ 54945 w 86358"/>
                    <a:gd name="connsiteY2" fmla="*/ 643 h 75321"/>
                    <a:gd name="connsiteX3" fmla="*/ 79579 w 86358"/>
                    <a:gd name="connsiteY3" fmla="*/ 16596 h 75321"/>
                    <a:gd name="connsiteX4" fmla="*/ 86282 w 86358"/>
                    <a:gd name="connsiteY4" fmla="*/ 40731 h 75321"/>
                    <a:gd name="connsiteX5" fmla="*/ 69766 w 86358"/>
                    <a:gd name="connsiteY5" fmla="*/ 69933 h 75321"/>
                    <a:gd name="connsiteX6" fmla="*/ 0 w 86358"/>
                    <a:gd name="connsiteY6" fmla="*/ 71448 h 7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8" h="75321">
                      <a:moveTo>
                        <a:pt x="0" y="71448"/>
                      </a:moveTo>
                      <a:cubicBezTo>
                        <a:pt x="4515" y="48043"/>
                        <a:pt x="14345" y="14982"/>
                        <a:pt x="26248" y="6783"/>
                      </a:cubicBezTo>
                      <a:cubicBezTo>
                        <a:pt x="34680" y="968"/>
                        <a:pt x="44876" y="-1208"/>
                        <a:pt x="54945" y="643"/>
                      </a:cubicBezTo>
                      <a:cubicBezTo>
                        <a:pt x="65019" y="2494"/>
                        <a:pt x="73770" y="8164"/>
                        <a:pt x="79579" y="16596"/>
                      </a:cubicBezTo>
                      <a:cubicBezTo>
                        <a:pt x="84506" y="23745"/>
                        <a:pt x="86822" y="32091"/>
                        <a:pt x="86282" y="40731"/>
                      </a:cubicBezTo>
                      <a:cubicBezTo>
                        <a:pt x="85539" y="52570"/>
                        <a:pt x="79521" y="63213"/>
                        <a:pt x="69766" y="69933"/>
                      </a:cubicBezTo>
                      <a:cubicBezTo>
                        <a:pt x="57852" y="78145"/>
                        <a:pt x="23468" y="75562"/>
                        <a:pt x="0" y="71448"/>
                      </a:cubicBezTo>
                      <a:close/>
                    </a:path>
                  </a:pathLst>
                </a:custGeom>
                <a:solidFill>
                  <a:srgbClr val="FFFFFF"/>
                </a:solidFill>
                <a:ln w="5794"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F7918F4B-D12F-4232-811B-E3B22D7B36CD}"/>
                    </a:ext>
                  </a:extLst>
                </p:cNvPr>
                <p:cNvSpPr/>
                <p:nvPr/>
              </p:nvSpPr>
              <p:spPr>
                <a:xfrm>
                  <a:off x="4601441" y="3634509"/>
                  <a:ext cx="76620" cy="96470"/>
                </a:xfrm>
                <a:custGeom>
                  <a:avLst/>
                  <a:gdLst>
                    <a:gd name="connsiteX0" fmla="*/ 43005 w 76620"/>
                    <a:gd name="connsiteY0" fmla="*/ 96470 h 96470"/>
                    <a:gd name="connsiteX1" fmla="*/ 125 w 76620"/>
                    <a:gd name="connsiteY1" fmla="*/ 41410 h 96470"/>
                    <a:gd name="connsiteX2" fmla="*/ 9155 w 76620"/>
                    <a:gd name="connsiteY2" fmla="*/ 13485 h 96470"/>
                    <a:gd name="connsiteX3" fmla="*/ 35287 w 76620"/>
                    <a:gd name="connsiteY3" fmla="*/ 126 h 96470"/>
                    <a:gd name="connsiteX4" fmla="*/ 59538 w 76620"/>
                    <a:gd name="connsiteY4" fmla="*/ 6387 h 96470"/>
                    <a:gd name="connsiteX5" fmla="*/ 76571 w 76620"/>
                    <a:gd name="connsiteY5" fmla="*/ 35293 h 96470"/>
                    <a:gd name="connsiteX6" fmla="*/ 43005 w 76620"/>
                    <a:gd name="connsiteY6" fmla="*/ 96470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20" h="96470">
                      <a:moveTo>
                        <a:pt x="43005" y="96470"/>
                      </a:moveTo>
                      <a:cubicBezTo>
                        <a:pt x="24992" y="80854"/>
                        <a:pt x="1280" y="55813"/>
                        <a:pt x="125" y="41410"/>
                      </a:cubicBezTo>
                      <a:cubicBezTo>
                        <a:pt x="-693" y="31196"/>
                        <a:pt x="2516" y="21284"/>
                        <a:pt x="9155" y="13485"/>
                      </a:cubicBezTo>
                      <a:cubicBezTo>
                        <a:pt x="15800" y="5685"/>
                        <a:pt x="25079" y="944"/>
                        <a:pt x="35287" y="126"/>
                      </a:cubicBezTo>
                      <a:cubicBezTo>
                        <a:pt x="43939" y="-565"/>
                        <a:pt x="52325" y="1600"/>
                        <a:pt x="59538" y="6387"/>
                      </a:cubicBezTo>
                      <a:cubicBezTo>
                        <a:pt x="69421" y="12951"/>
                        <a:pt x="75625" y="23484"/>
                        <a:pt x="76571" y="35293"/>
                      </a:cubicBezTo>
                      <a:cubicBezTo>
                        <a:pt x="77731" y="49720"/>
                        <a:pt x="58302" y="78202"/>
                        <a:pt x="43005" y="96470"/>
                      </a:cubicBezTo>
                      <a:close/>
                    </a:path>
                  </a:pathLst>
                </a:custGeom>
                <a:solidFill>
                  <a:srgbClr val="FFFFFF"/>
                </a:solidFill>
                <a:ln w="5794"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677FB639-80F0-49B8-8599-387ECCDA7656}"/>
                    </a:ext>
                  </a:extLst>
                </p:cNvPr>
                <p:cNvSpPr/>
                <p:nvPr/>
              </p:nvSpPr>
              <p:spPr>
                <a:xfrm>
                  <a:off x="4535250" y="3679314"/>
                  <a:ext cx="92883" cy="76744"/>
                </a:xfrm>
                <a:custGeom>
                  <a:avLst/>
                  <a:gdLst>
                    <a:gd name="connsiteX0" fmla="*/ 92883 w 92883"/>
                    <a:gd name="connsiteY0" fmla="*/ 64688 h 76744"/>
                    <a:gd name="connsiteX1" fmla="*/ 22351 w 92883"/>
                    <a:gd name="connsiteY1" fmla="*/ 74490 h 76744"/>
                    <a:gd name="connsiteX2" fmla="*/ 2284 w 92883"/>
                    <a:gd name="connsiteY2" fmla="*/ 52264 h 76744"/>
                    <a:gd name="connsiteX3" fmla="*/ 3810 w 92883"/>
                    <a:gd name="connsiteY3" fmla="*/ 22354 h 76744"/>
                    <a:gd name="connsiteX4" fmla="*/ 21719 w 92883"/>
                    <a:gd name="connsiteY4" fmla="*/ 4120 h 76744"/>
                    <a:gd name="connsiteX5" fmla="*/ 55952 w 92883"/>
                    <a:gd name="connsiteY5" fmla="*/ 3813 h 76744"/>
                    <a:gd name="connsiteX6" fmla="*/ 92883 w 92883"/>
                    <a:gd name="connsiteY6" fmla="*/ 64688 h 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83" h="76744">
                      <a:moveTo>
                        <a:pt x="92883" y="64688"/>
                      </a:moveTo>
                      <a:cubicBezTo>
                        <a:pt x="69897" y="72639"/>
                        <a:pt x="35664" y="80815"/>
                        <a:pt x="22351" y="74490"/>
                      </a:cubicBezTo>
                      <a:cubicBezTo>
                        <a:pt x="12909" y="70004"/>
                        <a:pt x="5783" y="62106"/>
                        <a:pt x="2284" y="52264"/>
                      </a:cubicBezTo>
                      <a:cubicBezTo>
                        <a:pt x="-1221" y="42416"/>
                        <a:pt x="-676" y="31790"/>
                        <a:pt x="3810" y="22354"/>
                      </a:cubicBezTo>
                      <a:cubicBezTo>
                        <a:pt x="7617" y="14351"/>
                        <a:pt x="13809" y="8049"/>
                        <a:pt x="21719" y="4120"/>
                      </a:cubicBezTo>
                      <a:cubicBezTo>
                        <a:pt x="32559" y="-1265"/>
                        <a:pt x="45036" y="-1375"/>
                        <a:pt x="55952" y="3813"/>
                      </a:cubicBezTo>
                      <a:cubicBezTo>
                        <a:pt x="69282" y="10150"/>
                        <a:pt x="84544" y="41853"/>
                        <a:pt x="92883" y="64688"/>
                      </a:cubicBezTo>
                      <a:close/>
                    </a:path>
                  </a:pathLst>
                </a:custGeom>
                <a:solidFill>
                  <a:srgbClr val="FFFFFF"/>
                </a:solidFill>
                <a:ln w="5794"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86E87EDB-CB44-4058-9CB8-68A8577709F8}"/>
                    </a:ext>
                  </a:extLst>
                </p:cNvPr>
                <p:cNvSpPr/>
                <p:nvPr/>
              </p:nvSpPr>
              <p:spPr>
                <a:xfrm>
                  <a:off x="4464874" y="3674635"/>
                  <a:ext cx="257609" cy="389000"/>
                </a:xfrm>
                <a:custGeom>
                  <a:avLst/>
                  <a:gdLst>
                    <a:gd name="connsiteX0" fmla="*/ 190209 w 257609"/>
                    <a:gd name="connsiteY0" fmla="*/ 698 h 389000"/>
                    <a:gd name="connsiteX1" fmla="*/ 179676 w 257609"/>
                    <a:gd name="connsiteY1" fmla="*/ 49915 h 389000"/>
                    <a:gd name="connsiteX2" fmla="*/ 179479 w 257609"/>
                    <a:gd name="connsiteY2" fmla="*/ 49926 h 389000"/>
                    <a:gd name="connsiteX3" fmla="*/ 162052 w 257609"/>
                    <a:gd name="connsiteY3" fmla="*/ 2706 h 389000"/>
                    <a:gd name="connsiteX4" fmla="*/ 160978 w 257609"/>
                    <a:gd name="connsiteY4" fmla="*/ 2166 h 389000"/>
                    <a:gd name="connsiteX5" fmla="*/ 160386 w 257609"/>
                    <a:gd name="connsiteY5" fmla="*/ 3257 h 389000"/>
                    <a:gd name="connsiteX6" fmla="*/ 174407 w 257609"/>
                    <a:gd name="connsiteY6" fmla="*/ 50774 h 389000"/>
                    <a:gd name="connsiteX7" fmla="*/ 158970 w 257609"/>
                    <a:gd name="connsiteY7" fmla="*/ 61225 h 389000"/>
                    <a:gd name="connsiteX8" fmla="*/ 120072 w 257609"/>
                    <a:gd name="connsiteY8" fmla="*/ 30538 h 389000"/>
                    <a:gd name="connsiteX9" fmla="*/ 118876 w 257609"/>
                    <a:gd name="connsiteY9" fmla="*/ 30636 h 389000"/>
                    <a:gd name="connsiteX10" fmla="*/ 118940 w 257609"/>
                    <a:gd name="connsiteY10" fmla="*/ 31878 h 389000"/>
                    <a:gd name="connsiteX11" fmla="*/ 156272 w 257609"/>
                    <a:gd name="connsiteY11" fmla="*/ 65589 h 389000"/>
                    <a:gd name="connsiteX12" fmla="*/ 156220 w 257609"/>
                    <a:gd name="connsiteY12" fmla="*/ 65682 h 389000"/>
                    <a:gd name="connsiteX13" fmla="*/ 156179 w 257609"/>
                    <a:gd name="connsiteY13" fmla="*/ 65781 h 389000"/>
                    <a:gd name="connsiteX14" fmla="*/ 106602 w 257609"/>
                    <a:gd name="connsiteY14" fmla="*/ 57267 h 389000"/>
                    <a:gd name="connsiteX15" fmla="*/ 105598 w 257609"/>
                    <a:gd name="connsiteY15" fmla="*/ 57929 h 389000"/>
                    <a:gd name="connsiteX16" fmla="*/ 106248 w 257609"/>
                    <a:gd name="connsiteY16" fmla="*/ 58991 h 389000"/>
                    <a:gd name="connsiteX17" fmla="*/ 154612 w 257609"/>
                    <a:gd name="connsiteY17" fmla="*/ 70655 h 389000"/>
                    <a:gd name="connsiteX18" fmla="*/ 156405 w 257609"/>
                    <a:gd name="connsiteY18" fmla="*/ 75652 h 389000"/>
                    <a:gd name="connsiteX19" fmla="*/ 166039 w 257609"/>
                    <a:gd name="connsiteY19" fmla="*/ 106652 h 389000"/>
                    <a:gd name="connsiteX20" fmla="*/ 11668 w 257609"/>
                    <a:gd name="connsiteY20" fmla="*/ 301460 h 389000"/>
                    <a:gd name="connsiteX21" fmla="*/ 49394 w 257609"/>
                    <a:gd name="connsiteY21" fmla="*/ 152840 h 389000"/>
                    <a:gd name="connsiteX22" fmla="*/ 50085 w 257609"/>
                    <a:gd name="connsiteY22" fmla="*/ 150101 h 389000"/>
                    <a:gd name="connsiteX23" fmla="*/ 47027 w 257609"/>
                    <a:gd name="connsiteY23" fmla="*/ 144982 h 389000"/>
                    <a:gd name="connsiteX24" fmla="*/ 39169 w 257609"/>
                    <a:gd name="connsiteY24" fmla="*/ 147350 h 389000"/>
                    <a:gd name="connsiteX25" fmla="*/ 9143 w 257609"/>
                    <a:gd name="connsiteY25" fmla="*/ 389001 h 389000"/>
                    <a:gd name="connsiteX26" fmla="*/ 20773 w 257609"/>
                    <a:gd name="connsiteY26" fmla="*/ 389001 h 389000"/>
                    <a:gd name="connsiteX27" fmla="*/ 11598 w 257609"/>
                    <a:gd name="connsiteY27" fmla="*/ 308018 h 389000"/>
                    <a:gd name="connsiteX28" fmla="*/ 12091 w 257609"/>
                    <a:gd name="connsiteY28" fmla="*/ 307965 h 389000"/>
                    <a:gd name="connsiteX29" fmla="*/ 30006 w 257609"/>
                    <a:gd name="connsiteY29" fmla="*/ 296364 h 389000"/>
                    <a:gd name="connsiteX30" fmla="*/ 170501 w 257609"/>
                    <a:gd name="connsiteY30" fmla="*/ 110813 h 389000"/>
                    <a:gd name="connsiteX31" fmla="*/ 199512 w 257609"/>
                    <a:gd name="connsiteY31" fmla="*/ 96131 h 389000"/>
                    <a:gd name="connsiteX32" fmla="*/ 203916 w 257609"/>
                    <a:gd name="connsiteY32" fmla="*/ 94576 h 389000"/>
                    <a:gd name="connsiteX33" fmla="*/ 243111 w 257609"/>
                    <a:gd name="connsiteY33" fmla="*/ 125490 h 389000"/>
                    <a:gd name="connsiteX34" fmla="*/ 244306 w 257609"/>
                    <a:gd name="connsiteY34" fmla="*/ 125391 h 389000"/>
                    <a:gd name="connsiteX35" fmla="*/ 244243 w 257609"/>
                    <a:gd name="connsiteY35" fmla="*/ 124149 h 389000"/>
                    <a:gd name="connsiteX36" fmla="*/ 206899 w 257609"/>
                    <a:gd name="connsiteY36" fmla="*/ 90432 h 389000"/>
                    <a:gd name="connsiteX37" fmla="*/ 207009 w 257609"/>
                    <a:gd name="connsiteY37" fmla="*/ 90247 h 389000"/>
                    <a:gd name="connsiteX38" fmla="*/ 256580 w 257609"/>
                    <a:gd name="connsiteY38" fmla="*/ 98760 h 389000"/>
                    <a:gd name="connsiteX39" fmla="*/ 257584 w 257609"/>
                    <a:gd name="connsiteY39" fmla="*/ 98098 h 389000"/>
                    <a:gd name="connsiteX40" fmla="*/ 256934 w 257609"/>
                    <a:gd name="connsiteY40" fmla="*/ 97037 h 389000"/>
                    <a:gd name="connsiteX41" fmla="*/ 208768 w 257609"/>
                    <a:gd name="connsiteY41" fmla="*/ 85418 h 389000"/>
                    <a:gd name="connsiteX42" fmla="*/ 207456 w 257609"/>
                    <a:gd name="connsiteY42" fmla="*/ 66819 h 389000"/>
                    <a:gd name="connsiteX43" fmla="*/ 253464 w 257609"/>
                    <a:gd name="connsiteY43" fmla="*/ 48481 h 389000"/>
                    <a:gd name="connsiteX44" fmla="*/ 253974 w 257609"/>
                    <a:gd name="connsiteY44" fmla="*/ 47396 h 389000"/>
                    <a:gd name="connsiteX45" fmla="*/ 252866 w 257609"/>
                    <a:gd name="connsiteY45" fmla="*/ 46833 h 389000"/>
                    <a:gd name="connsiteX46" fmla="*/ 204996 w 257609"/>
                    <a:gd name="connsiteY46" fmla="*/ 62310 h 389000"/>
                    <a:gd name="connsiteX47" fmla="*/ 204874 w 257609"/>
                    <a:gd name="connsiteY47" fmla="*/ 62142 h 389000"/>
                    <a:gd name="connsiteX48" fmla="*/ 237041 w 257609"/>
                    <a:gd name="connsiteY48" fmla="*/ 23452 h 389000"/>
                    <a:gd name="connsiteX49" fmla="*/ 236971 w 257609"/>
                    <a:gd name="connsiteY49" fmla="*/ 22251 h 389000"/>
                    <a:gd name="connsiteX50" fmla="*/ 235729 w 257609"/>
                    <a:gd name="connsiteY50" fmla="*/ 22280 h 389000"/>
                    <a:gd name="connsiteX51" fmla="*/ 201583 w 257609"/>
                    <a:gd name="connsiteY51" fmla="*/ 58184 h 389000"/>
                    <a:gd name="connsiteX52" fmla="*/ 199575 w 257609"/>
                    <a:gd name="connsiteY52" fmla="*/ 56246 h 389000"/>
                    <a:gd name="connsiteX53" fmla="*/ 184824 w 257609"/>
                    <a:gd name="connsiteY53" fmla="*/ 50001 h 389000"/>
                    <a:gd name="connsiteX54" fmla="*/ 191944 w 257609"/>
                    <a:gd name="connsiteY54" fmla="*/ 1005 h 389000"/>
                    <a:gd name="connsiteX55" fmla="*/ 191259 w 257609"/>
                    <a:gd name="connsiteY55" fmla="*/ 19 h 389000"/>
                    <a:gd name="connsiteX56" fmla="*/ 190209 w 257609"/>
                    <a:gd name="connsiteY56" fmla="*/ 698 h 3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609" h="389000">
                      <a:moveTo>
                        <a:pt x="190209" y="698"/>
                      </a:moveTo>
                      <a:lnTo>
                        <a:pt x="179676" y="49915"/>
                      </a:lnTo>
                      <a:cubicBezTo>
                        <a:pt x="179612" y="49920"/>
                        <a:pt x="179543" y="49920"/>
                        <a:pt x="179479" y="49926"/>
                      </a:cubicBezTo>
                      <a:lnTo>
                        <a:pt x="162052" y="2706"/>
                      </a:lnTo>
                      <a:cubicBezTo>
                        <a:pt x="161895" y="2276"/>
                        <a:pt x="161425" y="2038"/>
                        <a:pt x="160978" y="2166"/>
                      </a:cubicBezTo>
                      <a:cubicBezTo>
                        <a:pt x="160514" y="2305"/>
                        <a:pt x="160247" y="2793"/>
                        <a:pt x="160386" y="3257"/>
                      </a:cubicBezTo>
                      <a:lnTo>
                        <a:pt x="174407" y="50774"/>
                      </a:lnTo>
                      <a:cubicBezTo>
                        <a:pt x="168343" y="52375"/>
                        <a:pt x="162859" y="55979"/>
                        <a:pt x="158970" y="61225"/>
                      </a:cubicBezTo>
                      <a:lnTo>
                        <a:pt x="120072" y="30538"/>
                      </a:lnTo>
                      <a:cubicBezTo>
                        <a:pt x="119712" y="30253"/>
                        <a:pt x="119189" y="30294"/>
                        <a:pt x="118876" y="30636"/>
                      </a:cubicBezTo>
                      <a:cubicBezTo>
                        <a:pt x="118551" y="30996"/>
                        <a:pt x="118580" y="31553"/>
                        <a:pt x="118940" y="31878"/>
                      </a:cubicBezTo>
                      <a:lnTo>
                        <a:pt x="156272" y="65589"/>
                      </a:lnTo>
                      <a:cubicBezTo>
                        <a:pt x="156255" y="65624"/>
                        <a:pt x="156237" y="65653"/>
                        <a:pt x="156220" y="65682"/>
                      </a:cubicBezTo>
                      <a:cubicBezTo>
                        <a:pt x="156202" y="65716"/>
                        <a:pt x="156196" y="65746"/>
                        <a:pt x="156179" y="65781"/>
                      </a:cubicBezTo>
                      <a:lnTo>
                        <a:pt x="106602" y="57267"/>
                      </a:lnTo>
                      <a:cubicBezTo>
                        <a:pt x="106150" y="57192"/>
                        <a:pt x="105709" y="57476"/>
                        <a:pt x="105598" y="57929"/>
                      </a:cubicBezTo>
                      <a:cubicBezTo>
                        <a:pt x="105482" y="58399"/>
                        <a:pt x="105773" y="58875"/>
                        <a:pt x="106248" y="58991"/>
                      </a:cubicBezTo>
                      <a:lnTo>
                        <a:pt x="154612" y="70655"/>
                      </a:lnTo>
                      <a:cubicBezTo>
                        <a:pt x="154293" y="72970"/>
                        <a:pt x="154908" y="74561"/>
                        <a:pt x="156405" y="75652"/>
                      </a:cubicBezTo>
                      <a:cubicBezTo>
                        <a:pt x="166393" y="82917"/>
                        <a:pt x="171035" y="95353"/>
                        <a:pt x="166039" y="106652"/>
                      </a:cubicBezTo>
                      <a:cubicBezTo>
                        <a:pt x="144753" y="154772"/>
                        <a:pt x="94097" y="250804"/>
                        <a:pt x="11668" y="301460"/>
                      </a:cubicBezTo>
                      <a:cubicBezTo>
                        <a:pt x="12492" y="259114"/>
                        <a:pt x="20959" y="205817"/>
                        <a:pt x="49394" y="152840"/>
                      </a:cubicBezTo>
                      <a:cubicBezTo>
                        <a:pt x="49865" y="151964"/>
                        <a:pt x="50085" y="151024"/>
                        <a:pt x="50085" y="150101"/>
                      </a:cubicBezTo>
                      <a:cubicBezTo>
                        <a:pt x="50085" y="148035"/>
                        <a:pt x="48977" y="146027"/>
                        <a:pt x="47027" y="144982"/>
                      </a:cubicBezTo>
                      <a:cubicBezTo>
                        <a:pt x="44201" y="143468"/>
                        <a:pt x="40684" y="144524"/>
                        <a:pt x="39169" y="147350"/>
                      </a:cubicBezTo>
                      <a:cubicBezTo>
                        <a:pt x="-21956" y="261226"/>
                        <a:pt x="5871" y="376600"/>
                        <a:pt x="9143" y="389001"/>
                      </a:cubicBezTo>
                      <a:lnTo>
                        <a:pt x="20773" y="389001"/>
                      </a:lnTo>
                      <a:cubicBezTo>
                        <a:pt x="20825" y="388322"/>
                        <a:pt x="11540" y="354536"/>
                        <a:pt x="11598" y="308018"/>
                      </a:cubicBezTo>
                      <a:cubicBezTo>
                        <a:pt x="11761" y="308000"/>
                        <a:pt x="11923" y="308012"/>
                        <a:pt x="12091" y="307965"/>
                      </a:cubicBezTo>
                      <a:lnTo>
                        <a:pt x="30006" y="296364"/>
                      </a:lnTo>
                      <a:cubicBezTo>
                        <a:pt x="103556" y="244043"/>
                        <a:pt x="149784" y="157111"/>
                        <a:pt x="170501" y="110813"/>
                      </a:cubicBezTo>
                      <a:cubicBezTo>
                        <a:pt x="175480" y="99683"/>
                        <a:pt x="187377" y="94941"/>
                        <a:pt x="199512" y="96131"/>
                      </a:cubicBezTo>
                      <a:cubicBezTo>
                        <a:pt x="201084" y="96282"/>
                        <a:pt x="202541" y="95783"/>
                        <a:pt x="203916" y="94576"/>
                      </a:cubicBezTo>
                      <a:lnTo>
                        <a:pt x="243111" y="125490"/>
                      </a:lnTo>
                      <a:cubicBezTo>
                        <a:pt x="243471" y="125774"/>
                        <a:pt x="243999" y="125733"/>
                        <a:pt x="244306" y="125391"/>
                      </a:cubicBezTo>
                      <a:cubicBezTo>
                        <a:pt x="244631" y="125031"/>
                        <a:pt x="244602" y="124474"/>
                        <a:pt x="244243" y="124149"/>
                      </a:cubicBezTo>
                      <a:lnTo>
                        <a:pt x="206899" y="90432"/>
                      </a:lnTo>
                      <a:cubicBezTo>
                        <a:pt x="206934" y="90363"/>
                        <a:pt x="206974" y="90322"/>
                        <a:pt x="207009" y="90247"/>
                      </a:cubicBezTo>
                      <a:lnTo>
                        <a:pt x="256580" y="98760"/>
                      </a:lnTo>
                      <a:cubicBezTo>
                        <a:pt x="257033" y="98836"/>
                        <a:pt x="257474" y="98551"/>
                        <a:pt x="257584" y="98098"/>
                      </a:cubicBezTo>
                      <a:cubicBezTo>
                        <a:pt x="257700" y="97628"/>
                        <a:pt x="257410" y="97152"/>
                        <a:pt x="256934" y="97037"/>
                      </a:cubicBezTo>
                      <a:lnTo>
                        <a:pt x="208768" y="85418"/>
                      </a:lnTo>
                      <a:cubicBezTo>
                        <a:pt x="210433" y="79221"/>
                        <a:pt x="209917" y="72628"/>
                        <a:pt x="207456" y="66819"/>
                      </a:cubicBezTo>
                      <a:lnTo>
                        <a:pt x="253464" y="48481"/>
                      </a:lnTo>
                      <a:cubicBezTo>
                        <a:pt x="253887" y="48313"/>
                        <a:pt x="254120" y="47837"/>
                        <a:pt x="253974" y="47396"/>
                      </a:cubicBezTo>
                      <a:cubicBezTo>
                        <a:pt x="253824" y="46932"/>
                        <a:pt x="253330" y="46682"/>
                        <a:pt x="252866" y="46833"/>
                      </a:cubicBezTo>
                      <a:lnTo>
                        <a:pt x="204996" y="62310"/>
                      </a:lnTo>
                      <a:cubicBezTo>
                        <a:pt x="204955" y="62252"/>
                        <a:pt x="204908" y="62200"/>
                        <a:pt x="204874" y="62142"/>
                      </a:cubicBezTo>
                      <a:lnTo>
                        <a:pt x="237041" y="23452"/>
                      </a:lnTo>
                      <a:cubicBezTo>
                        <a:pt x="237331" y="23098"/>
                        <a:pt x="237308" y="22576"/>
                        <a:pt x="236971" y="22251"/>
                      </a:cubicBezTo>
                      <a:cubicBezTo>
                        <a:pt x="236617" y="21914"/>
                        <a:pt x="236066" y="21931"/>
                        <a:pt x="235729" y="22280"/>
                      </a:cubicBezTo>
                      <a:lnTo>
                        <a:pt x="201583" y="58184"/>
                      </a:lnTo>
                      <a:cubicBezTo>
                        <a:pt x="200928" y="57528"/>
                        <a:pt x="200312" y="56838"/>
                        <a:pt x="199575" y="56246"/>
                      </a:cubicBezTo>
                      <a:cubicBezTo>
                        <a:pt x="195043" y="52602"/>
                        <a:pt x="189942" y="50594"/>
                        <a:pt x="184824" y="50001"/>
                      </a:cubicBezTo>
                      <a:lnTo>
                        <a:pt x="191944" y="1005"/>
                      </a:lnTo>
                      <a:cubicBezTo>
                        <a:pt x="192008" y="552"/>
                        <a:pt x="191712" y="117"/>
                        <a:pt x="191259" y="19"/>
                      </a:cubicBezTo>
                      <a:cubicBezTo>
                        <a:pt x="190784" y="-80"/>
                        <a:pt x="190313" y="222"/>
                        <a:pt x="190209" y="698"/>
                      </a:cubicBezTo>
                      <a:close/>
                    </a:path>
                  </a:pathLst>
                </a:custGeom>
                <a:solidFill>
                  <a:srgbClr val="D1D1D1"/>
                </a:solidFill>
                <a:ln w="5794" cap="flat">
                  <a:noFill/>
                  <a:prstDash val="solid"/>
                  <a:miter/>
                </a:ln>
              </p:spPr>
              <p:txBody>
                <a:bodyPr rtlCol="0" anchor="ctr"/>
                <a:lstStyle/>
                <a:p>
                  <a:endParaRPr lang="en-US"/>
                </a:p>
              </p:txBody>
            </p:sp>
          </p:grpSp>
        </p:grpSp>
        <p:grpSp>
          <p:nvGrpSpPr>
            <p:cNvPr id="615" name="Content Placeholder 3" descr="A wreath with lemons and leaves">
              <a:extLst>
                <a:ext uri="{FF2B5EF4-FFF2-40B4-BE49-F238E27FC236}">
                  <a16:creationId xmlns:a16="http://schemas.microsoft.com/office/drawing/2014/main" id="{32E0D0A2-E875-47DF-B04F-2AD64A3E2B86}"/>
                </a:ext>
              </a:extLst>
            </p:cNvPr>
            <p:cNvGrpSpPr/>
            <p:nvPr/>
          </p:nvGrpSpPr>
          <p:grpSpPr>
            <a:xfrm>
              <a:off x="6018412" y="4583145"/>
              <a:ext cx="704997" cy="470551"/>
              <a:chOff x="6021020" y="4591812"/>
              <a:chExt cx="704997" cy="470551"/>
            </a:xfrm>
            <a:solidFill>
              <a:srgbClr val="EBB213"/>
            </a:solidFill>
          </p:grpSpPr>
          <p:grpSp>
            <p:nvGrpSpPr>
              <p:cNvPr id="616" name="Content Placeholder 3" descr="A wreath with lemons and leaves">
                <a:extLst>
                  <a:ext uri="{FF2B5EF4-FFF2-40B4-BE49-F238E27FC236}">
                    <a16:creationId xmlns:a16="http://schemas.microsoft.com/office/drawing/2014/main" id="{E44DD829-55B6-44CD-89E6-15F30CBE23B4}"/>
                  </a:ext>
                </a:extLst>
              </p:cNvPr>
              <p:cNvGrpSpPr/>
              <p:nvPr/>
            </p:nvGrpSpPr>
            <p:grpSpPr>
              <a:xfrm>
                <a:off x="6021020" y="4591812"/>
                <a:ext cx="479942" cy="455414"/>
                <a:chOff x="6021020" y="4591812"/>
                <a:chExt cx="479942" cy="455414"/>
              </a:xfrm>
              <a:grpFill/>
            </p:grpSpPr>
            <p:sp>
              <p:nvSpPr>
                <p:cNvPr id="624" name="Freeform: Shape 623">
                  <a:extLst>
                    <a:ext uri="{FF2B5EF4-FFF2-40B4-BE49-F238E27FC236}">
                      <a16:creationId xmlns:a16="http://schemas.microsoft.com/office/drawing/2014/main" id="{26E55666-7171-43D6-9A52-93BC7C2B5AD6}"/>
                    </a:ext>
                  </a:extLst>
                </p:cNvPr>
                <p:cNvSpPr/>
                <p:nvPr/>
              </p:nvSpPr>
              <p:spPr>
                <a:xfrm>
                  <a:off x="6021020" y="4591812"/>
                  <a:ext cx="479942" cy="455414"/>
                </a:xfrm>
                <a:custGeom>
                  <a:avLst/>
                  <a:gdLst>
                    <a:gd name="connsiteX0" fmla="*/ 476003 w 479942"/>
                    <a:gd name="connsiteY0" fmla="*/ 368395 h 455414"/>
                    <a:gd name="connsiteX1" fmla="*/ 472243 w 479942"/>
                    <a:gd name="connsiteY1" fmla="*/ 333518 h 455414"/>
                    <a:gd name="connsiteX2" fmla="*/ 364611 w 479942"/>
                    <a:gd name="connsiteY2" fmla="*/ 81891 h 455414"/>
                    <a:gd name="connsiteX3" fmla="*/ 94687 w 479942"/>
                    <a:gd name="connsiteY3" fmla="*/ 12404 h 455414"/>
                    <a:gd name="connsiteX4" fmla="*/ 44518 w 479942"/>
                    <a:gd name="connsiteY4" fmla="*/ 22762 h 455414"/>
                    <a:gd name="connsiteX5" fmla="*/ 17876 w 479942"/>
                    <a:gd name="connsiteY5" fmla="*/ 36504 h 455414"/>
                    <a:gd name="connsiteX6" fmla="*/ 8301 w 479942"/>
                    <a:gd name="connsiteY6" fmla="*/ 68532 h 455414"/>
                    <a:gd name="connsiteX7" fmla="*/ 6612 w 479942"/>
                    <a:gd name="connsiteY7" fmla="*/ 108580 h 455414"/>
                    <a:gd name="connsiteX8" fmla="*/ 111052 w 479942"/>
                    <a:gd name="connsiteY8" fmla="*/ 373548 h 455414"/>
                    <a:gd name="connsiteX9" fmla="*/ 376711 w 479942"/>
                    <a:gd name="connsiteY9" fmla="*/ 444597 h 455414"/>
                    <a:gd name="connsiteX10" fmla="*/ 408738 w 479942"/>
                    <a:gd name="connsiteY10" fmla="*/ 443610 h 455414"/>
                    <a:gd name="connsiteX11" fmla="*/ 466103 w 479942"/>
                    <a:gd name="connsiteY11" fmla="*/ 426160 h 455414"/>
                    <a:gd name="connsiteX12" fmla="*/ 476003 w 479942"/>
                    <a:gd name="connsiteY12" fmla="*/ 368395 h 45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42" h="455414">
                      <a:moveTo>
                        <a:pt x="476003" y="368395"/>
                      </a:moveTo>
                      <a:cubicBezTo>
                        <a:pt x="471616" y="357247"/>
                        <a:pt x="469904" y="345263"/>
                        <a:pt x="472243" y="333518"/>
                      </a:cubicBezTo>
                      <a:cubicBezTo>
                        <a:pt x="487958" y="254397"/>
                        <a:pt x="448450" y="154768"/>
                        <a:pt x="364611" y="81891"/>
                      </a:cubicBezTo>
                      <a:cubicBezTo>
                        <a:pt x="278642" y="7157"/>
                        <a:pt x="171301" y="-17541"/>
                        <a:pt x="94687" y="12404"/>
                      </a:cubicBezTo>
                      <a:cubicBezTo>
                        <a:pt x="78687" y="18660"/>
                        <a:pt x="61614" y="21097"/>
                        <a:pt x="44518" y="22762"/>
                      </a:cubicBezTo>
                      <a:cubicBezTo>
                        <a:pt x="34566" y="23732"/>
                        <a:pt x="24956" y="28363"/>
                        <a:pt x="17876" y="36504"/>
                      </a:cubicBezTo>
                      <a:cubicBezTo>
                        <a:pt x="9908" y="45668"/>
                        <a:pt x="6797" y="57384"/>
                        <a:pt x="8301" y="68532"/>
                      </a:cubicBezTo>
                      <a:cubicBezTo>
                        <a:pt x="10111" y="81943"/>
                        <a:pt x="10355" y="95581"/>
                        <a:pt x="6612" y="108580"/>
                      </a:cubicBezTo>
                      <a:cubicBezTo>
                        <a:pt x="-16694" y="189581"/>
                        <a:pt x="22431" y="296511"/>
                        <a:pt x="111052" y="373548"/>
                      </a:cubicBezTo>
                      <a:cubicBezTo>
                        <a:pt x="195442" y="446912"/>
                        <a:pt x="300416" y="472028"/>
                        <a:pt x="376711" y="444597"/>
                      </a:cubicBezTo>
                      <a:cubicBezTo>
                        <a:pt x="387005" y="440894"/>
                        <a:pt x="398171" y="440761"/>
                        <a:pt x="408738" y="443610"/>
                      </a:cubicBezTo>
                      <a:cubicBezTo>
                        <a:pt x="428968" y="449071"/>
                        <a:pt x="451432" y="443036"/>
                        <a:pt x="466103" y="426160"/>
                      </a:cubicBezTo>
                      <a:cubicBezTo>
                        <a:pt x="480402" y="409714"/>
                        <a:pt x="483472" y="387366"/>
                        <a:pt x="476003" y="368395"/>
                      </a:cubicBezTo>
                      <a:close/>
                    </a:path>
                  </a:pathLst>
                </a:custGeom>
                <a:grpFill/>
                <a:ln w="5794"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7ADD9493-E1E8-4293-9B92-D19C1A34A497}"/>
                    </a:ext>
                  </a:extLst>
                </p:cNvPr>
                <p:cNvSpPr/>
                <p:nvPr/>
              </p:nvSpPr>
              <p:spPr>
                <a:xfrm>
                  <a:off x="6180784" y="4618016"/>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4" y="34819"/>
                        <a:pt x="0" y="27025"/>
                        <a:pt x="0" y="17410"/>
                      </a:cubicBezTo>
                      <a:cubicBezTo>
                        <a:pt x="0" y="7795"/>
                        <a:pt x="7794" y="0"/>
                        <a:pt x="17410" y="0"/>
                      </a:cubicBezTo>
                      <a:cubicBezTo>
                        <a:pt x="27025" y="0"/>
                        <a:pt x="34819" y="7795"/>
                        <a:pt x="34819" y="17410"/>
                      </a:cubicBezTo>
                      <a:close/>
                    </a:path>
                  </a:pathLst>
                </a:custGeom>
                <a:grpFill/>
                <a:ln w="5794"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6A5CC861-3EB2-436A-8397-A5E304F56B5B}"/>
                    </a:ext>
                  </a:extLst>
                </p:cNvPr>
                <p:cNvSpPr/>
                <p:nvPr/>
              </p:nvSpPr>
              <p:spPr>
                <a:xfrm>
                  <a:off x="6175868" y="4675537"/>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grpFill/>
                <a:ln w="5794"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84B44A3B-0D6D-482D-AEDB-3BA9492F5178}"/>
                    </a:ext>
                  </a:extLst>
                </p:cNvPr>
                <p:cNvSpPr/>
                <p:nvPr/>
              </p:nvSpPr>
              <p:spPr>
                <a:xfrm>
                  <a:off x="6144061" y="4662944"/>
                  <a:ext cx="23212" cy="23212"/>
                </a:xfrm>
                <a:custGeom>
                  <a:avLst/>
                  <a:gdLst>
                    <a:gd name="connsiteX0" fmla="*/ 23213 w 23212"/>
                    <a:gd name="connsiteY0" fmla="*/ 11607 h 23212"/>
                    <a:gd name="connsiteX1" fmla="*/ 11606 w 23212"/>
                    <a:gd name="connsiteY1" fmla="*/ 23213 h 23212"/>
                    <a:gd name="connsiteX2" fmla="*/ 0 w 23212"/>
                    <a:gd name="connsiteY2" fmla="*/ 11607 h 23212"/>
                    <a:gd name="connsiteX3" fmla="*/ 11606 w 23212"/>
                    <a:gd name="connsiteY3" fmla="*/ 0 h 23212"/>
                    <a:gd name="connsiteX4" fmla="*/ 23213 w 23212"/>
                    <a:gd name="connsiteY4" fmla="*/ 11607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7"/>
                      </a:moveTo>
                      <a:cubicBezTo>
                        <a:pt x="23213" y="18016"/>
                        <a:pt x="18017" y="23213"/>
                        <a:pt x="11606" y="23213"/>
                      </a:cubicBezTo>
                      <a:cubicBezTo>
                        <a:pt x="5196" y="23213"/>
                        <a:pt x="0" y="18016"/>
                        <a:pt x="0" y="11607"/>
                      </a:cubicBezTo>
                      <a:cubicBezTo>
                        <a:pt x="0" y="5197"/>
                        <a:pt x="5196" y="0"/>
                        <a:pt x="11606" y="0"/>
                      </a:cubicBezTo>
                      <a:cubicBezTo>
                        <a:pt x="18017" y="0"/>
                        <a:pt x="23213" y="5197"/>
                        <a:pt x="23213" y="11607"/>
                      </a:cubicBezTo>
                      <a:close/>
                    </a:path>
                  </a:pathLst>
                </a:custGeom>
                <a:grpFill/>
                <a:ln w="5794" cap="flat">
                  <a:noFill/>
                  <a:prstDash val="solid"/>
                  <a:miter/>
                </a:ln>
              </p:spPr>
              <p:txBody>
                <a:bodyPr rtlCol="0" anchor="ctr"/>
                <a:lstStyle/>
                <a:p>
                  <a:endParaRPr lang="en-US"/>
                </a:p>
              </p:txBody>
            </p:sp>
          </p:grpSp>
          <p:sp>
            <p:nvSpPr>
              <p:cNvPr id="617" name="Freeform: Shape 616">
                <a:extLst>
                  <a:ext uri="{FF2B5EF4-FFF2-40B4-BE49-F238E27FC236}">
                    <a16:creationId xmlns:a16="http://schemas.microsoft.com/office/drawing/2014/main" id="{D702455A-B796-4BC3-BF39-72EAF6473729}"/>
                  </a:ext>
                </a:extLst>
              </p:cNvPr>
              <p:cNvSpPr/>
              <p:nvPr/>
            </p:nvSpPr>
            <p:spPr>
              <a:xfrm>
                <a:off x="6295208" y="4618578"/>
                <a:ext cx="208876" cy="235511"/>
              </a:xfrm>
              <a:custGeom>
                <a:avLst/>
                <a:gdLst>
                  <a:gd name="connsiteX0" fmla="*/ 5812 w 208876"/>
                  <a:gd name="connsiteY0" fmla="*/ 0 h 235511"/>
                  <a:gd name="connsiteX1" fmla="*/ 8081 w 208876"/>
                  <a:gd name="connsiteY1" fmla="*/ 464 h 235511"/>
                  <a:gd name="connsiteX2" fmla="*/ 102481 w 208876"/>
                  <a:gd name="connsiteY2" fmla="*/ 60040 h 235511"/>
                  <a:gd name="connsiteX3" fmla="*/ 208709 w 208876"/>
                  <a:gd name="connsiteY3" fmla="*/ 228327 h 235511"/>
                  <a:gd name="connsiteX4" fmla="*/ 204449 w 208876"/>
                  <a:gd name="connsiteY4" fmla="*/ 235343 h 235511"/>
                  <a:gd name="connsiteX5" fmla="*/ 197433 w 208876"/>
                  <a:gd name="connsiteY5" fmla="*/ 231083 h 235511"/>
                  <a:gd name="connsiteX6" fmla="*/ 94862 w 208876"/>
                  <a:gd name="connsiteY6" fmla="*/ 68797 h 235511"/>
                  <a:gd name="connsiteX7" fmla="*/ 3531 w 208876"/>
                  <a:gd name="connsiteY7" fmla="*/ 11142 h 235511"/>
                  <a:gd name="connsiteX8" fmla="*/ 467 w 208876"/>
                  <a:gd name="connsiteY8" fmla="*/ 3528 h 235511"/>
                  <a:gd name="connsiteX9" fmla="*/ 5812 w 208876"/>
                  <a:gd name="connsiteY9" fmla="*/ 0 h 23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876" h="235511">
                    <a:moveTo>
                      <a:pt x="5812" y="0"/>
                    </a:moveTo>
                    <a:cubicBezTo>
                      <a:pt x="6566" y="0"/>
                      <a:pt x="7338" y="145"/>
                      <a:pt x="8081" y="464"/>
                    </a:cubicBezTo>
                    <a:cubicBezTo>
                      <a:pt x="41734" y="14792"/>
                      <a:pt x="73495" y="34837"/>
                      <a:pt x="102481" y="60040"/>
                    </a:cubicBezTo>
                    <a:cubicBezTo>
                      <a:pt x="154989" y="105682"/>
                      <a:pt x="193708" y="167022"/>
                      <a:pt x="208709" y="228327"/>
                    </a:cubicBezTo>
                    <a:cubicBezTo>
                      <a:pt x="209469" y="231437"/>
                      <a:pt x="207566" y="234582"/>
                      <a:pt x="204449" y="235343"/>
                    </a:cubicBezTo>
                    <a:cubicBezTo>
                      <a:pt x="201356" y="236109"/>
                      <a:pt x="198199" y="234200"/>
                      <a:pt x="197433" y="231083"/>
                    </a:cubicBezTo>
                    <a:cubicBezTo>
                      <a:pt x="182983" y="172053"/>
                      <a:pt x="145599" y="112901"/>
                      <a:pt x="94862" y="68797"/>
                    </a:cubicBezTo>
                    <a:cubicBezTo>
                      <a:pt x="66792" y="44400"/>
                      <a:pt x="36064" y="25000"/>
                      <a:pt x="3531" y="11142"/>
                    </a:cubicBezTo>
                    <a:cubicBezTo>
                      <a:pt x="583" y="9889"/>
                      <a:pt x="-792" y="6482"/>
                      <a:pt x="467" y="3528"/>
                    </a:cubicBezTo>
                    <a:cubicBezTo>
                      <a:pt x="1413" y="1323"/>
                      <a:pt x="3560" y="0"/>
                      <a:pt x="5812" y="0"/>
                    </a:cubicBezTo>
                    <a:close/>
                  </a:path>
                </a:pathLst>
              </a:custGeom>
              <a:grpFill/>
              <a:ln w="5794" cap="flat">
                <a:noFill/>
                <a:prstDash val="solid"/>
                <a:miter/>
              </a:ln>
            </p:spPr>
            <p:txBody>
              <a:bodyPr rtlCol="0" anchor="ctr"/>
              <a:lstStyle/>
              <a:p>
                <a:endParaRPr lang="en-US"/>
              </a:p>
            </p:txBody>
          </p:sp>
          <p:grpSp>
            <p:nvGrpSpPr>
              <p:cNvPr id="618" name="Content Placeholder 3" descr="A wreath with lemons and leaves">
                <a:extLst>
                  <a:ext uri="{FF2B5EF4-FFF2-40B4-BE49-F238E27FC236}">
                    <a16:creationId xmlns:a16="http://schemas.microsoft.com/office/drawing/2014/main" id="{F6F31309-DDB0-4D76-97AF-BB54E13EEBCB}"/>
                  </a:ext>
                </a:extLst>
              </p:cNvPr>
              <p:cNvGrpSpPr/>
              <p:nvPr/>
            </p:nvGrpSpPr>
            <p:grpSpPr>
              <a:xfrm>
                <a:off x="6296890" y="4770305"/>
                <a:ext cx="429127" cy="292059"/>
                <a:chOff x="6296890" y="4770305"/>
                <a:chExt cx="429127" cy="292059"/>
              </a:xfrm>
              <a:grpFill/>
            </p:grpSpPr>
            <p:sp>
              <p:nvSpPr>
                <p:cNvPr id="619" name="Freeform: Shape 618">
                  <a:extLst>
                    <a:ext uri="{FF2B5EF4-FFF2-40B4-BE49-F238E27FC236}">
                      <a16:creationId xmlns:a16="http://schemas.microsoft.com/office/drawing/2014/main" id="{568D279B-B2B3-4C9D-B8D5-F9A04FDD7A5D}"/>
                    </a:ext>
                  </a:extLst>
                </p:cNvPr>
                <p:cNvSpPr/>
                <p:nvPr/>
              </p:nvSpPr>
              <p:spPr>
                <a:xfrm>
                  <a:off x="6412301" y="4770305"/>
                  <a:ext cx="75219" cy="91027"/>
                </a:xfrm>
                <a:custGeom>
                  <a:avLst/>
                  <a:gdLst>
                    <a:gd name="connsiteX0" fmla="*/ 11816 w 75219"/>
                    <a:gd name="connsiteY0" fmla="*/ 91027 h 91027"/>
                    <a:gd name="connsiteX1" fmla="*/ 2212 w 75219"/>
                    <a:gd name="connsiteY1" fmla="*/ 21905 h 91027"/>
                    <a:gd name="connsiteX2" fmla="*/ 23997 w 75219"/>
                    <a:gd name="connsiteY2" fmla="*/ 2239 h 91027"/>
                    <a:gd name="connsiteX3" fmla="*/ 53309 w 75219"/>
                    <a:gd name="connsiteY3" fmla="*/ 3736 h 91027"/>
                    <a:gd name="connsiteX4" fmla="*/ 71183 w 75219"/>
                    <a:gd name="connsiteY4" fmla="*/ 21285 h 91027"/>
                    <a:gd name="connsiteX5" fmla="*/ 71484 w 75219"/>
                    <a:gd name="connsiteY5" fmla="*/ 54833 h 91027"/>
                    <a:gd name="connsiteX6" fmla="*/ 11816 w 75219"/>
                    <a:gd name="connsiteY6" fmla="*/ 91027 h 9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19" h="91027">
                      <a:moveTo>
                        <a:pt x="11816" y="91027"/>
                      </a:moveTo>
                      <a:cubicBezTo>
                        <a:pt x="4028" y="68499"/>
                        <a:pt x="-3992" y="34957"/>
                        <a:pt x="2212" y="21905"/>
                      </a:cubicBezTo>
                      <a:cubicBezTo>
                        <a:pt x="6610" y="12655"/>
                        <a:pt x="14346" y="5668"/>
                        <a:pt x="23997" y="2239"/>
                      </a:cubicBezTo>
                      <a:cubicBezTo>
                        <a:pt x="33647" y="-1197"/>
                        <a:pt x="44058" y="-663"/>
                        <a:pt x="53309" y="3736"/>
                      </a:cubicBezTo>
                      <a:cubicBezTo>
                        <a:pt x="61149" y="7462"/>
                        <a:pt x="67329" y="13531"/>
                        <a:pt x="71183" y="21285"/>
                      </a:cubicBezTo>
                      <a:cubicBezTo>
                        <a:pt x="76458" y="31910"/>
                        <a:pt x="76568" y="44137"/>
                        <a:pt x="71484" y="54833"/>
                      </a:cubicBezTo>
                      <a:cubicBezTo>
                        <a:pt x="65263" y="67902"/>
                        <a:pt x="34199" y="82856"/>
                        <a:pt x="11816" y="91027"/>
                      </a:cubicBezTo>
                      <a:close/>
                    </a:path>
                  </a:pathLst>
                </a:custGeom>
                <a:grpFill/>
                <a:ln w="5794"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BDF781BC-C8C2-4E35-A4E3-A8F1F9FF43FE}"/>
                    </a:ext>
                  </a:extLst>
                </p:cNvPr>
                <p:cNvSpPr/>
                <p:nvPr/>
              </p:nvSpPr>
              <p:spPr>
                <a:xfrm>
                  <a:off x="6331412" y="4776279"/>
                  <a:ext cx="75321" cy="86358"/>
                </a:xfrm>
                <a:custGeom>
                  <a:avLst/>
                  <a:gdLst>
                    <a:gd name="connsiteX0" fmla="*/ 71448 w 75321"/>
                    <a:gd name="connsiteY0" fmla="*/ 86359 h 86358"/>
                    <a:gd name="connsiteX1" fmla="*/ 6783 w 75321"/>
                    <a:gd name="connsiteY1" fmla="*/ 60111 h 86358"/>
                    <a:gd name="connsiteX2" fmla="*/ 643 w 75321"/>
                    <a:gd name="connsiteY2" fmla="*/ 31414 h 86358"/>
                    <a:gd name="connsiteX3" fmla="*/ 16596 w 75321"/>
                    <a:gd name="connsiteY3" fmla="*/ 6780 h 86358"/>
                    <a:gd name="connsiteX4" fmla="*/ 40732 w 75321"/>
                    <a:gd name="connsiteY4" fmla="*/ 77 h 86358"/>
                    <a:gd name="connsiteX5" fmla="*/ 69933 w 75321"/>
                    <a:gd name="connsiteY5" fmla="*/ 16593 h 86358"/>
                    <a:gd name="connsiteX6" fmla="*/ 71448 w 75321"/>
                    <a:gd name="connsiteY6" fmla="*/ 86359 h 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21" h="86358">
                      <a:moveTo>
                        <a:pt x="71448" y="86359"/>
                      </a:moveTo>
                      <a:cubicBezTo>
                        <a:pt x="48043" y="81844"/>
                        <a:pt x="14983" y="72013"/>
                        <a:pt x="6783" y="60111"/>
                      </a:cubicBezTo>
                      <a:cubicBezTo>
                        <a:pt x="968" y="51679"/>
                        <a:pt x="-1208" y="41483"/>
                        <a:pt x="643" y="31414"/>
                      </a:cubicBezTo>
                      <a:cubicBezTo>
                        <a:pt x="2494" y="21340"/>
                        <a:pt x="8164" y="12588"/>
                        <a:pt x="16596" y="6780"/>
                      </a:cubicBezTo>
                      <a:cubicBezTo>
                        <a:pt x="23746" y="1853"/>
                        <a:pt x="32091" y="-463"/>
                        <a:pt x="40732" y="77"/>
                      </a:cubicBezTo>
                      <a:cubicBezTo>
                        <a:pt x="52570" y="819"/>
                        <a:pt x="63213" y="6838"/>
                        <a:pt x="69933" y="16593"/>
                      </a:cubicBezTo>
                      <a:cubicBezTo>
                        <a:pt x="78145" y="28507"/>
                        <a:pt x="75562" y="62885"/>
                        <a:pt x="71448" y="86359"/>
                      </a:cubicBezTo>
                      <a:close/>
                    </a:path>
                  </a:pathLst>
                </a:custGeom>
                <a:grpFill/>
                <a:ln w="5794"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DFCAF127-DEAA-46E2-B401-E99061D59AA5}"/>
                    </a:ext>
                  </a:extLst>
                </p:cNvPr>
                <p:cNvSpPr/>
                <p:nvPr/>
              </p:nvSpPr>
              <p:spPr>
                <a:xfrm>
                  <a:off x="6296890" y="4849182"/>
                  <a:ext cx="96470" cy="76620"/>
                </a:xfrm>
                <a:custGeom>
                  <a:avLst/>
                  <a:gdLst>
                    <a:gd name="connsiteX0" fmla="*/ 96471 w 96470"/>
                    <a:gd name="connsiteY0" fmla="*/ 33616 h 76620"/>
                    <a:gd name="connsiteX1" fmla="*/ 41410 w 96470"/>
                    <a:gd name="connsiteY1" fmla="*/ 76495 h 76620"/>
                    <a:gd name="connsiteX2" fmla="*/ 13485 w 96470"/>
                    <a:gd name="connsiteY2" fmla="*/ 67465 h 76620"/>
                    <a:gd name="connsiteX3" fmla="*/ 126 w 96470"/>
                    <a:gd name="connsiteY3" fmla="*/ 41334 h 76620"/>
                    <a:gd name="connsiteX4" fmla="*/ 6387 w 96470"/>
                    <a:gd name="connsiteY4" fmla="*/ 17082 h 76620"/>
                    <a:gd name="connsiteX5" fmla="*/ 35293 w 96470"/>
                    <a:gd name="connsiteY5" fmla="*/ 50 h 76620"/>
                    <a:gd name="connsiteX6" fmla="*/ 96471 w 96470"/>
                    <a:gd name="connsiteY6" fmla="*/ 33616 h 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70" h="76620">
                      <a:moveTo>
                        <a:pt x="96471" y="33616"/>
                      </a:moveTo>
                      <a:cubicBezTo>
                        <a:pt x="80854" y="51628"/>
                        <a:pt x="55813" y="75340"/>
                        <a:pt x="41410" y="76495"/>
                      </a:cubicBezTo>
                      <a:cubicBezTo>
                        <a:pt x="31196" y="77314"/>
                        <a:pt x="21284" y="74104"/>
                        <a:pt x="13485" y="67465"/>
                      </a:cubicBezTo>
                      <a:cubicBezTo>
                        <a:pt x="5685" y="60821"/>
                        <a:pt x="944" y="51542"/>
                        <a:pt x="126" y="41334"/>
                      </a:cubicBezTo>
                      <a:cubicBezTo>
                        <a:pt x="-565" y="32681"/>
                        <a:pt x="1600" y="24290"/>
                        <a:pt x="6387" y="17082"/>
                      </a:cubicBezTo>
                      <a:cubicBezTo>
                        <a:pt x="12951" y="7199"/>
                        <a:pt x="23484" y="996"/>
                        <a:pt x="35293" y="50"/>
                      </a:cubicBezTo>
                      <a:cubicBezTo>
                        <a:pt x="49714" y="-1111"/>
                        <a:pt x="78202" y="18318"/>
                        <a:pt x="96471" y="33616"/>
                      </a:cubicBezTo>
                      <a:close/>
                    </a:path>
                  </a:pathLst>
                </a:custGeom>
                <a:grpFill/>
                <a:ln w="5794"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18FA01DD-922B-4492-B1A8-025EEBFC6914}"/>
                    </a:ext>
                  </a:extLst>
                </p:cNvPr>
                <p:cNvSpPr/>
                <p:nvPr/>
              </p:nvSpPr>
              <p:spPr>
                <a:xfrm>
                  <a:off x="6341695" y="4899111"/>
                  <a:ext cx="76744" cy="92883"/>
                </a:xfrm>
                <a:custGeom>
                  <a:avLst/>
                  <a:gdLst>
                    <a:gd name="connsiteX0" fmla="*/ 64688 w 76744"/>
                    <a:gd name="connsiteY0" fmla="*/ 0 h 92883"/>
                    <a:gd name="connsiteX1" fmla="*/ 74490 w 76744"/>
                    <a:gd name="connsiteY1" fmla="*/ 70532 h 92883"/>
                    <a:gd name="connsiteX2" fmla="*/ 52264 w 76744"/>
                    <a:gd name="connsiteY2" fmla="*/ 90599 h 92883"/>
                    <a:gd name="connsiteX3" fmla="*/ 22354 w 76744"/>
                    <a:gd name="connsiteY3" fmla="*/ 89073 h 92883"/>
                    <a:gd name="connsiteX4" fmla="*/ 4120 w 76744"/>
                    <a:gd name="connsiteY4" fmla="*/ 71165 h 92883"/>
                    <a:gd name="connsiteX5" fmla="*/ 3813 w 76744"/>
                    <a:gd name="connsiteY5" fmla="*/ 36932 h 92883"/>
                    <a:gd name="connsiteX6" fmla="*/ 64688 w 76744"/>
                    <a:gd name="connsiteY6" fmla="*/ 0 h 9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44" h="92883">
                      <a:moveTo>
                        <a:pt x="64688" y="0"/>
                      </a:moveTo>
                      <a:cubicBezTo>
                        <a:pt x="72639" y="22986"/>
                        <a:pt x="80815" y="57219"/>
                        <a:pt x="74490" y="70532"/>
                      </a:cubicBezTo>
                      <a:cubicBezTo>
                        <a:pt x="70004" y="79974"/>
                        <a:pt x="62106" y="87100"/>
                        <a:pt x="52264" y="90599"/>
                      </a:cubicBezTo>
                      <a:cubicBezTo>
                        <a:pt x="42415" y="94105"/>
                        <a:pt x="31790" y="93559"/>
                        <a:pt x="22354" y="89073"/>
                      </a:cubicBezTo>
                      <a:cubicBezTo>
                        <a:pt x="14351" y="85266"/>
                        <a:pt x="8049" y="79074"/>
                        <a:pt x="4120" y="71165"/>
                      </a:cubicBezTo>
                      <a:cubicBezTo>
                        <a:pt x="-1265" y="60324"/>
                        <a:pt x="-1375" y="47847"/>
                        <a:pt x="3813" y="36932"/>
                      </a:cubicBezTo>
                      <a:cubicBezTo>
                        <a:pt x="10150" y="23602"/>
                        <a:pt x="41853" y="8339"/>
                        <a:pt x="64688" y="0"/>
                      </a:cubicBezTo>
                      <a:close/>
                    </a:path>
                  </a:pathLst>
                </a:custGeom>
                <a:grpFill/>
                <a:ln w="5794"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116424B3-88D6-4BCE-A614-B378239A61DF}"/>
                    </a:ext>
                  </a:extLst>
                </p:cNvPr>
                <p:cNvSpPr/>
                <p:nvPr/>
              </p:nvSpPr>
              <p:spPr>
                <a:xfrm>
                  <a:off x="6337016" y="4804754"/>
                  <a:ext cx="389001" cy="257609"/>
                </a:xfrm>
                <a:custGeom>
                  <a:avLst/>
                  <a:gdLst>
                    <a:gd name="connsiteX0" fmla="*/ 698 w 389001"/>
                    <a:gd name="connsiteY0" fmla="*/ 67401 h 257609"/>
                    <a:gd name="connsiteX1" fmla="*/ 49915 w 389001"/>
                    <a:gd name="connsiteY1" fmla="*/ 77933 h 257609"/>
                    <a:gd name="connsiteX2" fmla="*/ 49926 w 389001"/>
                    <a:gd name="connsiteY2" fmla="*/ 78131 h 257609"/>
                    <a:gd name="connsiteX3" fmla="*/ 2706 w 389001"/>
                    <a:gd name="connsiteY3" fmla="*/ 95558 h 257609"/>
                    <a:gd name="connsiteX4" fmla="*/ 2166 w 389001"/>
                    <a:gd name="connsiteY4" fmla="*/ 96631 h 257609"/>
                    <a:gd name="connsiteX5" fmla="*/ 3257 w 389001"/>
                    <a:gd name="connsiteY5" fmla="*/ 97223 h 257609"/>
                    <a:gd name="connsiteX6" fmla="*/ 50774 w 389001"/>
                    <a:gd name="connsiteY6" fmla="*/ 83203 h 257609"/>
                    <a:gd name="connsiteX7" fmla="*/ 61225 w 389001"/>
                    <a:gd name="connsiteY7" fmla="*/ 98639 h 257609"/>
                    <a:gd name="connsiteX8" fmla="*/ 30538 w 389001"/>
                    <a:gd name="connsiteY8" fmla="*/ 137538 h 257609"/>
                    <a:gd name="connsiteX9" fmla="*/ 30636 w 389001"/>
                    <a:gd name="connsiteY9" fmla="*/ 138733 h 257609"/>
                    <a:gd name="connsiteX10" fmla="*/ 31878 w 389001"/>
                    <a:gd name="connsiteY10" fmla="*/ 138670 h 257609"/>
                    <a:gd name="connsiteX11" fmla="*/ 65589 w 389001"/>
                    <a:gd name="connsiteY11" fmla="*/ 101338 h 257609"/>
                    <a:gd name="connsiteX12" fmla="*/ 65682 w 389001"/>
                    <a:gd name="connsiteY12" fmla="*/ 101390 h 257609"/>
                    <a:gd name="connsiteX13" fmla="*/ 65781 w 389001"/>
                    <a:gd name="connsiteY13" fmla="*/ 101431 h 257609"/>
                    <a:gd name="connsiteX14" fmla="*/ 57267 w 389001"/>
                    <a:gd name="connsiteY14" fmla="*/ 151007 h 257609"/>
                    <a:gd name="connsiteX15" fmla="*/ 57929 w 389001"/>
                    <a:gd name="connsiteY15" fmla="*/ 152011 h 257609"/>
                    <a:gd name="connsiteX16" fmla="*/ 58991 w 389001"/>
                    <a:gd name="connsiteY16" fmla="*/ 151361 h 257609"/>
                    <a:gd name="connsiteX17" fmla="*/ 70655 w 389001"/>
                    <a:gd name="connsiteY17" fmla="*/ 102998 h 257609"/>
                    <a:gd name="connsiteX18" fmla="*/ 75652 w 389001"/>
                    <a:gd name="connsiteY18" fmla="*/ 101204 h 257609"/>
                    <a:gd name="connsiteX19" fmla="*/ 106652 w 389001"/>
                    <a:gd name="connsiteY19" fmla="*/ 91571 h 257609"/>
                    <a:gd name="connsiteX20" fmla="*/ 301460 w 389001"/>
                    <a:gd name="connsiteY20" fmla="*/ 245942 h 257609"/>
                    <a:gd name="connsiteX21" fmla="*/ 152840 w 389001"/>
                    <a:gd name="connsiteY21" fmla="*/ 208215 h 257609"/>
                    <a:gd name="connsiteX22" fmla="*/ 150101 w 389001"/>
                    <a:gd name="connsiteY22" fmla="*/ 207525 h 257609"/>
                    <a:gd name="connsiteX23" fmla="*/ 144983 w 389001"/>
                    <a:gd name="connsiteY23" fmla="*/ 210583 h 257609"/>
                    <a:gd name="connsiteX24" fmla="*/ 147350 w 389001"/>
                    <a:gd name="connsiteY24" fmla="*/ 218441 h 257609"/>
                    <a:gd name="connsiteX25" fmla="*/ 389001 w 389001"/>
                    <a:gd name="connsiteY25" fmla="*/ 248466 h 257609"/>
                    <a:gd name="connsiteX26" fmla="*/ 389001 w 389001"/>
                    <a:gd name="connsiteY26" fmla="*/ 236837 h 257609"/>
                    <a:gd name="connsiteX27" fmla="*/ 308018 w 389001"/>
                    <a:gd name="connsiteY27" fmla="*/ 246011 h 257609"/>
                    <a:gd name="connsiteX28" fmla="*/ 307965 w 389001"/>
                    <a:gd name="connsiteY28" fmla="*/ 245518 h 257609"/>
                    <a:gd name="connsiteX29" fmla="*/ 296365 w 389001"/>
                    <a:gd name="connsiteY29" fmla="*/ 227604 h 257609"/>
                    <a:gd name="connsiteX30" fmla="*/ 110813 w 389001"/>
                    <a:gd name="connsiteY30" fmla="*/ 87108 h 257609"/>
                    <a:gd name="connsiteX31" fmla="*/ 96131 w 389001"/>
                    <a:gd name="connsiteY31" fmla="*/ 58098 h 257609"/>
                    <a:gd name="connsiteX32" fmla="*/ 94576 w 389001"/>
                    <a:gd name="connsiteY32" fmla="*/ 53693 h 257609"/>
                    <a:gd name="connsiteX33" fmla="*/ 125490 w 389001"/>
                    <a:gd name="connsiteY33" fmla="*/ 14499 h 257609"/>
                    <a:gd name="connsiteX34" fmla="*/ 125391 w 389001"/>
                    <a:gd name="connsiteY34" fmla="*/ 13303 h 257609"/>
                    <a:gd name="connsiteX35" fmla="*/ 124149 w 389001"/>
                    <a:gd name="connsiteY35" fmla="*/ 13367 h 257609"/>
                    <a:gd name="connsiteX36" fmla="*/ 90432 w 389001"/>
                    <a:gd name="connsiteY36" fmla="*/ 50711 h 257609"/>
                    <a:gd name="connsiteX37" fmla="*/ 90247 w 389001"/>
                    <a:gd name="connsiteY37" fmla="*/ 50601 h 257609"/>
                    <a:gd name="connsiteX38" fmla="*/ 98760 w 389001"/>
                    <a:gd name="connsiteY38" fmla="*/ 1029 h 257609"/>
                    <a:gd name="connsiteX39" fmla="*/ 98098 w 389001"/>
                    <a:gd name="connsiteY39" fmla="*/ 26 h 257609"/>
                    <a:gd name="connsiteX40" fmla="*/ 97037 w 389001"/>
                    <a:gd name="connsiteY40" fmla="*/ 676 h 257609"/>
                    <a:gd name="connsiteX41" fmla="*/ 85418 w 389001"/>
                    <a:gd name="connsiteY41" fmla="*/ 48842 h 257609"/>
                    <a:gd name="connsiteX42" fmla="*/ 66819 w 389001"/>
                    <a:gd name="connsiteY42" fmla="*/ 50154 h 257609"/>
                    <a:gd name="connsiteX43" fmla="*/ 48481 w 389001"/>
                    <a:gd name="connsiteY43" fmla="*/ 4146 h 257609"/>
                    <a:gd name="connsiteX44" fmla="*/ 47396 w 389001"/>
                    <a:gd name="connsiteY44" fmla="*/ 3635 h 257609"/>
                    <a:gd name="connsiteX45" fmla="*/ 46833 w 389001"/>
                    <a:gd name="connsiteY45" fmla="*/ 4744 h 257609"/>
                    <a:gd name="connsiteX46" fmla="*/ 62310 w 389001"/>
                    <a:gd name="connsiteY46" fmla="*/ 52614 h 257609"/>
                    <a:gd name="connsiteX47" fmla="*/ 62142 w 389001"/>
                    <a:gd name="connsiteY47" fmla="*/ 52736 h 257609"/>
                    <a:gd name="connsiteX48" fmla="*/ 23452 w 389001"/>
                    <a:gd name="connsiteY48" fmla="*/ 20569 h 257609"/>
                    <a:gd name="connsiteX49" fmla="*/ 22251 w 389001"/>
                    <a:gd name="connsiteY49" fmla="*/ 20639 h 257609"/>
                    <a:gd name="connsiteX50" fmla="*/ 22280 w 389001"/>
                    <a:gd name="connsiteY50" fmla="*/ 21880 h 257609"/>
                    <a:gd name="connsiteX51" fmla="*/ 58184 w 389001"/>
                    <a:gd name="connsiteY51" fmla="*/ 56027 h 257609"/>
                    <a:gd name="connsiteX52" fmla="*/ 56246 w 389001"/>
                    <a:gd name="connsiteY52" fmla="*/ 58034 h 257609"/>
                    <a:gd name="connsiteX53" fmla="*/ 50002 w 389001"/>
                    <a:gd name="connsiteY53" fmla="*/ 72786 h 257609"/>
                    <a:gd name="connsiteX54" fmla="*/ 1005 w 389001"/>
                    <a:gd name="connsiteY54" fmla="*/ 65665 h 257609"/>
                    <a:gd name="connsiteX55" fmla="*/ 19 w 389001"/>
                    <a:gd name="connsiteY55" fmla="*/ 66350 h 257609"/>
                    <a:gd name="connsiteX56" fmla="*/ 698 w 389001"/>
                    <a:gd name="connsiteY56" fmla="*/ 67401 h 25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001" h="257609">
                      <a:moveTo>
                        <a:pt x="698" y="67401"/>
                      </a:moveTo>
                      <a:lnTo>
                        <a:pt x="49915" y="77933"/>
                      </a:lnTo>
                      <a:cubicBezTo>
                        <a:pt x="49920" y="77997"/>
                        <a:pt x="49920" y="78067"/>
                        <a:pt x="49926" y="78131"/>
                      </a:cubicBezTo>
                      <a:lnTo>
                        <a:pt x="2706" y="95558"/>
                      </a:lnTo>
                      <a:cubicBezTo>
                        <a:pt x="2276" y="95715"/>
                        <a:pt x="2038" y="96185"/>
                        <a:pt x="2166" y="96631"/>
                      </a:cubicBezTo>
                      <a:cubicBezTo>
                        <a:pt x="2305" y="97096"/>
                        <a:pt x="2793" y="97363"/>
                        <a:pt x="3257" y="97223"/>
                      </a:cubicBezTo>
                      <a:lnTo>
                        <a:pt x="50774" y="83203"/>
                      </a:lnTo>
                      <a:cubicBezTo>
                        <a:pt x="52375" y="89267"/>
                        <a:pt x="55979" y="94751"/>
                        <a:pt x="61225" y="98639"/>
                      </a:cubicBezTo>
                      <a:lnTo>
                        <a:pt x="30538" y="137538"/>
                      </a:lnTo>
                      <a:cubicBezTo>
                        <a:pt x="30253" y="137898"/>
                        <a:pt x="30294" y="138420"/>
                        <a:pt x="30636" y="138733"/>
                      </a:cubicBezTo>
                      <a:cubicBezTo>
                        <a:pt x="30996" y="139059"/>
                        <a:pt x="31553" y="139030"/>
                        <a:pt x="31878" y="138670"/>
                      </a:cubicBezTo>
                      <a:lnTo>
                        <a:pt x="65589" y="101338"/>
                      </a:lnTo>
                      <a:cubicBezTo>
                        <a:pt x="65624" y="101355"/>
                        <a:pt x="65653" y="101373"/>
                        <a:pt x="65682" y="101390"/>
                      </a:cubicBezTo>
                      <a:cubicBezTo>
                        <a:pt x="65717" y="101408"/>
                        <a:pt x="65746" y="101413"/>
                        <a:pt x="65781" y="101431"/>
                      </a:cubicBezTo>
                      <a:lnTo>
                        <a:pt x="57267" y="151007"/>
                      </a:lnTo>
                      <a:cubicBezTo>
                        <a:pt x="57192" y="151460"/>
                        <a:pt x="57476" y="151901"/>
                        <a:pt x="57929" y="152011"/>
                      </a:cubicBezTo>
                      <a:cubicBezTo>
                        <a:pt x="58399" y="152127"/>
                        <a:pt x="58875" y="151837"/>
                        <a:pt x="58991" y="151361"/>
                      </a:cubicBezTo>
                      <a:lnTo>
                        <a:pt x="70655" y="102998"/>
                      </a:lnTo>
                      <a:cubicBezTo>
                        <a:pt x="72971" y="103317"/>
                        <a:pt x="74561" y="102701"/>
                        <a:pt x="75652" y="101204"/>
                      </a:cubicBezTo>
                      <a:cubicBezTo>
                        <a:pt x="82917" y="91217"/>
                        <a:pt x="95354" y="86574"/>
                        <a:pt x="106652" y="91571"/>
                      </a:cubicBezTo>
                      <a:cubicBezTo>
                        <a:pt x="154773" y="112857"/>
                        <a:pt x="250804" y="163513"/>
                        <a:pt x="301460" y="245942"/>
                      </a:cubicBezTo>
                      <a:cubicBezTo>
                        <a:pt x="259114" y="245118"/>
                        <a:pt x="205817" y="236651"/>
                        <a:pt x="152840" y="208215"/>
                      </a:cubicBezTo>
                      <a:cubicBezTo>
                        <a:pt x="151964" y="207745"/>
                        <a:pt x="151024" y="207525"/>
                        <a:pt x="150101" y="207525"/>
                      </a:cubicBezTo>
                      <a:cubicBezTo>
                        <a:pt x="148035" y="207525"/>
                        <a:pt x="146027" y="208633"/>
                        <a:pt x="144983" y="210583"/>
                      </a:cubicBezTo>
                      <a:cubicBezTo>
                        <a:pt x="143468" y="213409"/>
                        <a:pt x="144524" y="216926"/>
                        <a:pt x="147350" y="218441"/>
                      </a:cubicBezTo>
                      <a:cubicBezTo>
                        <a:pt x="261226" y="279565"/>
                        <a:pt x="376600" y="251739"/>
                        <a:pt x="389001" y="248466"/>
                      </a:cubicBezTo>
                      <a:lnTo>
                        <a:pt x="389001" y="236837"/>
                      </a:lnTo>
                      <a:cubicBezTo>
                        <a:pt x="388322" y="236784"/>
                        <a:pt x="354536" y="246070"/>
                        <a:pt x="308018" y="246011"/>
                      </a:cubicBezTo>
                      <a:cubicBezTo>
                        <a:pt x="308000" y="245849"/>
                        <a:pt x="308012" y="245687"/>
                        <a:pt x="307965" y="245518"/>
                      </a:cubicBezTo>
                      <a:lnTo>
                        <a:pt x="296365" y="227604"/>
                      </a:lnTo>
                      <a:cubicBezTo>
                        <a:pt x="244043" y="154054"/>
                        <a:pt x="157111" y="107820"/>
                        <a:pt x="110813" y="87108"/>
                      </a:cubicBezTo>
                      <a:cubicBezTo>
                        <a:pt x="99683" y="82129"/>
                        <a:pt x="94942" y="70233"/>
                        <a:pt x="96131" y="58098"/>
                      </a:cubicBezTo>
                      <a:cubicBezTo>
                        <a:pt x="96282" y="56526"/>
                        <a:pt x="95783" y="55069"/>
                        <a:pt x="94576" y="53693"/>
                      </a:cubicBezTo>
                      <a:lnTo>
                        <a:pt x="125490" y="14499"/>
                      </a:lnTo>
                      <a:cubicBezTo>
                        <a:pt x="125774" y="14139"/>
                        <a:pt x="125733" y="13611"/>
                        <a:pt x="125391" y="13303"/>
                      </a:cubicBezTo>
                      <a:cubicBezTo>
                        <a:pt x="125031" y="12978"/>
                        <a:pt x="124474" y="13007"/>
                        <a:pt x="124149" y="13367"/>
                      </a:cubicBezTo>
                      <a:lnTo>
                        <a:pt x="90432" y="50711"/>
                      </a:lnTo>
                      <a:cubicBezTo>
                        <a:pt x="90363" y="50676"/>
                        <a:pt x="90322" y="50635"/>
                        <a:pt x="90247" y="50601"/>
                      </a:cubicBezTo>
                      <a:lnTo>
                        <a:pt x="98760" y="1029"/>
                      </a:lnTo>
                      <a:cubicBezTo>
                        <a:pt x="98836" y="577"/>
                        <a:pt x="98551" y="136"/>
                        <a:pt x="98098" y="26"/>
                      </a:cubicBezTo>
                      <a:cubicBezTo>
                        <a:pt x="97628" y="-91"/>
                        <a:pt x="97153" y="200"/>
                        <a:pt x="97037" y="676"/>
                      </a:cubicBezTo>
                      <a:lnTo>
                        <a:pt x="85418" y="48842"/>
                      </a:lnTo>
                      <a:cubicBezTo>
                        <a:pt x="79221" y="47177"/>
                        <a:pt x="72628" y="47693"/>
                        <a:pt x="66819" y="50154"/>
                      </a:cubicBezTo>
                      <a:lnTo>
                        <a:pt x="48481" y="4146"/>
                      </a:lnTo>
                      <a:cubicBezTo>
                        <a:pt x="48313" y="3722"/>
                        <a:pt x="47837" y="3490"/>
                        <a:pt x="47396" y="3635"/>
                      </a:cubicBezTo>
                      <a:cubicBezTo>
                        <a:pt x="46932" y="3786"/>
                        <a:pt x="46682" y="4280"/>
                        <a:pt x="46833" y="4744"/>
                      </a:cubicBezTo>
                      <a:lnTo>
                        <a:pt x="62310" y="52614"/>
                      </a:lnTo>
                      <a:cubicBezTo>
                        <a:pt x="62252" y="52655"/>
                        <a:pt x="62200" y="52701"/>
                        <a:pt x="62142" y="52736"/>
                      </a:cubicBezTo>
                      <a:lnTo>
                        <a:pt x="23452" y="20569"/>
                      </a:lnTo>
                      <a:cubicBezTo>
                        <a:pt x="23098" y="20279"/>
                        <a:pt x="22576" y="20302"/>
                        <a:pt x="22251" y="20639"/>
                      </a:cubicBezTo>
                      <a:cubicBezTo>
                        <a:pt x="21914" y="20992"/>
                        <a:pt x="21931" y="21544"/>
                        <a:pt x="22280" y="21880"/>
                      </a:cubicBezTo>
                      <a:lnTo>
                        <a:pt x="58184" y="56027"/>
                      </a:lnTo>
                      <a:cubicBezTo>
                        <a:pt x="57528" y="56682"/>
                        <a:pt x="56838" y="57297"/>
                        <a:pt x="56246" y="58034"/>
                      </a:cubicBezTo>
                      <a:cubicBezTo>
                        <a:pt x="52602" y="62566"/>
                        <a:pt x="50594" y="67668"/>
                        <a:pt x="50002" y="72786"/>
                      </a:cubicBezTo>
                      <a:lnTo>
                        <a:pt x="1005" y="65665"/>
                      </a:lnTo>
                      <a:cubicBezTo>
                        <a:pt x="553" y="65602"/>
                        <a:pt x="117" y="65898"/>
                        <a:pt x="19" y="66350"/>
                      </a:cubicBezTo>
                      <a:cubicBezTo>
                        <a:pt x="-80" y="66832"/>
                        <a:pt x="222" y="67302"/>
                        <a:pt x="698" y="67401"/>
                      </a:cubicBezTo>
                      <a:close/>
                    </a:path>
                  </a:pathLst>
                </a:custGeom>
                <a:grpFill/>
                <a:ln w="5794" cap="flat">
                  <a:noFill/>
                  <a:prstDash val="solid"/>
                  <a:miter/>
                </a:ln>
              </p:spPr>
              <p:txBody>
                <a:bodyPr rtlCol="0" anchor="ctr"/>
                <a:lstStyle/>
                <a:p>
                  <a:endParaRPr lang="en-US"/>
                </a:p>
              </p:txBody>
            </p:sp>
          </p:grpSp>
        </p:grpSp>
        <p:grpSp>
          <p:nvGrpSpPr>
            <p:cNvPr id="628" name="Content Placeholder 3" descr="A wreath with lemons and leaves">
              <a:extLst>
                <a:ext uri="{FF2B5EF4-FFF2-40B4-BE49-F238E27FC236}">
                  <a16:creationId xmlns:a16="http://schemas.microsoft.com/office/drawing/2014/main" id="{610454E5-219E-4EDB-B23E-E6DA8C35E7CD}"/>
                </a:ext>
              </a:extLst>
            </p:cNvPr>
            <p:cNvGrpSpPr/>
            <p:nvPr/>
          </p:nvGrpSpPr>
          <p:grpSpPr>
            <a:xfrm>
              <a:off x="3788421" y="3905658"/>
              <a:ext cx="592940" cy="387182"/>
              <a:chOff x="3791126" y="3915055"/>
              <a:chExt cx="592940" cy="387182"/>
            </a:xfrm>
            <a:solidFill>
              <a:srgbClr val="EBB213"/>
            </a:solidFill>
          </p:grpSpPr>
          <p:sp>
            <p:nvSpPr>
              <p:cNvPr id="629" name="Freeform: Shape 628">
                <a:extLst>
                  <a:ext uri="{FF2B5EF4-FFF2-40B4-BE49-F238E27FC236}">
                    <a16:creationId xmlns:a16="http://schemas.microsoft.com/office/drawing/2014/main" id="{0C83F117-F57D-405B-8A01-7D37E3E8F303}"/>
                  </a:ext>
                </a:extLst>
              </p:cNvPr>
              <p:cNvSpPr/>
              <p:nvPr/>
            </p:nvSpPr>
            <p:spPr>
              <a:xfrm>
                <a:off x="3791126" y="3915055"/>
                <a:ext cx="592940" cy="387182"/>
              </a:xfrm>
              <a:custGeom>
                <a:avLst/>
                <a:gdLst>
                  <a:gd name="connsiteX0" fmla="*/ 565609 w 592940"/>
                  <a:gd name="connsiteY0" fmla="*/ 160711 h 387182"/>
                  <a:gd name="connsiteX1" fmla="*/ 541439 w 592940"/>
                  <a:gd name="connsiteY1" fmla="*/ 135287 h 387182"/>
                  <a:gd name="connsiteX2" fmla="*/ 303113 w 592940"/>
                  <a:gd name="connsiteY2" fmla="*/ 739 h 387182"/>
                  <a:gd name="connsiteX3" fmla="*/ 46467 w 592940"/>
                  <a:gd name="connsiteY3" fmla="*/ 109463 h 387182"/>
                  <a:gd name="connsiteX4" fmla="*/ 12901 w 592940"/>
                  <a:gd name="connsiteY4" fmla="*/ 148158 h 387182"/>
                  <a:gd name="connsiteX5" fmla="*/ 82 w 592940"/>
                  <a:gd name="connsiteY5" fmla="*/ 175259 h 387182"/>
                  <a:gd name="connsiteX6" fmla="*/ 11926 w 592940"/>
                  <a:gd name="connsiteY6" fmla="*/ 206521 h 387182"/>
                  <a:gd name="connsiteX7" fmla="*/ 34907 w 592940"/>
                  <a:gd name="connsiteY7" fmla="*/ 239361 h 387182"/>
                  <a:gd name="connsiteX8" fmla="*/ 278798 w 592940"/>
                  <a:gd name="connsiteY8" fmla="*/ 386443 h 387182"/>
                  <a:gd name="connsiteX9" fmla="*/ 533001 w 592940"/>
                  <a:gd name="connsiteY9" fmla="*/ 281550 h 387182"/>
                  <a:gd name="connsiteX10" fmla="*/ 557845 w 592940"/>
                  <a:gd name="connsiteY10" fmla="*/ 261315 h 387182"/>
                  <a:gd name="connsiteX11" fmla="*/ 592826 w 592940"/>
                  <a:gd name="connsiteY11" fmla="*/ 212614 h 387182"/>
                  <a:gd name="connsiteX12" fmla="*/ 565609 w 592940"/>
                  <a:gd name="connsiteY12" fmla="*/ 160711 h 38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940" h="387182">
                    <a:moveTo>
                      <a:pt x="565609" y="160711"/>
                    </a:moveTo>
                    <a:cubicBezTo>
                      <a:pt x="555355" y="154518"/>
                      <a:pt x="546720" y="146034"/>
                      <a:pt x="541439" y="135287"/>
                    </a:cubicBezTo>
                    <a:cubicBezTo>
                      <a:pt x="505871" y="62880"/>
                      <a:pt x="413978" y="7727"/>
                      <a:pt x="303113" y="739"/>
                    </a:cubicBezTo>
                    <a:cubicBezTo>
                      <a:pt x="189429" y="-6427"/>
                      <a:pt x="89150" y="39145"/>
                      <a:pt x="46467" y="109463"/>
                    </a:cubicBezTo>
                    <a:cubicBezTo>
                      <a:pt x="37553" y="124144"/>
                      <a:pt x="25471" y="136453"/>
                      <a:pt x="12901" y="148158"/>
                    </a:cubicBezTo>
                    <a:cubicBezTo>
                      <a:pt x="5584" y="154971"/>
                      <a:pt x="761" y="164482"/>
                      <a:pt x="82" y="175259"/>
                    </a:cubicBezTo>
                    <a:cubicBezTo>
                      <a:pt x="-684" y="187382"/>
                      <a:pt x="3959" y="198576"/>
                      <a:pt x="11926" y="206521"/>
                    </a:cubicBezTo>
                    <a:cubicBezTo>
                      <a:pt x="21507" y="216073"/>
                      <a:pt x="29986" y="226762"/>
                      <a:pt x="34907" y="239361"/>
                    </a:cubicBezTo>
                    <a:cubicBezTo>
                      <a:pt x="65583" y="317867"/>
                      <a:pt x="161608" y="379056"/>
                      <a:pt x="278798" y="386443"/>
                    </a:cubicBezTo>
                    <a:cubicBezTo>
                      <a:pt x="390393" y="393477"/>
                      <a:pt x="489048" y="349680"/>
                      <a:pt x="533001" y="281550"/>
                    </a:cubicBezTo>
                    <a:cubicBezTo>
                      <a:pt x="538932" y="272352"/>
                      <a:pt x="547724" y="265470"/>
                      <a:pt x="557845" y="261315"/>
                    </a:cubicBezTo>
                    <a:cubicBezTo>
                      <a:pt x="577233" y="253364"/>
                      <a:pt x="591416" y="234933"/>
                      <a:pt x="592826" y="212614"/>
                    </a:cubicBezTo>
                    <a:cubicBezTo>
                      <a:pt x="594202" y="190864"/>
                      <a:pt x="583059" y="171249"/>
                      <a:pt x="565609" y="160711"/>
                    </a:cubicBezTo>
                    <a:close/>
                  </a:path>
                </a:pathLst>
              </a:custGeom>
              <a:grpFill/>
              <a:ln w="5794"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5A699D4B-3F68-44AA-9BCE-77567D4BF527}"/>
                  </a:ext>
                </a:extLst>
              </p:cNvPr>
              <p:cNvSpPr/>
              <p:nvPr/>
            </p:nvSpPr>
            <p:spPr>
              <a:xfrm rot="-5089828">
                <a:off x="3929237" y="4200044"/>
                <a:ext cx="34818" cy="34818"/>
              </a:xfrm>
              <a:custGeom>
                <a:avLst/>
                <a:gdLst>
                  <a:gd name="connsiteX0" fmla="*/ 34818 w 34818"/>
                  <a:gd name="connsiteY0" fmla="*/ 17409 h 34818"/>
                  <a:gd name="connsiteX1" fmla="*/ 17409 w 34818"/>
                  <a:gd name="connsiteY1" fmla="*/ 34818 h 34818"/>
                  <a:gd name="connsiteX2" fmla="*/ 0 w 34818"/>
                  <a:gd name="connsiteY2" fmla="*/ 17409 h 34818"/>
                  <a:gd name="connsiteX3" fmla="*/ 17409 w 34818"/>
                  <a:gd name="connsiteY3" fmla="*/ 0 h 34818"/>
                  <a:gd name="connsiteX4" fmla="*/ 34818 w 34818"/>
                  <a:gd name="connsiteY4" fmla="*/ 17409 h 3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8" h="34818">
                    <a:moveTo>
                      <a:pt x="34818" y="17409"/>
                    </a:moveTo>
                    <a:cubicBezTo>
                      <a:pt x="34818" y="27024"/>
                      <a:pt x="27024" y="34818"/>
                      <a:pt x="17409" y="34818"/>
                    </a:cubicBezTo>
                    <a:cubicBezTo>
                      <a:pt x="7794" y="34818"/>
                      <a:pt x="0" y="27024"/>
                      <a:pt x="0" y="17409"/>
                    </a:cubicBezTo>
                    <a:cubicBezTo>
                      <a:pt x="0" y="7794"/>
                      <a:pt x="7794" y="0"/>
                      <a:pt x="17409" y="0"/>
                    </a:cubicBezTo>
                    <a:cubicBezTo>
                      <a:pt x="27024" y="0"/>
                      <a:pt x="34818" y="7794"/>
                      <a:pt x="34818" y="17409"/>
                    </a:cubicBezTo>
                    <a:close/>
                  </a:path>
                </a:pathLst>
              </a:custGeom>
              <a:grpFill/>
              <a:ln w="5794"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C3087149-1096-4C71-BD74-93D0E1172D10}"/>
                  </a:ext>
                </a:extLst>
              </p:cNvPr>
              <p:cNvSpPr/>
              <p:nvPr/>
            </p:nvSpPr>
            <p:spPr>
              <a:xfrm rot="-5089828">
                <a:off x="3874074" y="4142308"/>
                <a:ext cx="46424" cy="46424"/>
              </a:xfrm>
              <a:custGeom>
                <a:avLst/>
                <a:gdLst>
                  <a:gd name="connsiteX0" fmla="*/ 46424 w 46424"/>
                  <a:gd name="connsiteY0" fmla="*/ 23212 h 46424"/>
                  <a:gd name="connsiteX1" fmla="*/ 23212 w 46424"/>
                  <a:gd name="connsiteY1" fmla="*/ 46424 h 46424"/>
                  <a:gd name="connsiteX2" fmla="*/ 0 w 46424"/>
                  <a:gd name="connsiteY2" fmla="*/ 23212 h 46424"/>
                  <a:gd name="connsiteX3" fmla="*/ 23212 w 46424"/>
                  <a:gd name="connsiteY3" fmla="*/ 0 h 46424"/>
                  <a:gd name="connsiteX4" fmla="*/ 46424 w 46424"/>
                  <a:gd name="connsiteY4" fmla="*/ 23212 h 4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4" h="46424">
                    <a:moveTo>
                      <a:pt x="46424" y="23212"/>
                    </a:moveTo>
                    <a:cubicBezTo>
                      <a:pt x="46424" y="36032"/>
                      <a:pt x="36032" y="46424"/>
                      <a:pt x="23212" y="46424"/>
                    </a:cubicBezTo>
                    <a:cubicBezTo>
                      <a:pt x="10392" y="46424"/>
                      <a:pt x="0" y="36032"/>
                      <a:pt x="0" y="23212"/>
                    </a:cubicBezTo>
                    <a:cubicBezTo>
                      <a:pt x="0" y="10392"/>
                      <a:pt x="10392" y="0"/>
                      <a:pt x="23212" y="0"/>
                    </a:cubicBezTo>
                    <a:cubicBezTo>
                      <a:pt x="36032" y="0"/>
                      <a:pt x="46424" y="10392"/>
                      <a:pt x="46424" y="23212"/>
                    </a:cubicBezTo>
                    <a:close/>
                  </a:path>
                </a:pathLst>
              </a:custGeom>
              <a:grpFill/>
              <a:ln w="5794" cap="flat">
                <a:noFill/>
                <a:prstDash val="solid"/>
                <a:miter/>
              </a:ln>
            </p:spPr>
            <p:txBody>
              <a:bodyPr rtlCol="0" anchor="ctr"/>
              <a:lstStyle/>
              <a:p>
                <a:endParaRPr lang="en-US"/>
              </a:p>
            </p:txBody>
          </p:sp>
        </p:grpSp>
        <p:grpSp>
          <p:nvGrpSpPr>
            <p:cNvPr id="632" name="Content Placeholder 3" descr="A wreath with lemons and leaves">
              <a:extLst>
                <a:ext uri="{FF2B5EF4-FFF2-40B4-BE49-F238E27FC236}">
                  <a16:creationId xmlns:a16="http://schemas.microsoft.com/office/drawing/2014/main" id="{23327991-BF2C-4E25-A619-CABCF6992D59}"/>
                </a:ext>
              </a:extLst>
            </p:cNvPr>
            <p:cNvGrpSpPr/>
            <p:nvPr/>
          </p:nvGrpSpPr>
          <p:grpSpPr>
            <a:xfrm>
              <a:off x="4462169" y="3349242"/>
              <a:ext cx="470552" cy="704997"/>
              <a:chOff x="4464874" y="3358639"/>
              <a:chExt cx="470552" cy="704997"/>
            </a:xfrm>
            <a:solidFill>
              <a:srgbClr val="EBB213"/>
            </a:solidFill>
          </p:grpSpPr>
          <p:grpSp>
            <p:nvGrpSpPr>
              <p:cNvPr id="633" name="Content Placeholder 3" descr="A wreath with lemons and leaves">
                <a:extLst>
                  <a:ext uri="{FF2B5EF4-FFF2-40B4-BE49-F238E27FC236}">
                    <a16:creationId xmlns:a16="http://schemas.microsoft.com/office/drawing/2014/main" id="{B7B0F95A-695B-4E21-BBB3-E7713CC48ECC}"/>
                  </a:ext>
                </a:extLst>
              </p:cNvPr>
              <p:cNvGrpSpPr/>
              <p:nvPr/>
            </p:nvGrpSpPr>
            <p:grpSpPr>
              <a:xfrm>
                <a:off x="4480006" y="3358639"/>
                <a:ext cx="455420" cy="479943"/>
                <a:chOff x="4480006" y="3358639"/>
                <a:chExt cx="455420" cy="479943"/>
              </a:xfrm>
              <a:grpFill/>
            </p:grpSpPr>
            <p:sp>
              <p:nvSpPr>
                <p:cNvPr id="641" name="Freeform: Shape 640">
                  <a:extLst>
                    <a:ext uri="{FF2B5EF4-FFF2-40B4-BE49-F238E27FC236}">
                      <a16:creationId xmlns:a16="http://schemas.microsoft.com/office/drawing/2014/main" id="{7E3D3C27-6CA9-4BE5-8C5A-A0CC9BEAC2E5}"/>
                    </a:ext>
                  </a:extLst>
                </p:cNvPr>
                <p:cNvSpPr/>
                <p:nvPr/>
              </p:nvSpPr>
              <p:spPr>
                <a:xfrm>
                  <a:off x="4480006" y="3358639"/>
                  <a:ext cx="455420" cy="479943"/>
                </a:xfrm>
                <a:custGeom>
                  <a:avLst/>
                  <a:gdLst>
                    <a:gd name="connsiteX0" fmla="*/ 87025 w 455420"/>
                    <a:gd name="connsiteY0" fmla="*/ 476003 h 479943"/>
                    <a:gd name="connsiteX1" fmla="*/ 121903 w 455420"/>
                    <a:gd name="connsiteY1" fmla="*/ 472243 h 479943"/>
                    <a:gd name="connsiteX2" fmla="*/ 373529 w 455420"/>
                    <a:gd name="connsiteY2" fmla="*/ 364611 h 479943"/>
                    <a:gd name="connsiteX3" fmla="*/ 443017 w 455420"/>
                    <a:gd name="connsiteY3" fmla="*/ 94687 h 479943"/>
                    <a:gd name="connsiteX4" fmla="*/ 432658 w 455420"/>
                    <a:gd name="connsiteY4" fmla="*/ 44518 h 479943"/>
                    <a:gd name="connsiteX5" fmla="*/ 418916 w 455420"/>
                    <a:gd name="connsiteY5" fmla="*/ 17876 h 479943"/>
                    <a:gd name="connsiteX6" fmla="*/ 386882 w 455420"/>
                    <a:gd name="connsiteY6" fmla="*/ 8300 h 479943"/>
                    <a:gd name="connsiteX7" fmla="*/ 346834 w 455420"/>
                    <a:gd name="connsiteY7" fmla="*/ 6612 h 479943"/>
                    <a:gd name="connsiteX8" fmla="*/ 81866 w 455420"/>
                    <a:gd name="connsiteY8" fmla="*/ 111052 h 479943"/>
                    <a:gd name="connsiteX9" fmla="*/ 10818 w 455420"/>
                    <a:gd name="connsiteY9" fmla="*/ 376705 h 479943"/>
                    <a:gd name="connsiteX10" fmla="*/ 11804 w 455420"/>
                    <a:gd name="connsiteY10" fmla="*/ 408732 h 479943"/>
                    <a:gd name="connsiteX11" fmla="*/ 29255 w 455420"/>
                    <a:gd name="connsiteY11" fmla="*/ 466097 h 479943"/>
                    <a:gd name="connsiteX12" fmla="*/ 87025 w 455420"/>
                    <a:gd name="connsiteY12" fmla="*/ 476003 h 4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420" h="479943">
                      <a:moveTo>
                        <a:pt x="87025" y="476003"/>
                      </a:moveTo>
                      <a:cubicBezTo>
                        <a:pt x="98173" y="471616"/>
                        <a:pt x="110157" y="469904"/>
                        <a:pt x="121903" y="472243"/>
                      </a:cubicBezTo>
                      <a:cubicBezTo>
                        <a:pt x="201023" y="487958"/>
                        <a:pt x="300653" y="448449"/>
                        <a:pt x="373529" y="364611"/>
                      </a:cubicBezTo>
                      <a:cubicBezTo>
                        <a:pt x="448263" y="278642"/>
                        <a:pt x="472961" y="171301"/>
                        <a:pt x="443017" y="94687"/>
                      </a:cubicBezTo>
                      <a:cubicBezTo>
                        <a:pt x="436767" y="78687"/>
                        <a:pt x="434324" y="61614"/>
                        <a:pt x="432658" y="44518"/>
                      </a:cubicBezTo>
                      <a:cubicBezTo>
                        <a:pt x="431689" y="34566"/>
                        <a:pt x="427058" y="24956"/>
                        <a:pt x="418916" y="17876"/>
                      </a:cubicBezTo>
                      <a:cubicBezTo>
                        <a:pt x="409753" y="9908"/>
                        <a:pt x="398036" y="6797"/>
                        <a:pt x="386882" y="8300"/>
                      </a:cubicBezTo>
                      <a:cubicBezTo>
                        <a:pt x="373471" y="10111"/>
                        <a:pt x="359834" y="10355"/>
                        <a:pt x="346834" y="6612"/>
                      </a:cubicBezTo>
                      <a:cubicBezTo>
                        <a:pt x="265833" y="-16694"/>
                        <a:pt x="158904" y="22431"/>
                        <a:pt x="81866" y="111052"/>
                      </a:cubicBezTo>
                      <a:cubicBezTo>
                        <a:pt x="8502" y="195442"/>
                        <a:pt x="-16614" y="300416"/>
                        <a:pt x="10818" y="376705"/>
                      </a:cubicBezTo>
                      <a:cubicBezTo>
                        <a:pt x="14520" y="386999"/>
                        <a:pt x="14654" y="398165"/>
                        <a:pt x="11804" y="408732"/>
                      </a:cubicBezTo>
                      <a:cubicBezTo>
                        <a:pt x="6344" y="428962"/>
                        <a:pt x="12379" y="451426"/>
                        <a:pt x="29255" y="466097"/>
                      </a:cubicBezTo>
                      <a:cubicBezTo>
                        <a:pt x="45707" y="480408"/>
                        <a:pt x="68061" y="483472"/>
                        <a:pt x="87025" y="476003"/>
                      </a:cubicBezTo>
                      <a:close/>
                    </a:path>
                  </a:pathLst>
                </a:custGeom>
                <a:grpFill/>
                <a:ln w="5794"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C6AF588C-E192-4948-BE7D-8381DE37C4E5}"/>
                    </a:ext>
                  </a:extLst>
                </p:cNvPr>
                <p:cNvSpPr/>
                <p:nvPr/>
              </p:nvSpPr>
              <p:spPr>
                <a:xfrm>
                  <a:off x="4874409" y="3518403"/>
                  <a:ext cx="34819" cy="34819"/>
                </a:xfrm>
                <a:custGeom>
                  <a:avLst/>
                  <a:gdLst>
                    <a:gd name="connsiteX0" fmla="*/ 34819 w 34819"/>
                    <a:gd name="connsiteY0" fmla="*/ 17410 h 34819"/>
                    <a:gd name="connsiteX1" fmla="*/ 17410 w 34819"/>
                    <a:gd name="connsiteY1" fmla="*/ 34819 h 34819"/>
                    <a:gd name="connsiteX2" fmla="*/ 0 w 34819"/>
                    <a:gd name="connsiteY2" fmla="*/ 17410 h 34819"/>
                    <a:gd name="connsiteX3" fmla="*/ 17410 w 34819"/>
                    <a:gd name="connsiteY3" fmla="*/ 0 h 34819"/>
                    <a:gd name="connsiteX4" fmla="*/ 34819 w 34819"/>
                    <a:gd name="connsiteY4" fmla="*/ 17410 h 3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9" h="34819">
                      <a:moveTo>
                        <a:pt x="34819" y="17410"/>
                      </a:moveTo>
                      <a:cubicBezTo>
                        <a:pt x="34819" y="27025"/>
                        <a:pt x="27025" y="34819"/>
                        <a:pt x="17410" y="34819"/>
                      </a:cubicBezTo>
                      <a:cubicBezTo>
                        <a:pt x="7795" y="34819"/>
                        <a:pt x="0" y="27025"/>
                        <a:pt x="0" y="17410"/>
                      </a:cubicBezTo>
                      <a:cubicBezTo>
                        <a:pt x="0" y="7795"/>
                        <a:pt x="7795" y="0"/>
                        <a:pt x="17410" y="0"/>
                      </a:cubicBezTo>
                      <a:cubicBezTo>
                        <a:pt x="27025" y="0"/>
                        <a:pt x="34819" y="7795"/>
                        <a:pt x="34819" y="17410"/>
                      </a:cubicBezTo>
                      <a:close/>
                    </a:path>
                  </a:pathLst>
                </a:custGeom>
                <a:grpFill/>
                <a:ln w="5794"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8C77FC2A-34BA-477B-B844-D55B326F58A2}"/>
                    </a:ext>
                  </a:extLst>
                </p:cNvPr>
                <p:cNvSpPr/>
                <p:nvPr/>
              </p:nvSpPr>
              <p:spPr>
                <a:xfrm>
                  <a:off x="4805281" y="3513488"/>
                  <a:ext cx="46425" cy="46425"/>
                </a:xfrm>
                <a:custGeom>
                  <a:avLst/>
                  <a:gdLst>
                    <a:gd name="connsiteX0" fmla="*/ 46426 w 46425"/>
                    <a:gd name="connsiteY0" fmla="*/ 23213 h 46425"/>
                    <a:gd name="connsiteX1" fmla="*/ 23213 w 46425"/>
                    <a:gd name="connsiteY1" fmla="*/ 46426 h 46425"/>
                    <a:gd name="connsiteX2" fmla="*/ 0 w 46425"/>
                    <a:gd name="connsiteY2" fmla="*/ 23213 h 46425"/>
                    <a:gd name="connsiteX3" fmla="*/ 23213 w 46425"/>
                    <a:gd name="connsiteY3" fmla="*/ 0 h 46425"/>
                    <a:gd name="connsiteX4" fmla="*/ 46426 w 46425"/>
                    <a:gd name="connsiteY4" fmla="*/ 23213 h 4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 h="46425">
                      <a:moveTo>
                        <a:pt x="46426" y="23213"/>
                      </a:moveTo>
                      <a:cubicBezTo>
                        <a:pt x="46426" y="36033"/>
                        <a:pt x="36033" y="46426"/>
                        <a:pt x="23213" y="46426"/>
                      </a:cubicBezTo>
                      <a:cubicBezTo>
                        <a:pt x="10393" y="46426"/>
                        <a:pt x="0" y="36033"/>
                        <a:pt x="0" y="23213"/>
                      </a:cubicBezTo>
                      <a:cubicBezTo>
                        <a:pt x="0" y="10393"/>
                        <a:pt x="10393" y="0"/>
                        <a:pt x="23213" y="0"/>
                      </a:cubicBezTo>
                      <a:cubicBezTo>
                        <a:pt x="36033" y="0"/>
                        <a:pt x="46426" y="10393"/>
                        <a:pt x="46426" y="23213"/>
                      </a:cubicBezTo>
                      <a:close/>
                    </a:path>
                  </a:pathLst>
                </a:custGeom>
                <a:grpFill/>
                <a:ln w="5794"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5E8C3E1C-1D08-454D-AD01-F982A1637775}"/>
                    </a:ext>
                  </a:extLst>
                </p:cNvPr>
                <p:cNvSpPr/>
                <p:nvPr/>
              </p:nvSpPr>
              <p:spPr>
                <a:xfrm>
                  <a:off x="4841081" y="3481680"/>
                  <a:ext cx="23212" cy="23212"/>
                </a:xfrm>
                <a:custGeom>
                  <a:avLst/>
                  <a:gdLst>
                    <a:gd name="connsiteX0" fmla="*/ 23213 w 23212"/>
                    <a:gd name="connsiteY0" fmla="*/ 11606 h 23212"/>
                    <a:gd name="connsiteX1" fmla="*/ 11606 w 23212"/>
                    <a:gd name="connsiteY1" fmla="*/ 23213 h 23212"/>
                    <a:gd name="connsiteX2" fmla="*/ 0 w 23212"/>
                    <a:gd name="connsiteY2" fmla="*/ 11606 h 23212"/>
                    <a:gd name="connsiteX3" fmla="*/ 11606 w 23212"/>
                    <a:gd name="connsiteY3" fmla="*/ 0 h 23212"/>
                    <a:gd name="connsiteX4" fmla="*/ 23213 w 23212"/>
                    <a:gd name="connsiteY4" fmla="*/ 11606 h 2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23212">
                      <a:moveTo>
                        <a:pt x="23213" y="11606"/>
                      </a:moveTo>
                      <a:cubicBezTo>
                        <a:pt x="23213" y="18017"/>
                        <a:pt x="18016" y="23213"/>
                        <a:pt x="11606" y="23213"/>
                      </a:cubicBezTo>
                      <a:cubicBezTo>
                        <a:pt x="5196" y="23213"/>
                        <a:pt x="0" y="18017"/>
                        <a:pt x="0" y="11606"/>
                      </a:cubicBezTo>
                      <a:cubicBezTo>
                        <a:pt x="0" y="5196"/>
                        <a:pt x="5196" y="0"/>
                        <a:pt x="11606" y="0"/>
                      </a:cubicBezTo>
                      <a:cubicBezTo>
                        <a:pt x="18016" y="0"/>
                        <a:pt x="23213" y="5196"/>
                        <a:pt x="23213" y="11606"/>
                      </a:cubicBezTo>
                      <a:close/>
                    </a:path>
                  </a:pathLst>
                </a:custGeom>
                <a:grpFill/>
                <a:ln w="5794" cap="flat">
                  <a:noFill/>
                  <a:prstDash val="solid"/>
                  <a:miter/>
                </a:ln>
              </p:spPr>
              <p:txBody>
                <a:bodyPr rtlCol="0" anchor="ctr"/>
                <a:lstStyle/>
                <a:p>
                  <a:endParaRPr lang="en-US"/>
                </a:p>
              </p:txBody>
            </p:sp>
          </p:grpSp>
          <p:sp>
            <p:nvSpPr>
              <p:cNvPr id="634" name="Freeform: Shape 633">
                <a:extLst>
                  <a:ext uri="{FF2B5EF4-FFF2-40B4-BE49-F238E27FC236}">
                    <a16:creationId xmlns:a16="http://schemas.microsoft.com/office/drawing/2014/main" id="{3B2913A8-50D7-4220-9220-BB00A2EF8D58}"/>
                  </a:ext>
                </a:extLst>
              </p:cNvPr>
              <p:cNvSpPr/>
              <p:nvPr/>
            </p:nvSpPr>
            <p:spPr>
              <a:xfrm>
                <a:off x="4673153" y="3632828"/>
                <a:ext cx="235511" cy="208883"/>
              </a:xfrm>
              <a:custGeom>
                <a:avLst/>
                <a:gdLst>
                  <a:gd name="connsiteX0" fmla="*/ 235512 w 235511"/>
                  <a:gd name="connsiteY0" fmla="*/ 5818 h 208883"/>
                  <a:gd name="connsiteX1" fmla="*/ 235048 w 235511"/>
                  <a:gd name="connsiteY1" fmla="*/ 8087 h 208883"/>
                  <a:gd name="connsiteX2" fmla="*/ 175472 w 235511"/>
                  <a:gd name="connsiteY2" fmla="*/ 102487 h 208883"/>
                  <a:gd name="connsiteX3" fmla="*/ 7185 w 235511"/>
                  <a:gd name="connsiteY3" fmla="*/ 208715 h 208883"/>
                  <a:gd name="connsiteX4" fmla="*/ 169 w 235511"/>
                  <a:gd name="connsiteY4" fmla="*/ 204455 h 208883"/>
                  <a:gd name="connsiteX5" fmla="*/ 4429 w 235511"/>
                  <a:gd name="connsiteY5" fmla="*/ 197439 h 208883"/>
                  <a:gd name="connsiteX6" fmla="*/ 166715 w 235511"/>
                  <a:gd name="connsiteY6" fmla="*/ 94868 h 208883"/>
                  <a:gd name="connsiteX7" fmla="*/ 224370 w 235511"/>
                  <a:gd name="connsiteY7" fmla="*/ 3531 h 208883"/>
                  <a:gd name="connsiteX8" fmla="*/ 231983 w 235511"/>
                  <a:gd name="connsiteY8" fmla="*/ 467 h 208883"/>
                  <a:gd name="connsiteX9" fmla="*/ 235512 w 235511"/>
                  <a:gd name="connsiteY9" fmla="*/ 5818 h 2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11" h="208883">
                    <a:moveTo>
                      <a:pt x="235512" y="5818"/>
                    </a:moveTo>
                    <a:cubicBezTo>
                      <a:pt x="235512" y="6572"/>
                      <a:pt x="235367" y="7344"/>
                      <a:pt x="235048" y="8087"/>
                    </a:cubicBezTo>
                    <a:cubicBezTo>
                      <a:pt x="220720" y="41739"/>
                      <a:pt x="200675" y="73500"/>
                      <a:pt x="175472" y="102487"/>
                    </a:cubicBezTo>
                    <a:cubicBezTo>
                      <a:pt x="129830" y="154994"/>
                      <a:pt x="68490" y="193714"/>
                      <a:pt x="7185" y="208715"/>
                    </a:cubicBezTo>
                    <a:cubicBezTo>
                      <a:pt x="4075" y="209481"/>
                      <a:pt x="929" y="207572"/>
                      <a:pt x="169" y="204455"/>
                    </a:cubicBezTo>
                    <a:cubicBezTo>
                      <a:pt x="-597" y="201362"/>
                      <a:pt x="1312" y="198205"/>
                      <a:pt x="4429" y="197439"/>
                    </a:cubicBezTo>
                    <a:cubicBezTo>
                      <a:pt x="63459" y="182989"/>
                      <a:pt x="122611" y="145605"/>
                      <a:pt x="166715" y="94868"/>
                    </a:cubicBezTo>
                    <a:cubicBezTo>
                      <a:pt x="191112" y="66797"/>
                      <a:pt x="210512" y="36070"/>
                      <a:pt x="224370" y="3531"/>
                    </a:cubicBezTo>
                    <a:cubicBezTo>
                      <a:pt x="225623" y="583"/>
                      <a:pt x="229030" y="-792"/>
                      <a:pt x="231983" y="467"/>
                    </a:cubicBezTo>
                    <a:cubicBezTo>
                      <a:pt x="234189" y="1413"/>
                      <a:pt x="235512" y="3560"/>
                      <a:pt x="235512" y="5818"/>
                    </a:cubicBezTo>
                    <a:close/>
                  </a:path>
                </a:pathLst>
              </a:custGeom>
              <a:grpFill/>
              <a:ln w="5794" cap="flat">
                <a:noFill/>
                <a:prstDash val="solid"/>
                <a:miter/>
              </a:ln>
            </p:spPr>
            <p:txBody>
              <a:bodyPr rtlCol="0" anchor="ctr"/>
              <a:lstStyle/>
              <a:p>
                <a:endParaRPr lang="en-US"/>
              </a:p>
            </p:txBody>
          </p:sp>
          <p:grpSp>
            <p:nvGrpSpPr>
              <p:cNvPr id="635" name="Content Placeholder 3" descr="A wreath with lemons and leaves">
                <a:extLst>
                  <a:ext uri="{FF2B5EF4-FFF2-40B4-BE49-F238E27FC236}">
                    <a16:creationId xmlns:a16="http://schemas.microsoft.com/office/drawing/2014/main" id="{42E64DC0-B7DA-4799-81DE-5FEDBC20C2AD}"/>
                  </a:ext>
                </a:extLst>
              </p:cNvPr>
              <p:cNvGrpSpPr/>
              <p:nvPr/>
            </p:nvGrpSpPr>
            <p:grpSpPr>
              <a:xfrm>
                <a:off x="4464874" y="3634509"/>
                <a:ext cx="292065" cy="429126"/>
                <a:chOff x="4464874" y="3634509"/>
                <a:chExt cx="292065" cy="429126"/>
              </a:xfrm>
              <a:grpFill/>
            </p:grpSpPr>
            <p:sp>
              <p:nvSpPr>
                <p:cNvPr id="636" name="Freeform: Shape 635">
                  <a:extLst>
                    <a:ext uri="{FF2B5EF4-FFF2-40B4-BE49-F238E27FC236}">
                      <a16:creationId xmlns:a16="http://schemas.microsoft.com/office/drawing/2014/main" id="{BA143486-16E3-4C11-9C0E-A495FBC35355}"/>
                    </a:ext>
                  </a:extLst>
                </p:cNvPr>
                <p:cNvSpPr/>
                <p:nvPr/>
              </p:nvSpPr>
              <p:spPr>
                <a:xfrm>
                  <a:off x="4665912" y="3749921"/>
                  <a:ext cx="91027" cy="75219"/>
                </a:xfrm>
                <a:custGeom>
                  <a:avLst/>
                  <a:gdLst>
                    <a:gd name="connsiteX0" fmla="*/ 0 w 91027"/>
                    <a:gd name="connsiteY0" fmla="*/ 11816 h 75219"/>
                    <a:gd name="connsiteX1" fmla="*/ 69122 w 91027"/>
                    <a:gd name="connsiteY1" fmla="*/ 2212 h 75219"/>
                    <a:gd name="connsiteX2" fmla="*/ 88789 w 91027"/>
                    <a:gd name="connsiteY2" fmla="*/ 23997 h 75219"/>
                    <a:gd name="connsiteX3" fmla="*/ 87292 w 91027"/>
                    <a:gd name="connsiteY3" fmla="*/ 53309 h 75219"/>
                    <a:gd name="connsiteX4" fmla="*/ 69743 w 91027"/>
                    <a:gd name="connsiteY4" fmla="*/ 71183 h 75219"/>
                    <a:gd name="connsiteX5" fmla="*/ 36195 w 91027"/>
                    <a:gd name="connsiteY5" fmla="*/ 71485 h 75219"/>
                    <a:gd name="connsiteX6" fmla="*/ 0 w 91027"/>
                    <a:gd name="connsiteY6" fmla="*/ 11816 h 7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27" h="75219">
                      <a:moveTo>
                        <a:pt x="0" y="11816"/>
                      </a:moveTo>
                      <a:cubicBezTo>
                        <a:pt x="22528" y="4028"/>
                        <a:pt x="56076" y="-3992"/>
                        <a:pt x="69122" y="2212"/>
                      </a:cubicBezTo>
                      <a:cubicBezTo>
                        <a:pt x="78372" y="6611"/>
                        <a:pt x="85359" y="14346"/>
                        <a:pt x="88789" y="23997"/>
                      </a:cubicBezTo>
                      <a:cubicBezTo>
                        <a:pt x="92224" y="33648"/>
                        <a:pt x="91690" y="44059"/>
                        <a:pt x="87292" y="53309"/>
                      </a:cubicBezTo>
                      <a:cubicBezTo>
                        <a:pt x="83566" y="61149"/>
                        <a:pt x="77496" y="67329"/>
                        <a:pt x="69743" y="71183"/>
                      </a:cubicBezTo>
                      <a:cubicBezTo>
                        <a:pt x="59117" y="76458"/>
                        <a:pt x="46890" y="76568"/>
                        <a:pt x="36195" y="71485"/>
                      </a:cubicBezTo>
                      <a:cubicBezTo>
                        <a:pt x="23126" y="65269"/>
                        <a:pt x="8171" y="34199"/>
                        <a:pt x="0" y="11816"/>
                      </a:cubicBezTo>
                      <a:close/>
                    </a:path>
                  </a:pathLst>
                </a:custGeom>
                <a:grpFill/>
                <a:ln w="5794"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61C89C72-EF21-4B52-889B-EF9EFA470371}"/>
                    </a:ext>
                  </a:extLst>
                </p:cNvPr>
                <p:cNvSpPr/>
                <p:nvPr/>
              </p:nvSpPr>
              <p:spPr>
                <a:xfrm>
                  <a:off x="4664606" y="3669032"/>
                  <a:ext cx="86358" cy="75321"/>
                </a:xfrm>
                <a:custGeom>
                  <a:avLst/>
                  <a:gdLst>
                    <a:gd name="connsiteX0" fmla="*/ 0 w 86358"/>
                    <a:gd name="connsiteY0" fmla="*/ 71448 h 75321"/>
                    <a:gd name="connsiteX1" fmla="*/ 26248 w 86358"/>
                    <a:gd name="connsiteY1" fmla="*/ 6783 h 75321"/>
                    <a:gd name="connsiteX2" fmla="*/ 54945 w 86358"/>
                    <a:gd name="connsiteY2" fmla="*/ 643 h 75321"/>
                    <a:gd name="connsiteX3" fmla="*/ 79579 w 86358"/>
                    <a:gd name="connsiteY3" fmla="*/ 16596 h 75321"/>
                    <a:gd name="connsiteX4" fmla="*/ 86282 w 86358"/>
                    <a:gd name="connsiteY4" fmla="*/ 40731 h 75321"/>
                    <a:gd name="connsiteX5" fmla="*/ 69766 w 86358"/>
                    <a:gd name="connsiteY5" fmla="*/ 69933 h 75321"/>
                    <a:gd name="connsiteX6" fmla="*/ 0 w 86358"/>
                    <a:gd name="connsiteY6" fmla="*/ 71448 h 7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8" h="75321">
                      <a:moveTo>
                        <a:pt x="0" y="71448"/>
                      </a:moveTo>
                      <a:cubicBezTo>
                        <a:pt x="4515" y="48043"/>
                        <a:pt x="14345" y="14982"/>
                        <a:pt x="26248" y="6783"/>
                      </a:cubicBezTo>
                      <a:cubicBezTo>
                        <a:pt x="34680" y="968"/>
                        <a:pt x="44876" y="-1208"/>
                        <a:pt x="54945" y="643"/>
                      </a:cubicBezTo>
                      <a:cubicBezTo>
                        <a:pt x="65019" y="2494"/>
                        <a:pt x="73770" y="8164"/>
                        <a:pt x="79579" y="16596"/>
                      </a:cubicBezTo>
                      <a:cubicBezTo>
                        <a:pt x="84506" y="23745"/>
                        <a:pt x="86822" y="32091"/>
                        <a:pt x="86282" y="40731"/>
                      </a:cubicBezTo>
                      <a:cubicBezTo>
                        <a:pt x="85539" y="52570"/>
                        <a:pt x="79521" y="63213"/>
                        <a:pt x="69766" y="69933"/>
                      </a:cubicBezTo>
                      <a:cubicBezTo>
                        <a:pt x="57852" y="78145"/>
                        <a:pt x="23468" y="75562"/>
                        <a:pt x="0" y="71448"/>
                      </a:cubicBezTo>
                      <a:close/>
                    </a:path>
                  </a:pathLst>
                </a:custGeom>
                <a:grpFill/>
                <a:ln w="5794"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82E47B78-916C-4851-9DFF-B541F0814D3F}"/>
                    </a:ext>
                  </a:extLst>
                </p:cNvPr>
                <p:cNvSpPr/>
                <p:nvPr/>
              </p:nvSpPr>
              <p:spPr>
                <a:xfrm>
                  <a:off x="4601441" y="3634509"/>
                  <a:ext cx="76620" cy="96470"/>
                </a:xfrm>
                <a:custGeom>
                  <a:avLst/>
                  <a:gdLst>
                    <a:gd name="connsiteX0" fmla="*/ 43005 w 76620"/>
                    <a:gd name="connsiteY0" fmla="*/ 96470 h 96470"/>
                    <a:gd name="connsiteX1" fmla="*/ 125 w 76620"/>
                    <a:gd name="connsiteY1" fmla="*/ 41410 h 96470"/>
                    <a:gd name="connsiteX2" fmla="*/ 9155 w 76620"/>
                    <a:gd name="connsiteY2" fmla="*/ 13485 h 96470"/>
                    <a:gd name="connsiteX3" fmla="*/ 35287 w 76620"/>
                    <a:gd name="connsiteY3" fmla="*/ 126 h 96470"/>
                    <a:gd name="connsiteX4" fmla="*/ 59538 w 76620"/>
                    <a:gd name="connsiteY4" fmla="*/ 6387 h 96470"/>
                    <a:gd name="connsiteX5" fmla="*/ 76571 w 76620"/>
                    <a:gd name="connsiteY5" fmla="*/ 35293 h 96470"/>
                    <a:gd name="connsiteX6" fmla="*/ 43005 w 76620"/>
                    <a:gd name="connsiteY6" fmla="*/ 96470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20" h="96470">
                      <a:moveTo>
                        <a:pt x="43005" y="96470"/>
                      </a:moveTo>
                      <a:cubicBezTo>
                        <a:pt x="24992" y="80854"/>
                        <a:pt x="1280" y="55813"/>
                        <a:pt x="125" y="41410"/>
                      </a:cubicBezTo>
                      <a:cubicBezTo>
                        <a:pt x="-693" y="31196"/>
                        <a:pt x="2516" y="21284"/>
                        <a:pt x="9155" y="13485"/>
                      </a:cubicBezTo>
                      <a:cubicBezTo>
                        <a:pt x="15800" y="5685"/>
                        <a:pt x="25079" y="944"/>
                        <a:pt x="35287" y="126"/>
                      </a:cubicBezTo>
                      <a:cubicBezTo>
                        <a:pt x="43939" y="-565"/>
                        <a:pt x="52325" y="1600"/>
                        <a:pt x="59538" y="6387"/>
                      </a:cubicBezTo>
                      <a:cubicBezTo>
                        <a:pt x="69421" y="12951"/>
                        <a:pt x="75625" y="23484"/>
                        <a:pt x="76571" y="35293"/>
                      </a:cubicBezTo>
                      <a:cubicBezTo>
                        <a:pt x="77731" y="49720"/>
                        <a:pt x="58302" y="78202"/>
                        <a:pt x="43005" y="96470"/>
                      </a:cubicBezTo>
                      <a:close/>
                    </a:path>
                  </a:pathLst>
                </a:custGeom>
                <a:grpFill/>
                <a:ln w="5794"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4EC86405-4AA8-42D5-AF68-2456EBC885EA}"/>
                    </a:ext>
                  </a:extLst>
                </p:cNvPr>
                <p:cNvSpPr/>
                <p:nvPr/>
              </p:nvSpPr>
              <p:spPr>
                <a:xfrm>
                  <a:off x="4535250" y="3679314"/>
                  <a:ext cx="92883" cy="76744"/>
                </a:xfrm>
                <a:custGeom>
                  <a:avLst/>
                  <a:gdLst>
                    <a:gd name="connsiteX0" fmla="*/ 92883 w 92883"/>
                    <a:gd name="connsiteY0" fmla="*/ 64688 h 76744"/>
                    <a:gd name="connsiteX1" fmla="*/ 22351 w 92883"/>
                    <a:gd name="connsiteY1" fmla="*/ 74490 h 76744"/>
                    <a:gd name="connsiteX2" fmla="*/ 2284 w 92883"/>
                    <a:gd name="connsiteY2" fmla="*/ 52264 h 76744"/>
                    <a:gd name="connsiteX3" fmla="*/ 3810 w 92883"/>
                    <a:gd name="connsiteY3" fmla="*/ 22354 h 76744"/>
                    <a:gd name="connsiteX4" fmla="*/ 21719 w 92883"/>
                    <a:gd name="connsiteY4" fmla="*/ 4120 h 76744"/>
                    <a:gd name="connsiteX5" fmla="*/ 55952 w 92883"/>
                    <a:gd name="connsiteY5" fmla="*/ 3813 h 76744"/>
                    <a:gd name="connsiteX6" fmla="*/ 92883 w 92883"/>
                    <a:gd name="connsiteY6" fmla="*/ 64688 h 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83" h="76744">
                      <a:moveTo>
                        <a:pt x="92883" y="64688"/>
                      </a:moveTo>
                      <a:cubicBezTo>
                        <a:pt x="69897" y="72639"/>
                        <a:pt x="35664" y="80815"/>
                        <a:pt x="22351" y="74490"/>
                      </a:cubicBezTo>
                      <a:cubicBezTo>
                        <a:pt x="12909" y="70004"/>
                        <a:pt x="5783" y="62106"/>
                        <a:pt x="2284" y="52264"/>
                      </a:cubicBezTo>
                      <a:cubicBezTo>
                        <a:pt x="-1221" y="42416"/>
                        <a:pt x="-676" y="31790"/>
                        <a:pt x="3810" y="22354"/>
                      </a:cubicBezTo>
                      <a:cubicBezTo>
                        <a:pt x="7617" y="14351"/>
                        <a:pt x="13809" y="8049"/>
                        <a:pt x="21719" y="4120"/>
                      </a:cubicBezTo>
                      <a:cubicBezTo>
                        <a:pt x="32559" y="-1265"/>
                        <a:pt x="45036" y="-1375"/>
                        <a:pt x="55952" y="3813"/>
                      </a:cubicBezTo>
                      <a:cubicBezTo>
                        <a:pt x="69282" y="10150"/>
                        <a:pt x="84544" y="41853"/>
                        <a:pt x="92883" y="64688"/>
                      </a:cubicBezTo>
                      <a:close/>
                    </a:path>
                  </a:pathLst>
                </a:custGeom>
                <a:grpFill/>
                <a:ln w="5794"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CB0766E8-2936-4471-8360-B15679E66373}"/>
                    </a:ext>
                  </a:extLst>
                </p:cNvPr>
                <p:cNvSpPr/>
                <p:nvPr/>
              </p:nvSpPr>
              <p:spPr>
                <a:xfrm>
                  <a:off x="4464874" y="3674635"/>
                  <a:ext cx="257609" cy="389000"/>
                </a:xfrm>
                <a:custGeom>
                  <a:avLst/>
                  <a:gdLst>
                    <a:gd name="connsiteX0" fmla="*/ 190209 w 257609"/>
                    <a:gd name="connsiteY0" fmla="*/ 698 h 389000"/>
                    <a:gd name="connsiteX1" fmla="*/ 179676 w 257609"/>
                    <a:gd name="connsiteY1" fmla="*/ 49915 h 389000"/>
                    <a:gd name="connsiteX2" fmla="*/ 179479 w 257609"/>
                    <a:gd name="connsiteY2" fmla="*/ 49926 h 389000"/>
                    <a:gd name="connsiteX3" fmla="*/ 162052 w 257609"/>
                    <a:gd name="connsiteY3" fmla="*/ 2706 h 389000"/>
                    <a:gd name="connsiteX4" fmla="*/ 160978 w 257609"/>
                    <a:gd name="connsiteY4" fmla="*/ 2166 h 389000"/>
                    <a:gd name="connsiteX5" fmla="*/ 160386 w 257609"/>
                    <a:gd name="connsiteY5" fmla="*/ 3257 h 389000"/>
                    <a:gd name="connsiteX6" fmla="*/ 174407 w 257609"/>
                    <a:gd name="connsiteY6" fmla="*/ 50774 h 389000"/>
                    <a:gd name="connsiteX7" fmla="*/ 158970 w 257609"/>
                    <a:gd name="connsiteY7" fmla="*/ 61225 h 389000"/>
                    <a:gd name="connsiteX8" fmla="*/ 120072 w 257609"/>
                    <a:gd name="connsiteY8" fmla="*/ 30538 h 389000"/>
                    <a:gd name="connsiteX9" fmla="*/ 118876 w 257609"/>
                    <a:gd name="connsiteY9" fmla="*/ 30636 h 389000"/>
                    <a:gd name="connsiteX10" fmla="*/ 118940 w 257609"/>
                    <a:gd name="connsiteY10" fmla="*/ 31878 h 389000"/>
                    <a:gd name="connsiteX11" fmla="*/ 156272 w 257609"/>
                    <a:gd name="connsiteY11" fmla="*/ 65589 h 389000"/>
                    <a:gd name="connsiteX12" fmla="*/ 156220 w 257609"/>
                    <a:gd name="connsiteY12" fmla="*/ 65682 h 389000"/>
                    <a:gd name="connsiteX13" fmla="*/ 156179 w 257609"/>
                    <a:gd name="connsiteY13" fmla="*/ 65781 h 389000"/>
                    <a:gd name="connsiteX14" fmla="*/ 106602 w 257609"/>
                    <a:gd name="connsiteY14" fmla="*/ 57267 h 389000"/>
                    <a:gd name="connsiteX15" fmla="*/ 105598 w 257609"/>
                    <a:gd name="connsiteY15" fmla="*/ 57929 h 389000"/>
                    <a:gd name="connsiteX16" fmla="*/ 106248 w 257609"/>
                    <a:gd name="connsiteY16" fmla="*/ 58991 h 389000"/>
                    <a:gd name="connsiteX17" fmla="*/ 154612 w 257609"/>
                    <a:gd name="connsiteY17" fmla="*/ 70655 h 389000"/>
                    <a:gd name="connsiteX18" fmla="*/ 156405 w 257609"/>
                    <a:gd name="connsiteY18" fmla="*/ 75652 h 389000"/>
                    <a:gd name="connsiteX19" fmla="*/ 166039 w 257609"/>
                    <a:gd name="connsiteY19" fmla="*/ 106652 h 389000"/>
                    <a:gd name="connsiteX20" fmla="*/ 11668 w 257609"/>
                    <a:gd name="connsiteY20" fmla="*/ 301460 h 389000"/>
                    <a:gd name="connsiteX21" fmla="*/ 49394 w 257609"/>
                    <a:gd name="connsiteY21" fmla="*/ 152840 h 389000"/>
                    <a:gd name="connsiteX22" fmla="*/ 50085 w 257609"/>
                    <a:gd name="connsiteY22" fmla="*/ 150101 h 389000"/>
                    <a:gd name="connsiteX23" fmla="*/ 47027 w 257609"/>
                    <a:gd name="connsiteY23" fmla="*/ 144982 h 389000"/>
                    <a:gd name="connsiteX24" fmla="*/ 39169 w 257609"/>
                    <a:gd name="connsiteY24" fmla="*/ 147350 h 389000"/>
                    <a:gd name="connsiteX25" fmla="*/ 9143 w 257609"/>
                    <a:gd name="connsiteY25" fmla="*/ 389001 h 389000"/>
                    <a:gd name="connsiteX26" fmla="*/ 20773 w 257609"/>
                    <a:gd name="connsiteY26" fmla="*/ 389001 h 389000"/>
                    <a:gd name="connsiteX27" fmla="*/ 11598 w 257609"/>
                    <a:gd name="connsiteY27" fmla="*/ 308018 h 389000"/>
                    <a:gd name="connsiteX28" fmla="*/ 12091 w 257609"/>
                    <a:gd name="connsiteY28" fmla="*/ 307965 h 389000"/>
                    <a:gd name="connsiteX29" fmla="*/ 30006 w 257609"/>
                    <a:gd name="connsiteY29" fmla="*/ 296364 h 389000"/>
                    <a:gd name="connsiteX30" fmla="*/ 170501 w 257609"/>
                    <a:gd name="connsiteY30" fmla="*/ 110813 h 389000"/>
                    <a:gd name="connsiteX31" fmla="*/ 199512 w 257609"/>
                    <a:gd name="connsiteY31" fmla="*/ 96131 h 389000"/>
                    <a:gd name="connsiteX32" fmla="*/ 203916 w 257609"/>
                    <a:gd name="connsiteY32" fmla="*/ 94576 h 389000"/>
                    <a:gd name="connsiteX33" fmla="*/ 243111 w 257609"/>
                    <a:gd name="connsiteY33" fmla="*/ 125490 h 389000"/>
                    <a:gd name="connsiteX34" fmla="*/ 244306 w 257609"/>
                    <a:gd name="connsiteY34" fmla="*/ 125391 h 389000"/>
                    <a:gd name="connsiteX35" fmla="*/ 244243 w 257609"/>
                    <a:gd name="connsiteY35" fmla="*/ 124149 h 389000"/>
                    <a:gd name="connsiteX36" fmla="*/ 206899 w 257609"/>
                    <a:gd name="connsiteY36" fmla="*/ 90432 h 389000"/>
                    <a:gd name="connsiteX37" fmla="*/ 207009 w 257609"/>
                    <a:gd name="connsiteY37" fmla="*/ 90247 h 389000"/>
                    <a:gd name="connsiteX38" fmla="*/ 256580 w 257609"/>
                    <a:gd name="connsiteY38" fmla="*/ 98760 h 389000"/>
                    <a:gd name="connsiteX39" fmla="*/ 257584 w 257609"/>
                    <a:gd name="connsiteY39" fmla="*/ 98098 h 389000"/>
                    <a:gd name="connsiteX40" fmla="*/ 256934 w 257609"/>
                    <a:gd name="connsiteY40" fmla="*/ 97037 h 389000"/>
                    <a:gd name="connsiteX41" fmla="*/ 208768 w 257609"/>
                    <a:gd name="connsiteY41" fmla="*/ 85418 h 389000"/>
                    <a:gd name="connsiteX42" fmla="*/ 207456 w 257609"/>
                    <a:gd name="connsiteY42" fmla="*/ 66819 h 389000"/>
                    <a:gd name="connsiteX43" fmla="*/ 253464 w 257609"/>
                    <a:gd name="connsiteY43" fmla="*/ 48481 h 389000"/>
                    <a:gd name="connsiteX44" fmla="*/ 253974 w 257609"/>
                    <a:gd name="connsiteY44" fmla="*/ 47396 h 389000"/>
                    <a:gd name="connsiteX45" fmla="*/ 252866 w 257609"/>
                    <a:gd name="connsiteY45" fmla="*/ 46833 h 389000"/>
                    <a:gd name="connsiteX46" fmla="*/ 204996 w 257609"/>
                    <a:gd name="connsiteY46" fmla="*/ 62310 h 389000"/>
                    <a:gd name="connsiteX47" fmla="*/ 204874 w 257609"/>
                    <a:gd name="connsiteY47" fmla="*/ 62142 h 389000"/>
                    <a:gd name="connsiteX48" fmla="*/ 237041 w 257609"/>
                    <a:gd name="connsiteY48" fmla="*/ 23452 h 389000"/>
                    <a:gd name="connsiteX49" fmla="*/ 236971 w 257609"/>
                    <a:gd name="connsiteY49" fmla="*/ 22251 h 389000"/>
                    <a:gd name="connsiteX50" fmla="*/ 235729 w 257609"/>
                    <a:gd name="connsiteY50" fmla="*/ 22280 h 389000"/>
                    <a:gd name="connsiteX51" fmla="*/ 201583 w 257609"/>
                    <a:gd name="connsiteY51" fmla="*/ 58184 h 389000"/>
                    <a:gd name="connsiteX52" fmla="*/ 199575 w 257609"/>
                    <a:gd name="connsiteY52" fmla="*/ 56246 h 389000"/>
                    <a:gd name="connsiteX53" fmla="*/ 184824 w 257609"/>
                    <a:gd name="connsiteY53" fmla="*/ 50001 h 389000"/>
                    <a:gd name="connsiteX54" fmla="*/ 191944 w 257609"/>
                    <a:gd name="connsiteY54" fmla="*/ 1005 h 389000"/>
                    <a:gd name="connsiteX55" fmla="*/ 191259 w 257609"/>
                    <a:gd name="connsiteY55" fmla="*/ 19 h 389000"/>
                    <a:gd name="connsiteX56" fmla="*/ 190209 w 257609"/>
                    <a:gd name="connsiteY56" fmla="*/ 698 h 3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609" h="389000">
                      <a:moveTo>
                        <a:pt x="190209" y="698"/>
                      </a:moveTo>
                      <a:lnTo>
                        <a:pt x="179676" y="49915"/>
                      </a:lnTo>
                      <a:cubicBezTo>
                        <a:pt x="179612" y="49920"/>
                        <a:pt x="179543" y="49920"/>
                        <a:pt x="179479" y="49926"/>
                      </a:cubicBezTo>
                      <a:lnTo>
                        <a:pt x="162052" y="2706"/>
                      </a:lnTo>
                      <a:cubicBezTo>
                        <a:pt x="161895" y="2276"/>
                        <a:pt x="161425" y="2038"/>
                        <a:pt x="160978" y="2166"/>
                      </a:cubicBezTo>
                      <a:cubicBezTo>
                        <a:pt x="160514" y="2305"/>
                        <a:pt x="160247" y="2793"/>
                        <a:pt x="160386" y="3257"/>
                      </a:cubicBezTo>
                      <a:lnTo>
                        <a:pt x="174407" y="50774"/>
                      </a:lnTo>
                      <a:cubicBezTo>
                        <a:pt x="168343" y="52375"/>
                        <a:pt x="162859" y="55979"/>
                        <a:pt x="158970" y="61225"/>
                      </a:cubicBezTo>
                      <a:lnTo>
                        <a:pt x="120072" y="30538"/>
                      </a:lnTo>
                      <a:cubicBezTo>
                        <a:pt x="119712" y="30253"/>
                        <a:pt x="119189" y="30294"/>
                        <a:pt x="118876" y="30636"/>
                      </a:cubicBezTo>
                      <a:cubicBezTo>
                        <a:pt x="118551" y="30996"/>
                        <a:pt x="118580" y="31553"/>
                        <a:pt x="118940" y="31878"/>
                      </a:cubicBezTo>
                      <a:lnTo>
                        <a:pt x="156272" y="65589"/>
                      </a:lnTo>
                      <a:cubicBezTo>
                        <a:pt x="156255" y="65624"/>
                        <a:pt x="156237" y="65653"/>
                        <a:pt x="156220" y="65682"/>
                      </a:cubicBezTo>
                      <a:cubicBezTo>
                        <a:pt x="156202" y="65716"/>
                        <a:pt x="156196" y="65746"/>
                        <a:pt x="156179" y="65781"/>
                      </a:cubicBezTo>
                      <a:lnTo>
                        <a:pt x="106602" y="57267"/>
                      </a:lnTo>
                      <a:cubicBezTo>
                        <a:pt x="106150" y="57192"/>
                        <a:pt x="105709" y="57476"/>
                        <a:pt x="105598" y="57929"/>
                      </a:cubicBezTo>
                      <a:cubicBezTo>
                        <a:pt x="105482" y="58399"/>
                        <a:pt x="105773" y="58875"/>
                        <a:pt x="106248" y="58991"/>
                      </a:cubicBezTo>
                      <a:lnTo>
                        <a:pt x="154612" y="70655"/>
                      </a:lnTo>
                      <a:cubicBezTo>
                        <a:pt x="154293" y="72970"/>
                        <a:pt x="154908" y="74561"/>
                        <a:pt x="156405" y="75652"/>
                      </a:cubicBezTo>
                      <a:cubicBezTo>
                        <a:pt x="166393" y="82917"/>
                        <a:pt x="171035" y="95353"/>
                        <a:pt x="166039" y="106652"/>
                      </a:cubicBezTo>
                      <a:cubicBezTo>
                        <a:pt x="144753" y="154772"/>
                        <a:pt x="94097" y="250804"/>
                        <a:pt x="11668" y="301460"/>
                      </a:cubicBezTo>
                      <a:cubicBezTo>
                        <a:pt x="12492" y="259114"/>
                        <a:pt x="20959" y="205817"/>
                        <a:pt x="49394" y="152840"/>
                      </a:cubicBezTo>
                      <a:cubicBezTo>
                        <a:pt x="49865" y="151964"/>
                        <a:pt x="50085" y="151024"/>
                        <a:pt x="50085" y="150101"/>
                      </a:cubicBezTo>
                      <a:cubicBezTo>
                        <a:pt x="50085" y="148035"/>
                        <a:pt x="48977" y="146027"/>
                        <a:pt x="47027" y="144982"/>
                      </a:cubicBezTo>
                      <a:cubicBezTo>
                        <a:pt x="44201" y="143468"/>
                        <a:pt x="40684" y="144524"/>
                        <a:pt x="39169" y="147350"/>
                      </a:cubicBezTo>
                      <a:cubicBezTo>
                        <a:pt x="-21956" y="261226"/>
                        <a:pt x="5871" y="376600"/>
                        <a:pt x="9143" y="389001"/>
                      </a:cubicBezTo>
                      <a:lnTo>
                        <a:pt x="20773" y="389001"/>
                      </a:lnTo>
                      <a:cubicBezTo>
                        <a:pt x="20825" y="388322"/>
                        <a:pt x="11540" y="354536"/>
                        <a:pt x="11598" y="308018"/>
                      </a:cubicBezTo>
                      <a:cubicBezTo>
                        <a:pt x="11761" y="308000"/>
                        <a:pt x="11923" y="308012"/>
                        <a:pt x="12091" y="307965"/>
                      </a:cubicBezTo>
                      <a:lnTo>
                        <a:pt x="30006" y="296364"/>
                      </a:lnTo>
                      <a:cubicBezTo>
                        <a:pt x="103556" y="244043"/>
                        <a:pt x="149784" y="157111"/>
                        <a:pt x="170501" y="110813"/>
                      </a:cubicBezTo>
                      <a:cubicBezTo>
                        <a:pt x="175480" y="99683"/>
                        <a:pt x="187377" y="94941"/>
                        <a:pt x="199512" y="96131"/>
                      </a:cubicBezTo>
                      <a:cubicBezTo>
                        <a:pt x="201084" y="96282"/>
                        <a:pt x="202541" y="95783"/>
                        <a:pt x="203916" y="94576"/>
                      </a:cubicBezTo>
                      <a:lnTo>
                        <a:pt x="243111" y="125490"/>
                      </a:lnTo>
                      <a:cubicBezTo>
                        <a:pt x="243471" y="125774"/>
                        <a:pt x="243999" y="125733"/>
                        <a:pt x="244306" y="125391"/>
                      </a:cubicBezTo>
                      <a:cubicBezTo>
                        <a:pt x="244631" y="125031"/>
                        <a:pt x="244602" y="124474"/>
                        <a:pt x="244243" y="124149"/>
                      </a:cubicBezTo>
                      <a:lnTo>
                        <a:pt x="206899" y="90432"/>
                      </a:lnTo>
                      <a:cubicBezTo>
                        <a:pt x="206934" y="90363"/>
                        <a:pt x="206974" y="90322"/>
                        <a:pt x="207009" y="90247"/>
                      </a:cubicBezTo>
                      <a:lnTo>
                        <a:pt x="256580" y="98760"/>
                      </a:lnTo>
                      <a:cubicBezTo>
                        <a:pt x="257033" y="98836"/>
                        <a:pt x="257474" y="98551"/>
                        <a:pt x="257584" y="98098"/>
                      </a:cubicBezTo>
                      <a:cubicBezTo>
                        <a:pt x="257700" y="97628"/>
                        <a:pt x="257410" y="97152"/>
                        <a:pt x="256934" y="97037"/>
                      </a:cubicBezTo>
                      <a:lnTo>
                        <a:pt x="208768" y="85418"/>
                      </a:lnTo>
                      <a:cubicBezTo>
                        <a:pt x="210433" y="79221"/>
                        <a:pt x="209917" y="72628"/>
                        <a:pt x="207456" y="66819"/>
                      </a:cubicBezTo>
                      <a:lnTo>
                        <a:pt x="253464" y="48481"/>
                      </a:lnTo>
                      <a:cubicBezTo>
                        <a:pt x="253887" y="48313"/>
                        <a:pt x="254120" y="47837"/>
                        <a:pt x="253974" y="47396"/>
                      </a:cubicBezTo>
                      <a:cubicBezTo>
                        <a:pt x="253824" y="46932"/>
                        <a:pt x="253330" y="46682"/>
                        <a:pt x="252866" y="46833"/>
                      </a:cubicBezTo>
                      <a:lnTo>
                        <a:pt x="204996" y="62310"/>
                      </a:lnTo>
                      <a:cubicBezTo>
                        <a:pt x="204955" y="62252"/>
                        <a:pt x="204908" y="62200"/>
                        <a:pt x="204874" y="62142"/>
                      </a:cubicBezTo>
                      <a:lnTo>
                        <a:pt x="237041" y="23452"/>
                      </a:lnTo>
                      <a:cubicBezTo>
                        <a:pt x="237331" y="23098"/>
                        <a:pt x="237308" y="22576"/>
                        <a:pt x="236971" y="22251"/>
                      </a:cubicBezTo>
                      <a:cubicBezTo>
                        <a:pt x="236617" y="21914"/>
                        <a:pt x="236066" y="21931"/>
                        <a:pt x="235729" y="22280"/>
                      </a:cubicBezTo>
                      <a:lnTo>
                        <a:pt x="201583" y="58184"/>
                      </a:lnTo>
                      <a:cubicBezTo>
                        <a:pt x="200928" y="57528"/>
                        <a:pt x="200312" y="56838"/>
                        <a:pt x="199575" y="56246"/>
                      </a:cubicBezTo>
                      <a:cubicBezTo>
                        <a:pt x="195043" y="52602"/>
                        <a:pt x="189942" y="50594"/>
                        <a:pt x="184824" y="50001"/>
                      </a:cubicBezTo>
                      <a:lnTo>
                        <a:pt x="191944" y="1005"/>
                      </a:lnTo>
                      <a:cubicBezTo>
                        <a:pt x="192008" y="552"/>
                        <a:pt x="191712" y="117"/>
                        <a:pt x="191259" y="19"/>
                      </a:cubicBezTo>
                      <a:cubicBezTo>
                        <a:pt x="190784" y="-80"/>
                        <a:pt x="190313" y="222"/>
                        <a:pt x="190209" y="698"/>
                      </a:cubicBezTo>
                      <a:close/>
                    </a:path>
                  </a:pathLst>
                </a:custGeom>
                <a:grpFill/>
                <a:ln w="5794" cap="flat">
                  <a:noFill/>
                  <a:prstDash val="solid"/>
                  <a:miter/>
                </a:ln>
              </p:spPr>
              <p:txBody>
                <a:bodyPr rtlCol="0" anchor="ctr"/>
                <a:lstStyle/>
                <a:p>
                  <a:endParaRPr lang="en-US"/>
                </a:p>
              </p:txBody>
            </p:sp>
          </p:grpSp>
        </p:grpSp>
      </p:grpSp>
      <p:sp>
        <p:nvSpPr>
          <p:cNvPr id="646" name="Title 1">
            <a:extLst>
              <a:ext uri="{FF2B5EF4-FFF2-40B4-BE49-F238E27FC236}">
                <a16:creationId xmlns:a16="http://schemas.microsoft.com/office/drawing/2014/main" id="{31BB0B55-D431-41B2-89C6-9B3E1E49AEE2}"/>
              </a:ext>
            </a:extLst>
          </p:cNvPr>
          <p:cNvSpPr>
            <a:spLocks noGrp="1"/>
          </p:cNvSpPr>
          <p:nvPr>
            <p:ph type="title"/>
          </p:nvPr>
        </p:nvSpPr>
        <p:spPr>
          <a:xfrm>
            <a:off x="4266587" y="2862779"/>
            <a:ext cx="3517740" cy="1270176"/>
          </a:xfrm>
        </p:spPr>
        <p:txBody>
          <a:bodyPr anchor="t"/>
          <a:lstStyle/>
          <a:p>
            <a:pPr algn="ctr"/>
            <a:r>
              <a:rPr lang="en-US" sz="2800" dirty="0">
                <a:solidFill>
                  <a:schemeClr val="bg1">
                    <a:lumMod val="50000"/>
                  </a:schemeClr>
                </a:solidFill>
                <a:latin typeface="Lato Semibold" panose="020F0702020204030203" pitchFamily="34" charset="0"/>
                <a:ea typeface="+mn-ea"/>
                <a:cs typeface="Lato Semibold" panose="020F0702020204030203" pitchFamily="34" charset="0"/>
              </a:rPr>
              <a:t>Questions!</a:t>
            </a:r>
          </a:p>
        </p:txBody>
      </p:sp>
      <p:sp>
        <p:nvSpPr>
          <p:cNvPr id="2" name="Footer Placeholder 1">
            <a:extLst>
              <a:ext uri="{FF2B5EF4-FFF2-40B4-BE49-F238E27FC236}">
                <a16:creationId xmlns:a16="http://schemas.microsoft.com/office/drawing/2014/main" id="{15B53C6E-AD25-4BC7-9B10-7843A9F214A3}"/>
              </a:ext>
            </a:extLst>
          </p:cNvPr>
          <p:cNvSpPr>
            <a:spLocks noGrp="1"/>
          </p:cNvSpPr>
          <p:nvPr>
            <p:ph type="ftr" sz="quarter" idx="11"/>
          </p:nvPr>
        </p:nvSpPr>
        <p:spPr/>
        <p:txBody>
          <a:bodyPr/>
          <a:lstStyle/>
          <a:p>
            <a:r>
              <a:rPr lang="en-US"/>
              <a:t>Program Review                                                                           Noor Abdulaziz, Ph.D. </a:t>
            </a:r>
          </a:p>
        </p:txBody>
      </p:sp>
    </p:spTree>
    <p:extLst>
      <p:ext uri="{BB962C8B-B14F-4D97-AF65-F5344CB8AC3E}">
        <p14:creationId xmlns:p14="http://schemas.microsoft.com/office/powerpoint/2010/main" val="279077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657"/>
            <a:ext cx="10515600" cy="550593"/>
          </a:xfrm>
        </p:spPr>
        <p:txBody>
          <a:bodyPr anchor="t">
            <a:normAutofit/>
          </a:bodyPr>
          <a:lstStyle/>
          <a:p>
            <a:pPr algn="ctr"/>
            <a:r>
              <a:rPr lang="en-US" sz="2800" dirty="0">
                <a:solidFill>
                  <a:schemeClr val="bg2">
                    <a:lumMod val="50000"/>
                  </a:schemeClr>
                </a:solidFill>
                <a:latin typeface="Lato Semibold" panose="020F0702020204030203" pitchFamily="34" charset="0"/>
                <a:ea typeface="+mn-ea"/>
                <a:cs typeface="Lato Semibold" panose="020F0702020204030203" pitchFamily="34" charset="0"/>
              </a:rPr>
              <a:t>Program Review</a:t>
            </a:r>
          </a:p>
        </p:txBody>
      </p:sp>
      <p:pic>
        <p:nvPicPr>
          <p:cNvPr id="8" name="Content Placeholder 7" descr="Text&#10;&#10;Description automatically generated">
            <a:extLst>
              <a:ext uri="{FF2B5EF4-FFF2-40B4-BE49-F238E27FC236}">
                <a16:creationId xmlns:a16="http://schemas.microsoft.com/office/drawing/2014/main" id="{D29399D4-5C82-D53C-8F22-6987E903C4D2}"/>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31849" y="1755977"/>
            <a:ext cx="4788789" cy="3024053"/>
          </a:xfrm>
        </p:spPr>
      </p:pic>
      <p:sp>
        <p:nvSpPr>
          <p:cNvPr id="6" name="Content Placeholder 5">
            <a:extLst>
              <a:ext uri="{FF2B5EF4-FFF2-40B4-BE49-F238E27FC236}">
                <a16:creationId xmlns:a16="http://schemas.microsoft.com/office/drawing/2014/main" id="{515C642E-D842-270C-C4D3-534BDF2B7B08}"/>
              </a:ext>
            </a:extLst>
          </p:cNvPr>
          <p:cNvSpPr>
            <a:spLocks noGrp="1"/>
          </p:cNvSpPr>
          <p:nvPr>
            <p:ph sz="half" idx="2"/>
          </p:nvPr>
        </p:nvSpPr>
        <p:spPr>
          <a:xfrm>
            <a:off x="5578351" y="1511559"/>
            <a:ext cx="5972941" cy="4665404"/>
          </a:xfrm>
        </p:spPr>
        <p:txBody>
          <a:bodyPr>
            <a:normAutofit/>
          </a:bodyPr>
          <a:lstStyle/>
          <a:p>
            <a:pPr marL="0" indent="0">
              <a:lnSpc>
                <a:spcPct val="160000"/>
              </a:lnSpc>
              <a:buNone/>
            </a:pPr>
            <a:r>
              <a:rPr lang="en-US" dirty="0">
                <a:solidFill>
                  <a:schemeClr val="bg1">
                    <a:lumMod val="50000"/>
                  </a:schemeClr>
                </a:solidFill>
              </a:rPr>
              <a:t>A process that evaluates the status, effectiveness, and progress of academic programs and service units which helps identify the future directions, needs, and priorities of these programs.</a:t>
            </a:r>
          </a:p>
          <a:p>
            <a:pPr marL="0" indent="0">
              <a:buNone/>
            </a:pPr>
            <a:endParaRPr lang="en-US" dirty="0">
              <a:solidFill>
                <a:schemeClr val="bg1">
                  <a:lumMod val="50000"/>
                </a:schemeClr>
              </a:solidFill>
            </a:endParaRPr>
          </a:p>
          <a:p>
            <a:pPr marL="0" indent="0">
              <a:lnSpc>
                <a:spcPct val="170000"/>
              </a:lnSpc>
              <a:buNone/>
            </a:pPr>
            <a:endParaRPr lang="en-US" dirty="0">
              <a:solidFill>
                <a:schemeClr val="bg1">
                  <a:lumMod val="50000"/>
                </a:schemeClr>
              </a:solidFill>
            </a:endParaRPr>
          </a:p>
        </p:txBody>
      </p:sp>
      <p:sp>
        <p:nvSpPr>
          <p:cNvPr id="3" name="Footer Placeholder 2">
            <a:extLst>
              <a:ext uri="{FF2B5EF4-FFF2-40B4-BE49-F238E27FC236}">
                <a16:creationId xmlns:a16="http://schemas.microsoft.com/office/drawing/2014/main" id="{ED29D88A-E95A-4604-9FBE-F81348E7AB50}"/>
              </a:ext>
            </a:extLst>
          </p:cNvPr>
          <p:cNvSpPr>
            <a:spLocks noGrp="1"/>
          </p:cNvSpPr>
          <p:nvPr>
            <p:ph type="ftr" sz="quarter" idx="11"/>
          </p:nvPr>
        </p:nvSpPr>
        <p:spPr/>
        <p:txBody>
          <a:bodyPr/>
          <a:lstStyle/>
          <a:p>
            <a:r>
              <a:rPr lang="en-US" dirty="0"/>
              <a:t>Program Review                                                                           Noor Abdulaziz, Ph.D. </a:t>
            </a:r>
          </a:p>
        </p:txBody>
      </p:sp>
      <p:sp>
        <p:nvSpPr>
          <p:cNvPr id="5" name="Slide Number Placeholder 4"/>
          <p:cNvSpPr>
            <a:spLocks noGrp="1"/>
          </p:cNvSpPr>
          <p:nvPr>
            <p:ph type="sldNum" sz="quarter" idx="12"/>
          </p:nvPr>
        </p:nvSpPr>
        <p:spPr/>
        <p:txBody>
          <a:bodyPr/>
          <a:lstStyle/>
          <a:p>
            <a:fld id="{49D79246-2D86-4E0C-9771-D2C3199F68BA}" type="slidenum">
              <a:rPr lang="en-US" smtClean="0"/>
              <a:t>3</a:t>
            </a:fld>
            <a:endParaRPr lang="en-US"/>
          </a:p>
        </p:txBody>
      </p:sp>
      <p:sp>
        <p:nvSpPr>
          <p:cNvPr id="66" name="Rectangle 65"/>
          <p:cNvSpPr/>
          <p:nvPr/>
        </p:nvSpPr>
        <p:spPr>
          <a:xfrm>
            <a:off x="5578351" y="771308"/>
            <a:ext cx="1040914" cy="28388"/>
          </a:xfrm>
          <a:prstGeom prst="rect">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Content Placeholder 2"/>
          <p:cNvSpPr txBox="1">
            <a:spLocks/>
          </p:cNvSpPr>
          <p:nvPr/>
        </p:nvSpPr>
        <p:spPr>
          <a:xfrm>
            <a:off x="110488" y="5160449"/>
            <a:ext cx="2062645" cy="3358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prstClr val="white"/>
                </a:solidFill>
                <a:latin typeface="Calibri Light" panose="020F0302020204030204"/>
              </a:rPr>
              <a:t>Data sharing Consortia</a:t>
            </a:r>
          </a:p>
        </p:txBody>
      </p:sp>
      <p:cxnSp>
        <p:nvCxnSpPr>
          <p:cNvPr id="10" name="Straight Connector 9">
            <a:extLst>
              <a:ext uri="{FF2B5EF4-FFF2-40B4-BE49-F238E27FC236}">
                <a16:creationId xmlns:a16="http://schemas.microsoft.com/office/drawing/2014/main" id="{57B2EE00-F373-76BD-AE13-DAA5B2F24762}"/>
              </a:ext>
            </a:extLst>
          </p:cNvPr>
          <p:cNvCxnSpPr>
            <a:cxnSpLocks/>
          </p:cNvCxnSpPr>
          <p:nvPr/>
        </p:nvCxnSpPr>
        <p:spPr>
          <a:xfrm>
            <a:off x="5403987" y="1730577"/>
            <a:ext cx="0" cy="2714963"/>
          </a:xfrm>
          <a:prstGeom prst="line">
            <a:avLst/>
          </a:prstGeom>
          <a:ln w="9525"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3" name="Group 12">
            <a:extLst>
              <a:ext uri="{FF2B5EF4-FFF2-40B4-BE49-F238E27FC236}">
                <a16:creationId xmlns:a16="http://schemas.microsoft.com/office/drawing/2014/main" id="{3B3D3672-DED8-FBB4-A4B6-5CA152018D4E}"/>
              </a:ext>
            </a:extLst>
          </p:cNvPr>
          <p:cNvGrpSpPr/>
          <p:nvPr/>
        </p:nvGrpSpPr>
        <p:grpSpPr>
          <a:xfrm>
            <a:off x="0" y="163999"/>
            <a:ext cx="2568560" cy="572285"/>
            <a:chOff x="0" y="163999"/>
            <a:chExt cx="2568560" cy="572285"/>
          </a:xfrm>
        </p:grpSpPr>
        <p:sp>
          <p:nvSpPr>
            <p:cNvPr id="39" name="Rectangle: Single Corner Rounded 38">
              <a:extLst>
                <a:ext uri="{FF2B5EF4-FFF2-40B4-BE49-F238E27FC236}">
                  <a16:creationId xmlns:a16="http://schemas.microsoft.com/office/drawing/2014/main" id="{846BC4C0-020F-5970-62E7-218569EF38EC}"/>
                </a:ext>
              </a:extLst>
            </p:cNvPr>
            <p:cNvSpPr/>
            <p:nvPr/>
          </p:nvSpPr>
          <p:spPr>
            <a:xfrm>
              <a:off x="0" y="163999"/>
              <a:ext cx="2543160" cy="567691"/>
            </a:xfrm>
            <a:prstGeom prst="round1Rect">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Content Placeholder 2">
              <a:extLst>
                <a:ext uri="{FF2B5EF4-FFF2-40B4-BE49-F238E27FC236}">
                  <a16:creationId xmlns:a16="http://schemas.microsoft.com/office/drawing/2014/main" id="{F84F7E4E-B973-C3DE-9D56-04928FE3C9A6}"/>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Purpose &amp; Objectives</a:t>
              </a:r>
            </a:p>
          </p:txBody>
        </p:sp>
      </p:grpSp>
    </p:spTree>
    <p:extLst>
      <p:ext uri="{BB962C8B-B14F-4D97-AF65-F5344CB8AC3E}">
        <p14:creationId xmlns:p14="http://schemas.microsoft.com/office/powerpoint/2010/main" val="23334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300" fill="hold"/>
                                        <p:tgtEl>
                                          <p:spTgt spid="66"/>
                                        </p:tgtEl>
                                        <p:attrNameLst>
                                          <p:attrName>ppt_w</p:attrName>
                                        </p:attrNameLst>
                                      </p:cBhvr>
                                      <p:tavLst>
                                        <p:tav tm="0">
                                          <p:val>
                                            <p:strVal val="#ppt_w*0.70"/>
                                          </p:val>
                                        </p:tav>
                                        <p:tav tm="100000">
                                          <p:val>
                                            <p:strVal val="#ppt_w"/>
                                          </p:val>
                                        </p:tav>
                                      </p:tavLst>
                                    </p:anim>
                                    <p:anim calcmode="lin" valueType="num">
                                      <p:cBhvr>
                                        <p:cTn id="8" dur="300" fill="hold"/>
                                        <p:tgtEl>
                                          <p:spTgt spid="66"/>
                                        </p:tgtEl>
                                        <p:attrNameLst>
                                          <p:attrName>ppt_h</p:attrName>
                                        </p:attrNameLst>
                                      </p:cBhvr>
                                      <p:tavLst>
                                        <p:tav tm="0">
                                          <p:val>
                                            <p:strVal val="#ppt_h"/>
                                          </p:val>
                                        </p:tav>
                                        <p:tav tm="100000">
                                          <p:val>
                                            <p:strVal val="#ppt_h"/>
                                          </p:val>
                                        </p:tav>
                                      </p:tavLst>
                                    </p:anim>
                                    <p:animEffect transition="in" filter="fade">
                                      <p:cBhvr>
                                        <p:cTn id="9"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15"/>
            <a:ext cx="10515600" cy="584975"/>
          </a:xfrm>
        </p:spPr>
        <p:txBody>
          <a:bodyPr anchor="t">
            <a:normAutofit/>
          </a:bodyPr>
          <a:lstStyle/>
          <a:p>
            <a:pPr algn="ctr"/>
            <a:r>
              <a:rPr lang="en-US" sz="2800" dirty="0">
                <a:solidFill>
                  <a:schemeClr val="bg2">
                    <a:lumMod val="50000"/>
                  </a:schemeClr>
                </a:solidFill>
                <a:latin typeface="Lato Semibold" panose="020F0702020204030203" pitchFamily="34" charset="0"/>
                <a:ea typeface="+mn-ea"/>
                <a:cs typeface="Lato Semibold" panose="020F0702020204030203" pitchFamily="34" charset="0"/>
              </a:rPr>
              <a:t>Program Review Purpose</a:t>
            </a:r>
          </a:p>
        </p:txBody>
      </p:sp>
      <p:sp>
        <p:nvSpPr>
          <p:cNvPr id="6" name="Content Placeholder 5">
            <a:extLst>
              <a:ext uri="{FF2B5EF4-FFF2-40B4-BE49-F238E27FC236}">
                <a16:creationId xmlns:a16="http://schemas.microsoft.com/office/drawing/2014/main" id="{515C642E-D842-270C-C4D3-534BDF2B7B08}"/>
              </a:ext>
            </a:extLst>
          </p:cNvPr>
          <p:cNvSpPr>
            <a:spLocks noGrp="1"/>
          </p:cNvSpPr>
          <p:nvPr>
            <p:ph sz="half" idx="2"/>
          </p:nvPr>
        </p:nvSpPr>
        <p:spPr/>
        <p:txBody>
          <a:bodyPr>
            <a:normAutofit/>
          </a:bodyPr>
          <a:lstStyle/>
          <a:p>
            <a:pPr marL="0" indent="0">
              <a:lnSpc>
                <a:spcPct val="150000"/>
              </a:lnSpc>
              <a:buNone/>
            </a:pPr>
            <a:r>
              <a:rPr lang="en-US" dirty="0">
                <a:solidFill>
                  <a:schemeClr val="bg1">
                    <a:lumMod val="50000"/>
                  </a:schemeClr>
                </a:solidFill>
              </a:rPr>
              <a:t>Guide the improvement of academic programs and service units continuously while ensuring the program needs are met, and the essential quality standards are high.</a:t>
            </a:r>
          </a:p>
        </p:txBody>
      </p:sp>
      <p:sp>
        <p:nvSpPr>
          <p:cNvPr id="3" name="Footer Placeholder 2">
            <a:extLst>
              <a:ext uri="{FF2B5EF4-FFF2-40B4-BE49-F238E27FC236}">
                <a16:creationId xmlns:a16="http://schemas.microsoft.com/office/drawing/2014/main" id="{ED29D88A-E95A-4604-9FBE-F81348E7AB50}"/>
              </a:ext>
            </a:extLst>
          </p:cNvPr>
          <p:cNvSpPr>
            <a:spLocks noGrp="1"/>
          </p:cNvSpPr>
          <p:nvPr>
            <p:ph type="ftr" sz="quarter" idx="11"/>
          </p:nvPr>
        </p:nvSpPr>
        <p:spPr/>
        <p:txBody>
          <a:bodyPr/>
          <a:lstStyle/>
          <a:p>
            <a:r>
              <a:rPr lang="en-US" dirty="0"/>
              <a:t>Program Review                                                                           Noor Abdulaziz, Ph.D. </a:t>
            </a:r>
          </a:p>
        </p:txBody>
      </p:sp>
      <p:sp>
        <p:nvSpPr>
          <p:cNvPr id="5" name="Slide Number Placeholder 4"/>
          <p:cNvSpPr>
            <a:spLocks noGrp="1"/>
          </p:cNvSpPr>
          <p:nvPr>
            <p:ph type="sldNum" sz="quarter" idx="12"/>
          </p:nvPr>
        </p:nvSpPr>
        <p:spPr/>
        <p:txBody>
          <a:bodyPr/>
          <a:lstStyle/>
          <a:p>
            <a:fld id="{49D79246-2D86-4E0C-9771-D2C3199F68BA}" type="slidenum">
              <a:rPr lang="en-US" smtClean="0"/>
              <a:t>4</a:t>
            </a:fld>
            <a:endParaRPr lang="en-US"/>
          </a:p>
        </p:txBody>
      </p:sp>
      <p:sp>
        <p:nvSpPr>
          <p:cNvPr id="66" name="Rectangle 65"/>
          <p:cNvSpPr/>
          <p:nvPr/>
        </p:nvSpPr>
        <p:spPr>
          <a:xfrm>
            <a:off x="5575543" y="719793"/>
            <a:ext cx="1040914" cy="28388"/>
          </a:xfrm>
          <a:prstGeom prst="rect">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solidFill>
              <a:effectLst/>
              <a:uLnTx/>
              <a:uFillTx/>
              <a:latin typeface="Calibri" panose="020F0502020204030204"/>
              <a:ea typeface="+mn-ea"/>
              <a:cs typeface="+mn-cs"/>
            </a:endParaRPr>
          </a:p>
        </p:txBody>
      </p:sp>
      <p:pic>
        <p:nvPicPr>
          <p:cNvPr id="13" name="Content Placeholder 12">
            <a:extLst>
              <a:ext uri="{FF2B5EF4-FFF2-40B4-BE49-F238E27FC236}">
                <a16:creationId xmlns:a16="http://schemas.microsoft.com/office/drawing/2014/main" id="{BA304CBC-6ECF-7F37-6D5C-323ED65754E5}"/>
              </a:ext>
            </a:extLst>
          </p:cNvPr>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t="673" b="1574"/>
          <a:stretch/>
        </p:blipFill>
        <p:spPr>
          <a:xfrm>
            <a:off x="1552723" y="1448414"/>
            <a:ext cx="4190998" cy="4124761"/>
          </a:xfrm>
        </p:spPr>
      </p:pic>
      <p:grpSp>
        <p:nvGrpSpPr>
          <p:cNvPr id="16" name="Group 15">
            <a:extLst>
              <a:ext uri="{FF2B5EF4-FFF2-40B4-BE49-F238E27FC236}">
                <a16:creationId xmlns:a16="http://schemas.microsoft.com/office/drawing/2014/main" id="{6B4460CD-C09E-31FA-57C7-CE111A908C3B}"/>
              </a:ext>
            </a:extLst>
          </p:cNvPr>
          <p:cNvGrpSpPr/>
          <p:nvPr/>
        </p:nvGrpSpPr>
        <p:grpSpPr>
          <a:xfrm>
            <a:off x="0" y="163999"/>
            <a:ext cx="2568560" cy="572285"/>
            <a:chOff x="0" y="163999"/>
            <a:chExt cx="2568560" cy="572285"/>
          </a:xfrm>
        </p:grpSpPr>
        <p:sp>
          <p:nvSpPr>
            <p:cNvPr id="17" name="Rectangle: Single Corner Rounded 16">
              <a:extLst>
                <a:ext uri="{FF2B5EF4-FFF2-40B4-BE49-F238E27FC236}">
                  <a16:creationId xmlns:a16="http://schemas.microsoft.com/office/drawing/2014/main" id="{14F6CE17-4CFC-BC98-262E-885786472CAA}"/>
                </a:ext>
              </a:extLst>
            </p:cNvPr>
            <p:cNvSpPr/>
            <p:nvPr/>
          </p:nvSpPr>
          <p:spPr>
            <a:xfrm>
              <a:off x="0" y="163999"/>
              <a:ext cx="2543160" cy="567691"/>
            </a:xfrm>
            <a:prstGeom prst="round1Rect">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297E6EF1-5F1B-62E0-B890-FFB8F4C54BC8}"/>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Purpose &amp; Objectives</a:t>
              </a:r>
            </a:p>
          </p:txBody>
        </p:sp>
      </p:grpSp>
    </p:spTree>
    <p:extLst>
      <p:ext uri="{BB962C8B-B14F-4D97-AF65-F5344CB8AC3E}">
        <p14:creationId xmlns:p14="http://schemas.microsoft.com/office/powerpoint/2010/main" val="37320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300" fill="hold"/>
                                        <p:tgtEl>
                                          <p:spTgt spid="66"/>
                                        </p:tgtEl>
                                        <p:attrNameLst>
                                          <p:attrName>ppt_w</p:attrName>
                                        </p:attrNameLst>
                                      </p:cBhvr>
                                      <p:tavLst>
                                        <p:tav tm="0">
                                          <p:val>
                                            <p:strVal val="#ppt_w*0.70"/>
                                          </p:val>
                                        </p:tav>
                                        <p:tav tm="100000">
                                          <p:val>
                                            <p:strVal val="#ppt_w"/>
                                          </p:val>
                                        </p:tav>
                                      </p:tavLst>
                                    </p:anim>
                                    <p:anim calcmode="lin" valueType="num">
                                      <p:cBhvr>
                                        <p:cTn id="8" dur="300" fill="hold"/>
                                        <p:tgtEl>
                                          <p:spTgt spid="66"/>
                                        </p:tgtEl>
                                        <p:attrNameLst>
                                          <p:attrName>ppt_h</p:attrName>
                                        </p:attrNameLst>
                                      </p:cBhvr>
                                      <p:tavLst>
                                        <p:tav tm="0">
                                          <p:val>
                                            <p:strVal val="#ppt_h"/>
                                          </p:val>
                                        </p:tav>
                                        <p:tav tm="100000">
                                          <p:val>
                                            <p:strVal val="#ppt_h"/>
                                          </p:val>
                                        </p:tav>
                                      </p:tavLst>
                                    </p:anim>
                                    <p:animEffect transition="in" filter="fade">
                                      <p:cBhvr>
                                        <p:cTn id="9"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433"/>
            <a:ext cx="10515600" cy="556607"/>
          </a:xfrm>
        </p:spPr>
        <p:txBody>
          <a:bodyPr anchor="t"/>
          <a:lstStyle/>
          <a:p>
            <a:pPr algn="ctr"/>
            <a:r>
              <a:rPr lang="en-US" sz="2800" dirty="0">
                <a:solidFill>
                  <a:schemeClr val="bg2">
                    <a:lumMod val="50000"/>
                  </a:schemeClr>
                </a:solidFill>
                <a:latin typeface="Lato Semibold" panose="020F0702020204030203" pitchFamily="34" charset="0"/>
                <a:ea typeface="+mn-ea"/>
                <a:cs typeface="Lato Semibold" panose="020F0702020204030203" pitchFamily="34" charset="0"/>
              </a:rPr>
              <a:t>Program Review Goals</a:t>
            </a:r>
          </a:p>
        </p:txBody>
      </p:sp>
      <p:sp>
        <p:nvSpPr>
          <p:cNvPr id="66" name="Rectangle 65"/>
          <p:cNvSpPr/>
          <p:nvPr/>
        </p:nvSpPr>
        <p:spPr>
          <a:xfrm>
            <a:off x="5575543" y="741280"/>
            <a:ext cx="1040914" cy="28388"/>
          </a:xfrm>
          <a:prstGeom prst="rect">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fld id="{49D79246-2D86-4E0C-9771-D2C3199F68BA}" type="slidenum">
              <a:rPr lang="en-US" smtClean="0"/>
              <a:t>5</a:t>
            </a:fld>
            <a:endParaRPr lang="en-US"/>
          </a:p>
        </p:txBody>
      </p:sp>
      <p:sp>
        <p:nvSpPr>
          <p:cNvPr id="33" name="Rectangle 32"/>
          <p:cNvSpPr/>
          <p:nvPr/>
        </p:nvSpPr>
        <p:spPr>
          <a:xfrm>
            <a:off x="-8565" y="2989897"/>
            <a:ext cx="2341976" cy="567691"/>
          </a:xfrm>
          <a:prstGeom prst="rect">
            <a:avLst/>
          </a:prstGeom>
          <a:solidFill>
            <a:srgbClr val="F788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8565" y="3885235"/>
            <a:ext cx="2977296" cy="567691"/>
          </a:xfrm>
          <a:prstGeom prst="rect">
            <a:avLst/>
          </a:prstGeom>
          <a:solidFill>
            <a:srgbClr val="EBB21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0" y="4881811"/>
            <a:ext cx="3497168" cy="567691"/>
          </a:xfrm>
          <a:prstGeom prst="rect">
            <a:avLst/>
          </a:prstGeom>
          <a:solidFill>
            <a:srgbClr val="16BA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Content Placeholder 2"/>
          <p:cNvSpPr txBox="1">
            <a:spLocks/>
          </p:cNvSpPr>
          <p:nvPr/>
        </p:nvSpPr>
        <p:spPr>
          <a:xfrm>
            <a:off x="-8565" y="3089808"/>
            <a:ext cx="2062645" cy="3358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prstClr val="white"/>
                </a:solidFill>
                <a:latin typeface="Calibri Light" panose="020F0302020204030204"/>
              </a:rPr>
              <a:t>Quality Improvement</a:t>
            </a:r>
          </a:p>
        </p:txBody>
      </p:sp>
      <p:sp>
        <p:nvSpPr>
          <p:cNvPr id="38" name="Content Placeholder 2"/>
          <p:cNvSpPr txBox="1">
            <a:spLocks/>
          </p:cNvSpPr>
          <p:nvPr/>
        </p:nvSpPr>
        <p:spPr>
          <a:xfrm>
            <a:off x="10850" y="3993107"/>
            <a:ext cx="2495179" cy="3512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prstClr val="white"/>
                </a:solidFill>
                <a:latin typeface="Calibri Light" panose="020F0302020204030204"/>
              </a:rPr>
              <a:t>Self-evaluation of the Programs</a:t>
            </a:r>
          </a:p>
        </p:txBody>
      </p:sp>
      <p:sp>
        <p:nvSpPr>
          <p:cNvPr id="40" name="Content Placeholder 2"/>
          <p:cNvSpPr txBox="1">
            <a:spLocks/>
          </p:cNvSpPr>
          <p:nvPr/>
        </p:nvSpPr>
        <p:spPr>
          <a:xfrm>
            <a:off x="-17782" y="4989239"/>
            <a:ext cx="3297861" cy="3528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prstClr val="white"/>
                </a:solidFill>
                <a:latin typeface="Calibri Light" panose="020F0302020204030204"/>
              </a:rPr>
              <a:t>Program Review Report Assessment</a:t>
            </a:r>
          </a:p>
        </p:txBody>
      </p:sp>
      <p:grpSp>
        <p:nvGrpSpPr>
          <p:cNvPr id="41" name="Group 40"/>
          <p:cNvGrpSpPr>
            <a:grpSpLocks noChangeAspect="1"/>
          </p:cNvGrpSpPr>
          <p:nvPr/>
        </p:nvGrpSpPr>
        <p:grpSpPr>
          <a:xfrm>
            <a:off x="1651741" y="2724225"/>
            <a:ext cx="1316991" cy="1023621"/>
            <a:chOff x="4516790" y="2169452"/>
            <a:chExt cx="1646237" cy="1279526"/>
          </a:xfrm>
        </p:grpSpPr>
        <p:sp>
          <p:nvSpPr>
            <p:cNvPr id="42" name="Freeform 19"/>
            <p:cNvSpPr>
              <a:spLocks noEditPoints="1"/>
            </p:cNvSpPr>
            <p:nvPr/>
          </p:nvSpPr>
          <p:spPr bwMode="auto">
            <a:xfrm>
              <a:off x="4516790" y="2806040"/>
              <a:ext cx="1204913" cy="642938"/>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rgbClr val="F7881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endParaRPr>
            </a:p>
          </p:txBody>
        </p:sp>
        <p:sp>
          <p:nvSpPr>
            <p:cNvPr id="43" name="Freeform 20"/>
            <p:cNvSpPr>
              <a:spLocks noEditPoints="1"/>
            </p:cNvSpPr>
            <p:nvPr/>
          </p:nvSpPr>
          <p:spPr bwMode="auto">
            <a:xfrm>
              <a:off x="4516790" y="2169452"/>
              <a:ext cx="1211263" cy="646113"/>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rgbClr val="F7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endParaRPr>
            </a:p>
          </p:txBody>
        </p:sp>
        <p:sp>
          <p:nvSpPr>
            <p:cNvPr id="44" name="Freeform 21"/>
            <p:cNvSpPr>
              <a:spLocks/>
            </p:cNvSpPr>
            <p:nvPr/>
          </p:nvSpPr>
          <p:spPr bwMode="auto">
            <a:xfrm>
              <a:off x="5267677" y="2177389"/>
              <a:ext cx="895350" cy="1266825"/>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rgbClr val="F78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endParaRPr>
            </a:p>
          </p:txBody>
        </p:sp>
      </p:grpSp>
      <p:grpSp>
        <p:nvGrpSpPr>
          <p:cNvPr id="45" name="Group 44"/>
          <p:cNvGrpSpPr>
            <a:grpSpLocks noChangeAspect="1"/>
          </p:cNvGrpSpPr>
          <p:nvPr/>
        </p:nvGrpSpPr>
        <p:grpSpPr>
          <a:xfrm>
            <a:off x="2421218" y="3636577"/>
            <a:ext cx="1316991" cy="1023621"/>
            <a:chOff x="4516790" y="2169452"/>
            <a:chExt cx="1646237" cy="1279526"/>
          </a:xfrm>
        </p:grpSpPr>
        <p:sp>
          <p:nvSpPr>
            <p:cNvPr id="46" name="Freeform 19"/>
            <p:cNvSpPr>
              <a:spLocks noEditPoints="1"/>
            </p:cNvSpPr>
            <p:nvPr/>
          </p:nvSpPr>
          <p:spPr bwMode="auto">
            <a:xfrm>
              <a:off x="4516790" y="2806040"/>
              <a:ext cx="1204913" cy="642938"/>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rgbClr val="EBB213">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endParaRPr>
            </a:p>
          </p:txBody>
        </p:sp>
        <p:sp>
          <p:nvSpPr>
            <p:cNvPr id="47" name="Freeform 20"/>
            <p:cNvSpPr>
              <a:spLocks noEditPoints="1"/>
            </p:cNvSpPr>
            <p:nvPr/>
          </p:nvSpPr>
          <p:spPr bwMode="auto">
            <a:xfrm>
              <a:off x="4516790" y="2169452"/>
              <a:ext cx="1211263" cy="646113"/>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rgbClr val="EBB2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endParaRPr>
            </a:p>
          </p:txBody>
        </p:sp>
        <p:sp>
          <p:nvSpPr>
            <p:cNvPr id="48" name="Freeform 21"/>
            <p:cNvSpPr>
              <a:spLocks/>
            </p:cNvSpPr>
            <p:nvPr/>
          </p:nvSpPr>
          <p:spPr bwMode="auto">
            <a:xfrm>
              <a:off x="5267677" y="2177390"/>
              <a:ext cx="895350" cy="1266825"/>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rgbClr val="EBB2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endParaRPr>
            </a:p>
          </p:txBody>
        </p:sp>
      </p:grpSp>
      <p:grpSp>
        <p:nvGrpSpPr>
          <p:cNvPr id="53" name="Group 52"/>
          <p:cNvGrpSpPr>
            <a:grpSpLocks noChangeAspect="1"/>
          </p:cNvGrpSpPr>
          <p:nvPr/>
        </p:nvGrpSpPr>
        <p:grpSpPr>
          <a:xfrm>
            <a:off x="3140601" y="4614383"/>
            <a:ext cx="1316991" cy="1023621"/>
            <a:chOff x="4516790" y="2169452"/>
            <a:chExt cx="1646237" cy="1279526"/>
          </a:xfrm>
        </p:grpSpPr>
        <p:sp>
          <p:nvSpPr>
            <p:cNvPr id="54" name="Freeform 19"/>
            <p:cNvSpPr>
              <a:spLocks noEditPoints="1"/>
            </p:cNvSpPr>
            <p:nvPr/>
          </p:nvSpPr>
          <p:spPr bwMode="auto">
            <a:xfrm>
              <a:off x="4516790" y="2806040"/>
              <a:ext cx="1204913" cy="642938"/>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rgbClr val="16BA9B">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endParaRPr>
            </a:p>
          </p:txBody>
        </p:sp>
        <p:sp>
          <p:nvSpPr>
            <p:cNvPr id="55" name="Freeform 20"/>
            <p:cNvSpPr>
              <a:spLocks noEditPoints="1"/>
            </p:cNvSpPr>
            <p:nvPr/>
          </p:nvSpPr>
          <p:spPr bwMode="auto">
            <a:xfrm>
              <a:off x="4516790" y="2169452"/>
              <a:ext cx="1211263" cy="646113"/>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rgbClr val="16BA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endParaRPr>
            </a:p>
          </p:txBody>
        </p:sp>
        <p:sp>
          <p:nvSpPr>
            <p:cNvPr id="56" name="Freeform 21"/>
            <p:cNvSpPr>
              <a:spLocks/>
            </p:cNvSpPr>
            <p:nvPr/>
          </p:nvSpPr>
          <p:spPr bwMode="auto">
            <a:xfrm>
              <a:off x="5267677" y="2177390"/>
              <a:ext cx="895350" cy="1266825"/>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rgbClr val="16BA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endParaRPr>
            </a:p>
          </p:txBody>
        </p:sp>
      </p:grpSp>
      <p:sp>
        <p:nvSpPr>
          <p:cNvPr id="57" name="TextBox 56"/>
          <p:cNvSpPr txBox="1"/>
          <p:nvPr/>
        </p:nvSpPr>
        <p:spPr>
          <a:xfrm>
            <a:off x="2428067" y="3012851"/>
            <a:ext cx="362600" cy="461665"/>
          </a:xfrm>
          <a:prstGeom prst="rect">
            <a:avLst/>
          </a:prstGeom>
          <a:noFill/>
        </p:spPr>
        <p:txBody>
          <a:bodyPr wrap="square" rtlCol="0">
            <a:spAutoFit/>
          </a:bodyPr>
          <a:lstStyle/>
          <a:p>
            <a:r>
              <a:rPr lang="id-ID" sz="2400" dirty="0">
                <a:solidFill>
                  <a:prstClr val="white"/>
                </a:solidFill>
                <a:latin typeface="Lato" panose="020F0502020204030203" pitchFamily="34" charset="0"/>
                <a:cs typeface="Lato" panose="020F0502020204030203" pitchFamily="34" charset="0"/>
              </a:rPr>
              <a:t>1</a:t>
            </a:r>
            <a:endParaRPr lang="en-US" sz="2400" dirty="0">
              <a:solidFill>
                <a:prstClr val="white"/>
              </a:solidFill>
              <a:latin typeface="Lato" panose="020F0502020204030203" pitchFamily="34" charset="0"/>
              <a:cs typeface="Lato" panose="020F0502020204030203" pitchFamily="34" charset="0"/>
            </a:endParaRPr>
          </a:p>
        </p:txBody>
      </p:sp>
      <p:sp>
        <p:nvSpPr>
          <p:cNvPr id="58" name="TextBox 57"/>
          <p:cNvSpPr txBox="1"/>
          <p:nvPr/>
        </p:nvSpPr>
        <p:spPr>
          <a:xfrm>
            <a:off x="3193115" y="3890962"/>
            <a:ext cx="362600" cy="461665"/>
          </a:xfrm>
          <a:prstGeom prst="rect">
            <a:avLst/>
          </a:prstGeom>
          <a:noFill/>
        </p:spPr>
        <p:txBody>
          <a:bodyPr wrap="square" rtlCol="0">
            <a:spAutoFit/>
          </a:bodyPr>
          <a:lstStyle/>
          <a:p>
            <a:r>
              <a:rPr lang="id-ID" sz="2400" dirty="0">
                <a:solidFill>
                  <a:prstClr val="white"/>
                </a:solidFill>
                <a:latin typeface="Lato" panose="020F0502020204030203" pitchFamily="34" charset="0"/>
                <a:cs typeface="Lato" panose="020F0502020204030203" pitchFamily="34" charset="0"/>
              </a:rPr>
              <a:t>2</a:t>
            </a:r>
            <a:endParaRPr lang="en-US" sz="2400" dirty="0">
              <a:solidFill>
                <a:prstClr val="white"/>
              </a:solidFill>
              <a:latin typeface="Lato" panose="020F0502020204030203" pitchFamily="34" charset="0"/>
              <a:cs typeface="Lato" panose="020F0502020204030203" pitchFamily="34" charset="0"/>
            </a:endParaRPr>
          </a:p>
        </p:txBody>
      </p:sp>
      <p:sp>
        <p:nvSpPr>
          <p:cNvPr id="60" name="TextBox 59"/>
          <p:cNvSpPr txBox="1"/>
          <p:nvPr/>
        </p:nvSpPr>
        <p:spPr>
          <a:xfrm>
            <a:off x="3889033" y="4887686"/>
            <a:ext cx="362600" cy="461665"/>
          </a:xfrm>
          <a:prstGeom prst="rect">
            <a:avLst/>
          </a:prstGeom>
          <a:noFill/>
        </p:spPr>
        <p:txBody>
          <a:bodyPr wrap="square" rtlCol="0">
            <a:spAutoFit/>
          </a:bodyPr>
          <a:lstStyle/>
          <a:p>
            <a:r>
              <a:rPr lang="en-US" sz="2400" dirty="0">
                <a:solidFill>
                  <a:prstClr val="white"/>
                </a:solidFill>
                <a:latin typeface="Lato" panose="020F0502020204030203" pitchFamily="34" charset="0"/>
                <a:cs typeface="Lato" panose="020F0502020204030203" pitchFamily="34" charset="0"/>
              </a:rPr>
              <a:t>3</a:t>
            </a:r>
          </a:p>
        </p:txBody>
      </p:sp>
      <p:sp>
        <p:nvSpPr>
          <p:cNvPr id="68" name="Content Placeholder 2"/>
          <p:cNvSpPr txBox="1">
            <a:spLocks/>
          </p:cNvSpPr>
          <p:nvPr/>
        </p:nvSpPr>
        <p:spPr>
          <a:xfrm>
            <a:off x="110488" y="5160449"/>
            <a:ext cx="2062645" cy="3358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prstClr val="white"/>
                </a:solidFill>
                <a:latin typeface="Calibri Light" panose="020F0302020204030204"/>
              </a:rPr>
              <a:t>Data sharing Consortia</a:t>
            </a:r>
          </a:p>
        </p:txBody>
      </p:sp>
      <p:sp>
        <p:nvSpPr>
          <p:cNvPr id="69" name="Rectangle 68"/>
          <p:cNvSpPr/>
          <p:nvPr/>
        </p:nvSpPr>
        <p:spPr>
          <a:xfrm>
            <a:off x="4629037" y="1463451"/>
            <a:ext cx="7131019" cy="4162934"/>
          </a:xfrm>
          <a:prstGeom prst="rect">
            <a:avLst/>
          </a:prstGeom>
        </p:spPr>
        <p:txBody>
          <a:bodyPr wrap="square">
            <a:spAutoFit/>
          </a:bodyPr>
          <a:lstStyle/>
          <a:p>
            <a:pPr marL="342900" indent="-342900" fontAlgn="base">
              <a:lnSpc>
                <a:spcPct val="150000"/>
              </a:lnSpc>
              <a:buClr>
                <a:srgbClr val="E9724D"/>
              </a:buClr>
              <a:buFont typeface="+mj-lt"/>
              <a:buAutoNum type="arabicPeriod"/>
            </a:pPr>
            <a:r>
              <a:rPr lang="en-US" dirty="0">
                <a:solidFill>
                  <a:schemeClr val="bg1">
                    <a:lumMod val="50000"/>
                  </a:schemeClr>
                </a:solidFill>
              </a:rPr>
              <a:t>To improve program and service unit’s quality in alignment with the college’s mission; to meet accreditation standards and address institutional resource needs and demands.</a:t>
            </a:r>
          </a:p>
          <a:p>
            <a:pPr marL="342900" indent="-342900" fontAlgn="base">
              <a:lnSpc>
                <a:spcPct val="150000"/>
              </a:lnSpc>
              <a:buClr>
                <a:schemeClr val="accent4"/>
              </a:buClr>
              <a:buFont typeface="+mj-lt"/>
              <a:buAutoNum type="arabicPeriod"/>
            </a:pPr>
            <a:r>
              <a:rPr lang="en-US" dirty="0">
                <a:solidFill>
                  <a:schemeClr val="bg1">
                    <a:lumMod val="50000"/>
                  </a:schemeClr>
                </a:solidFill>
              </a:rPr>
              <a:t>To help instructional programs and service units self-evaluate their performance within a framework that consists of past development and plans for the future.</a:t>
            </a:r>
          </a:p>
          <a:p>
            <a:pPr marL="342900" indent="-342900" fontAlgn="base">
              <a:lnSpc>
                <a:spcPct val="150000"/>
              </a:lnSpc>
              <a:buClr>
                <a:srgbClr val="149EAC"/>
              </a:buClr>
              <a:buFont typeface="+mj-lt"/>
              <a:buAutoNum type="arabicPeriod"/>
            </a:pPr>
            <a:r>
              <a:rPr lang="en-US" dirty="0">
                <a:solidFill>
                  <a:schemeClr val="bg1">
                    <a:lumMod val="50000"/>
                  </a:schemeClr>
                </a:solidFill>
              </a:rPr>
              <a:t>To provide the program or service unit with an impartial study of and response to the work presented in the Program Review Report by informed colleagues outside the program.</a:t>
            </a:r>
          </a:p>
          <a:p>
            <a:pPr marL="285750" indent="-285750" fontAlgn="base">
              <a:lnSpc>
                <a:spcPct val="150000"/>
              </a:lnSpc>
              <a:buClr>
                <a:srgbClr val="CC3300"/>
              </a:buClr>
              <a:buFont typeface="Wingdings" panose="05000000000000000000" pitchFamily="2" charset="2"/>
              <a:buChar char="§"/>
            </a:pPr>
            <a:endParaRPr lang="en-US" sz="1600" dirty="0">
              <a:solidFill>
                <a:schemeClr val="bg1">
                  <a:lumMod val="50000"/>
                </a:schemeClr>
              </a:solidFill>
            </a:endParaRPr>
          </a:p>
        </p:txBody>
      </p:sp>
      <p:sp>
        <p:nvSpPr>
          <p:cNvPr id="3" name="Footer Placeholder 2">
            <a:extLst>
              <a:ext uri="{FF2B5EF4-FFF2-40B4-BE49-F238E27FC236}">
                <a16:creationId xmlns:a16="http://schemas.microsoft.com/office/drawing/2014/main" id="{ED29D88A-E95A-4604-9FBE-F81348E7AB50}"/>
              </a:ext>
            </a:extLst>
          </p:cNvPr>
          <p:cNvSpPr>
            <a:spLocks noGrp="1"/>
          </p:cNvSpPr>
          <p:nvPr>
            <p:ph type="ftr" sz="quarter" idx="11"/>
          </p:nvPr>
        </p:nvSpPr>
        <p:spPr>
          <a:xfrm>
            <a:off x="4038600" y="6354642"/>
            <a:ext cx="4114800" cy="365125"/>
          </a:xfrm>
        </p:spPr>
        <p:txBody>
          <a:bodyPr/>
          <a:lstStyle/>
          <a:p>
            <a:r>
              <a:rPr lang="en-US" dirty="0"/>
              <a:t>Program Review                                                                           Noor Abdulaziz, Ph.D. </a:t>
            </a:r>
          </a:p>
        </p:txBody>
      </p:sp>
      <p:grpSp>
        <p:nvGrpSpPr>
          <p:cNvPr id="29" name="Group 28">
            <a:extLst>
              <a:ext uri="{FF2B5EF4-FFF2-40B4-BE49-F238E27FC236}">
                <a16:creationId xmlns:a16="http://schemas.microsoft.com/office/drawing/2014/main" id="{1B2C9ECB-801C-F6C1-917F-A47D14311FF1}"/>
              </a:ext>
            </a:extLst>
          </p:cNvPr>
          <p:cNvGrpSpPr/>
          <p:nvPr/>
        </p:nvGrpSpPr>
        <p:grpSpPr>
          <a:xfrm>
            <a:off x="0" y="163999"/>
            <a:ext cx="2568560" cy="572285"/>
            <a:chOff x="0" y="163999"/>
            <a:chExt cx="2568560" cy="572285"/>
          </a:xfrm>
        </p:grpSpPr>
        <p:sp>
          <p:nvSpPr>
            <p:cNvPr id="30" name="Rectangle: Single Corner Rounded 29">
              <a:extLst>
                <a:ext uri="{FF2B5EF4-FFF2-40B4-BE49-F238E27FC236}">
                  <a16:creationId xmlns:a16="http://schemas.microsoft.com/office/drawing/2014/main" id="{5A9AECD1-4190-BCF6-3AD4-F7EFBBF9E5A2}"/>
                </a:ext>
              </a:extLst>
            </p:cNvPr>
            <p:cNvSpPr/>
            <p:nvPr/>
          </p:nvSpPr>
          <p:spPr>
            <a:xfrm>
              <a:off x="0" y="163999"/>
              <a:ext cx="2543160" cy="567691"/>
            </a:xfrm>
            <a:prstGeom prst="round1Rect">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Content Placeholder 2">
              <a:extLst>
                <a:ext uri="{FF2B5EF4-FFF2-40B4-BE49-F238E27FC236}">
                  <a16:creationId xmlns:a16="http://schemas.microsoft.com/office/drawing/2014/main" id="{460A8F73-E406-CE17-8959-452D74B94F7C}"/>
                </a:ext>
              </a:extLst>
            </p:cNvPr>
            <p:cNvSpPr txBox="1">
              <a:spLocks/>
            </p:cNvSpPr>
            <p:nvPr/>
          </p:nvSpPr>
          <p:spPr>
            <a:xfrm>
              <a:off x="25400" y="326102"/>
              <a:ext cx="2543160" cy="410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white"/>
                  </a:solidFill>
                  <a:latin typeface="Calibri Light" panose="020F0302020204030204"/>
                </a:rPr>
                <a:t>Purpose &amp; Objectives</a:t>
              </a:r>
            </a:p>
          </p:txBody>
        </p:sp>
      </p:grpSp>
    </p:spTree>
    <p:extLst>
      <p:ext uri="{BB962C8B-B14F-4D97-AF65-F5344CB8AC3E}">
        <p14:creationId xmlns:p14="http://schemas.microsoft.com/office/powerpoint/2010/main" val="26539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300" fill="hold"/>
                                        <p:tgtEl>
                                          <p:spTgt spid="66"/>
                                        </p:tgtEl>
                                        <p:attrNameLst>
                                          <p:attrName>ppt_w</p:attrName>
                                        </p:attrNameLst>
                                      </p:cBhvr>
                                      <p:tavLst>
                                        <p:tav tm="0">
                                          <p:val>
                                            <p:strVal val="#ppt_w*0.70"/>
                                          </p:val>
                                        </p:tav>
                                        <p:tav tm="100000">
                                          <p:val>
                                            <p:strVal val="#ppt_w"/>
                                          </p:val>
                                        </p:tav>
                                      </p:tavLst>
                                    </p:anim>
                                    <p:anim calcmode="lin" valueType="num">
                                      <p:cBhvr>
                                        <p:cTn id="8" dur="300" fill="hold"/>
                                        <p:tgtEl>
                                          <p:spTgt spid="66"/>
                                        </p:tgtEl>
                                        <p:attrNameLst>
                                          <p:attrName>ppt_h</p:attrName>
                                        </p:attrNameLst>
                                      </p:cBhvr>
                                      <p:tavLst>
                                        <p:tav tm="0">
                                          <p:val>
                                            <p:strVal val="#ppt_h"/>
                                          </p:val>
                                        </p:tav>
                                        <p:tav tm="100000">
                                          <p:val>
                                            <p:strVal val="#ppt_h"/>
                                          </p:val>
                                        </p:tav>
                                      </p:tavLst>
                                    </p:anim>
                                    <p:animEffect transition="in" filter="fade">
                                      <p:cBhvr>
                                        <p:cTn id="9"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107"/>
            <a:ext cx="10515600" cy="558684"/>
          </a:xfrm>
        </p:spPr>
        <p:txBody>
          <a:bodyPr anchor="t">
            <a:normAutofit/>
          </a:bodyPr>
          <a:lstStyle/>
          <a:p>
            <a:pPr algn="ctr"/>
            <a:r>
              <a:rPr lang="en-US" sz="2800" b="1" dirty="0">
                <a:solidFill>
                  <a:schemeClr val="bg2">
                    <a:lumMod val="50000"/>
                  </a:schemeClr>
                </a:solidFill>
                <a:latin typeface="Lato Semibold" panose="020F0702020204030203" pitchFamily="34" charset="0"/>
                <a:ea typeface="+mn-ea"/>
                <a:cs typeface="Lato Semibold" panose="020F0702020204030203" pitchFamily="34" charset="0"/>
              </a:rPr>
              <a:t>Program Review Schedule</a:t>
            </a:r>
          </a:p>
        </p:txBody>
      </p:sp>
      <p:sp>
        <p:nvSpPr>
          <p:cNvPr id="194" name="Rectangle 193"/>
          <p:cNvSpPr/>
          <p:nvPr/>
        </p:nvSpPr>
        <p:spPr>
          <a:xfrm>
            <a:off x="5575543" y="741402"/>
            <a:ext cx="1040914" cy="28388"/>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6</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sp>
        <p:nvSpPr>
          <p:cNvPr id="8" name="TextBox 7">
            <a:extLst>
              <a:ext uri="{FF2B5EF4-FFF2-40B4-BE49-F238E27FC236}">
                <a16:creationId xmlns:a16="http://schemas.microsoft.com/office/drawing/2014/main" id="{C20816B8-E9CE-E2F3-1AA9-BDD801E34906}"/>
              </a:ext>
            </a:extLst>
          </p:cNvPr>
          <p:cNvSpPr txBox="1"/>
          <p:nvPr/>
        </p:nvSpPr>
        <p:spPr>
          <a:xfrm>
            <a:off x="1009406" y="1533409"/>
            <a:ext cx="10344394" cy="325717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800" b="1" dirty="0">
                <a:solidFill>
                  <a:schemeClr val="accent2"/>
                </a:solidFill>
              </a:rPr>
              <a:t>Years 1 &amp; 3:</a:t>
            </a:r>
            <a:r>
              <a:rPr lang="en-US" sz="2800" dirty="0">
                <a:solidFill>
                  <a:schemeClr val="bg1">
                    <a:lumMod val="50000"/>
                  </a:schemeClr>
                </a:solidFill>
              </a:rPr>
              <a:t> Implement the action plan of the CIP and collect data.</a:t>
            </a:r>
          </a:p>
          <a:p>
            <a:pPr marL="285750" indent="-285750">
              <a:lnSpc>
                <a:spcPct val="150000"/>
              </a:lnSpc>
              <a:buFont typeface="Arial" panose="020B0604020202020204" pitchFamily="34" charset="0"/>
              <a:buChar char="•"/>
            </a:pPr>
            <a:r>
              <a:rPr lang="en-US" sz="2800" b="1" dirty="0">
                <a:solidFill>
                  <a:schemeClr val="accent4"/>
                </a:solidFill>
              </a:rPr>
              <a:t>Years 2 &amp; 4:</a:t>
            </a:r>
            <a:r>
              <a:rPr lang="en-US" sz="2800" dirty="0">
                <a:solidFill>
                  <a:schemeClr val="bg1">
                    <a:lumMod val="50000"/>
                  </a:schemeClr>
                </a:solidFill>
              </a:rPr>
              <a:t> Analyze data and findings from the previous year, update action plan, and send to IRO.</a:t>
            </a:r>
          </a:p>
          <a:p>
            <a:pPr marL="285750" indent="-285750">
              <a:lnSpc>
                <a:spcPct val="150000"/>
              </a:lnSpc>
              <a:buFont typeface="Arial" panose="020B0604020202020204" pitchFamily="34" charset="0"/>
              <a:buChar char="•"/>
            </a:pPr>
            <a:r>
              <a:rPr lang="en-US" sz="2800" b="1" dirty="0">
                <a:solidFill>
                  <a:srgbClr val="16BA9B"/>
                </a:solidFill>
              </a:rPr>
              <a:t>Year 5:</a:t>
            </a:r>
            <a:r>
              <a:rPr lang="en-US" sz="2800" dirty="0">
                <a:solidFill>
                  <a:schemeClr val="bg1">
                    <a:lumMod val="50000"/>
                  </a:schemeClr>
                </a:solidFill>
              </a:rPr>
              <a:t> Write Program Review Report for the past 5 years; Write Continuous Improvement Plan (CIP) and create a new Action Plan.</a:t>
            </a:r>
          </a:p>
        </p:txBody>
      </p:sp>
      <p:grpSp>
        <p:nvGrpSpPr>
          <p:cNvPr id="9" name="Group 8">
            <a:extLst>
              <a:ext uri="{FF2B5EF4-FFF2-40B4-BE49-F238E27FC236}">
                <a16:creationId xmlns:a16="http://schemas.microsoft.com/office/drawing/2014/main" id="{B2596525-E9EA-9CE7-E801-EAC10E0BA8BA}"/>
              </a:ext>
            </a:extLst>
          </p:cNvPr>
          <p:cNvGrpSpPr/>
          <p:nvPr/>
        </p:nvGrpSpPr>
        <p:grpSpPr>
          <a:xfrm>
            <a:off x="0" y="202099"/>
            <a:ext cx="2565180" cy="572285"/>
            <a:chOff x="0" y="163999"/>
            <a:chExt cx="2543160" cy="572285"/>
          </a:xfrm>
          <a:solidFill>
            <a:schemeClr val="accent6">
              <a:lumMod val="75000"/>
            </a:schemeClr>
          </a:solidFill>
        </p:grpSpPr>
        <p:sp>
          <p:nvSpPr>
            <p:cNvPr id="10" name="Rectangle: Single Corner Rounded 9">
              <a:extLst>
                <a:ext uri="{FF2B5EF4-FFF2-40B4-BE49-F238E27FC236}">
                  <a16:creationId xmlns:a16="http://schemas.microsoft.com/office/drawing/2014/main" id="{69728E0E-A9DD-F02C-0281-EBEA7BE99C7B}"/>
                </a:ext>
              </a:extLst>
            </p:cNvPr>
            <p:cNvSpPr/>
            <p:nvPr/>
          </p:nvSpPr>
          <p:spPr>
            <a:xfrm>
              <a:off x="0" y="163999"/>
              <a:ext cx="2543160" cy="567691"/>
            </a:xfrm>
            <a:prstGeom prst="round1Rect">
              <a:avLst/>
            </a:prstGeom>
            <a:grp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FF4448EF-789B-5E43-3192-2A6ED85AAFFB}"/>
                </a:ext>
              </a:extLst>
            </p:cNvPr>
            <p:cNvSpPr txBox="1">
              <a:spLocks/>
            </p:cNvSpPr>
            <p:nvPr/>
          </p:nvSpPr>
          <p:spPr>
            <a:xfrm>
              <a:off x="25400" y="326102"/>
              <a:ext cx="2392068" cy="410182"/>
            </a:xfrm>
            <a:prstGeom prst="rect">
              <a:avLst/>
            </a:prstGeom>
            <a:grp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Process &amp; Timeline</a:t>
              </a:r>
              <a:endParaRPr lang="en-US" sz="1800" b="1" dirty="0">
                <a:solidFill>
                  <a:prstClr val="white"/>
                </a:solidFill>
                <a:latin typeface="Calibri Light" panose="020F0302020204030204"/>
              </a:endParaRPr>
            </a:p>
          </p:txBody>
        </p:sp>
      </p:grpSp>
    </p:spTree>
    <p:extLst>
      <p:ext uri="{BB962C8B-B14F-4D97-AF65-F5344CB8AC3E}">
        <p14:creationId xmlns:p14="http://schemas.microsoft.com/office/powerpoint/2010/main" val="83490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107"/>
            <a:ext cx="10515600" cy="558684"/>
          </a:xfrm>
        </p:spPr>
        <p:txBody>
          <a:bodyPr anchor="t">
            <a:normAutofit/>
          </a:bodyPr>
          <a:lstStyle/>
          <a:p>
            <a:pPr algn="ctr"/>
            <a:r>
              <a:rPr lang="en-US" sz="2800" b="1" dirty="0">
                <a:solidFill>
                  <a:schemeClr val="bg2">
                    <a:lumMod val="50000"/>
                  </a:schemeClr>
                </a:solidFill>
                <a:latin typeface="Lato Semibold" panose="020F0702020204030203" pitchFamily="34" charset="0"/>
                <a:ea typeface="+mn-ea"/>
                <a:cs typeface="Lato Semibold" panose="020F0702020204030203" pitchFamily="34" charset="0"/>
              </a:rPr>
              <a:t>Program Review Schedule</a:t>
            </a:r>
          </a:p>
        </p:txBody>
      </p:sp>
      <p:sp>
        <p:nvSpPr>
          <p:cNvPr id="194" name="Rectangle 193"/>
          <p:cNvSpPr/>
          <p:nvPr/>
        </p:nvSpPr>
        <p:spPr>
          <a:xfrm>
            <a:off x="5575543" y="741402"/>
            <a:ext cx="1040914" cy="28388"/>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7</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grpSp>
        <p:nvGrpSpPr>
          <p:cNvPr id="9" name="Group 8">
            <a:extLst>
              <a:ext uri="{FF2B5EF4-FFF2-40B4-BE49-F238E27FC236}">
                <a16:creationId xmlns:a16="http://schemas.microsoft.com/office/drawing/2014/main" id="{B2596525-E9EA-9CE7-E801-EAC10E0BA8BA}"/>
              </a:ext>
            </a:extLst>
          </p:cNvPr>
          <p:cNvGrpSpPr/>
          <p:nvPr/>
        </p:nvGrpSpPr>
        <p:grpSpPr>
          <a:xfrm>
            <a:off x="0" y="202099"/>
            <a:ext cx="2565180" cy="567691"/>
            <a:chOff x="0" y="163999"/>
            <a:chExt cx="2543160" cy="567691"/>
          </a:xfrm>
          <a:solidFill>
            <a:schemeClr val="accent6">
              <a:lumMod val="75000"/>
            </a:schemeClr>
          </a:solidFill>
        </p:grpSpPr>
        <p:sp>
          <p:nvSpPr>
            <p:cNvPr id="10" name="Rectangle: Single Corner Rounded 9">
              <a:extLst>
                <a:ext uri="{FF2B5EF4-FFF2-40B4-BE49-F238E27FC236}">
                  <a16:creationId xmlns:a16="http://schemas.microsoft.com/office/drawing/2014/main" id="{69728E0E-A9DD-F02C-0281-EBEA7BE99C7B}"/>
                </a:ext>
              </a:extLst>
            </p:cNvPr>
            <p:cNvSpPr/>
            <p:nvPr/>
          </p:nvSpPr>
          <p:spPr>
            <a:xfrm>
              <a:off x="0" y="163999"/>
              <a:ext cx="2543160" cy="567691"/>
            </a:xfrm>
            <a:prstGeom prst="round1Rect">
              <a:avLst/>
            </a:prstGeom>
            <a:grp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FF4448EF-789B-5E43-3192-2A6ED85AAFFB}"/>
                </a:ext>
              </a:extLst>
            </p:cNvPr>
            <p:cNvSpPr txBox="1">
              <a:spLocks/>
            </p:cNvSpPr>
            <p:nvPr/>
          </p:nvSpPr>
          <p:spPr>
            <a:xfrm>
              <a:off x="25400" y="307630"/>
              <a:ext cx="2392068" cy="410182"/>
            </a:xfrm>
            <a:prstGeom prst="rect">
              <a:avLst/>
            </a:prstGeom>
            <a:grp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Process &amp; Timeline</a:t>
              </a:r>
              <a:endParaRPr lang="en-US" sz="1800" b="1" dirty="0">
                <a:solidFill>
                  <a:prstClr val="white"/>
                </a:solidFill>
                <a:latin typeface="Calibri Light" panose="020F0302020204030204"/>
              </a:endParaRPr>
            </a:p>
          </p:txBody>
        </p:sp>
      </p:grpSp>
      <p:sp>
        <p:nvSpPr>
          <p:cNvPr id="6" name="Rectangle 5">
            <a:extLst>
              <a:ext uri="{FF2B5EF4-FFF2-40B4-BE49-F238E27FC236}">
                <a16:creationId xmlns:a16="http://schemas.microsoft.com/office/drawing/2014/main" id="{646B5BC8-3239-4575-9953-50F0B71DD712}"/>
              </a:ext>
            </a:extLst>
          </p:cNvPr>
          <p:cNvSpPr/>
          <p:nvPr/>
        </p:nvSpPr>
        <p:spPr>
          <a:xfrm>
            <a:off x="1390405" y="5977465"/>
            <a:ext cx="9659083" cy="307777"/>
          </a:xfrm>
          <a:prstGeom prst="rect">
            <a:avLst/>
          </a:prstGeom>
        </p:spPr>
        <p:txBody>
          <a:bodyPr wrap="square">
            <a:spAutoFit/>
          </a:bodyPr>
          <a:lstStyle/>
          <a:p>
            <a:r>
              <a:rPr lang="en-US" sz="1400" dirty="0">
                <a:hlinkClick r:id="rId3"/>
              </a:rPr>
              <a:t>http://inside.collin.edu/institutionaleffect/program_review/Program%20Review%20Schedule%20By%20Year%2008092022.pdf</a:t>
            </a:r>
            <a:r>
              <a:rPr lang="en-US" sz="1400" dirty="0"/>
              <a:t> </a:t>
            </a:r>
          </a:p>
        </p:txBody>
      </p:sp>
      <p:sp>
        <p:nvSpPr>
          <p:cNvPr id="7" name="Rectangle 6">
            <a:extLst>
              <a:ext uri="{FF2B5EF4-FFF2-40B4-BE49-F238E27FC236}">
                <a16:creationId xmlns:a16="http://schemas.microsoft.com/office/drawing/2014/main" id="{D0FAD2DF-59FF-43D6-8D67-ECCD8D5C516F}"/>
              </a:ext>
            </a:extLst>
          </p:cNvPr>
          <p:cNvSpPr/>
          <p:nvPr/>
        </p:nvSpPr>
        <p:spPr>
          <a:xfrm>
            <a:off x="1359876" y="1027099"/>
            <a:ext cx="9689611" cy="382092"/>
          </a:xfrm>
          <a:prstGeom prst="rect">
            <a:avLst/>
          </a:prstGeom>
        </p:spPr>
        <p:txBody>
          <a:bodyPr wrap="square">
            <a:spAutoFit/>
          </a:bodyPr>
          <a:lstStyle/>
          <a:p>
            <a:pPr>
              <a:lnSpc>
                <a:spcPct val="150000"/>
              </a:lnSpc>
            </a:pPr>
            <a:r>
              <a:rPr lang="en-US" sz="1400" b="1" dirty="0">
                <a:solidFill>
                  <a:srgbClr val="16BA9B"/>
                </a:solidFill>
              </a:rPr>
              <a:t>Year 5:</a:t>
            </a:r>
            <a:r>
              <a:rPr lang="en-US" sz="1400" dirty="0">
                <a:solidFill>
                  <a:schemeClr val="bg1">
                    <a:lumMod val="50000"/>
                  </a:schemeClr>
                </a:solidFill>
              </a:rPr>
              <a:t> Write Program Review Report for the past 5 years; Write Continuous Improvement Plan (CIP) and create a new Action Plan.</a:t>
            </a:r>
          </a:p>
        </p:txBody>
      </p:sp>
      <p:pic>
        <p:nvPicPr>
          <p:cNvPr id="8" name="Picture 7">
            <a:extLst>
              <a:ext uri="{FF2B5EF4-FFF2-40B4-BE49-F238E27FC236}">
                <a16:creationId xmlns:a16="http://schemas.microsoft.com/office/drawing/2014/main" id="{E5591FFA-A6F2-4D3D-8A06-3D7CE9E89659}"/>
              </a:ext>
            </a:extLst>
          </p:cNvPr>
          <p:cNvPicPr>
            <a:picLocks noChangeAspect="1"/>
          </p:cNvPicPr>
          <p:nvPr/>
        </p:nvPicPr>
        <p:blipFill rotWithShape="1">
          <a:blip r:embed="rId4"/>
          <a:srcRect r="436" b="896"/>
          <a:stretch/>
        </p:blipFill>
        <p:spPr>
          <a:xfrm>
            <a:off x="2033588" y="1447799"/>
            <a:ext cx="8089468" cy="4195619"/>
          </a:xfrm>
          <a:prstGeom prst="rect">
            <a:avLst/>
          </a:prstGeom>
        </p:spPr>
      </p:pic>
    </p:spTree>
    <p:extLst>
      <p:ext uri="{BB962C8B-B14F-4D97-AF65-F5344CB8AC3E}">
        <p14:creationId xmlns:p14="http://schemas.microsoft.com/office/powerpoint/2010/main" val="287329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107"/>
            <a:ext cx="10515600" cy="558684"/>
          </a:xfrm>
        </p:spPr>
        <p:txBody>
          <a:bodyPr anchor="t">
            <a:normAutofit/>
          </a:bodyPr>
          <a:lstStyle/>
          <a:p>
            <a:pPr algn="ctr"/>
            <a:r>
              <a:rPr lang="en-US" sz="2800" b="1" dirty="0">
                <a:solidFill>
                  <a:schemeClr val="bg2">
                    <a:lumMod val="50000"/>
                  </a:schemeClr>
                </a:solidFill>
                <a:latin typeface="Lato Semibold" panose="020F0702020204030203" pitchFamily="34" charset="0"/>
                <a:ea typeface="+mn-ea"/>
                <a:cs typeface="Lato Semibold" panose="020F0702020204030203" pitchFamily="34" charset="0"/>
              </a:rPr>
              <a:t>Program Review Schedule</a:t>
            </a:r>
          </a:p>
        </p:txBody>
      </p:sp>
      <p:sp>
        <p:nvSpPr>
          <p:cNvPr id="194" name="Rectangle 193"/>
          <p:cNvSpPr/>
          <p:nvPr/>
        </p:nvSpPr>
        <p:spPr>
          <a:xfrm>
            <a:off x="5575543" y="741402"/>
            <a:ext cx="1040914" cy="28388"/>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8</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grpSp>
        <p:nvGrpSpPr>
          <p:cNvPr id="9" name="Group 8">
            <a:extLst>
              <a:ext uri="{FF2B5EF4-FFF2-40B4-BE49-F238E27FC236}">
                <a16:creationId xmlns:a16="http://schemas.microsoft.com/office/drawing/2014/main" id="{B2596525-E9EA-9CE7-E801-EAC10E0BA8BA}"/>
              </a:ext>
            </a:extLst>
          </p:cNvPr>
          <p:cNvGrpSpPr/>
          <p:nvPr/>
        </p:nvGrpSpPr>
        <p:grpSpPr>
          <a:xfrm>
            <a:off x="0" y="202099"/>
            <a:ext cx="2565180" cy="572285"/>
            <a:chOff x="0" y="163999"/>
            <a:chExt cx="2543160" cy="572285"/>
          </a:xfrm>
          <a:solidFill>
            <a:schemeClr val="accent6">
              <a:lumMod val="75000"/>
            </a:schemeClr>
          </a:solidFill>
        </p:grpSpPr>
        <p:sp>
          <p:nvSpPr>
            <p:cNvPr id="10" name="Rectangle: Single Corner Rounded 9">
              <a:extLst>
                <a:ext uri="{FF2B5EF4-FFF2-40B4-BE49-F238E27FC236}">
                  <a16:creationId xmlns:a16="http://schemas.microsoft.com/office/drawing/2014/main" id="{69728E0E-A9DD-F02C-0281-EBEA7BE99C7B}"/>
                </a:ext>
              </a:extLst>
            </p:cNvPr>
            <p:cNvSpPr/>
            <p:nvPr/>
          </p:nvSpPr>
          <p:spPr>
            <a:xfrm>
              <a:off x="0" y="163999"/>
              <a:ext cx="2543160" cy="567691"/>
            </a:xfrm>
            <a:prstGeom prst="round1Rect">
              <a:avLst/>
            </a:prstGeom>
            <a:grp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FF4448EF-789B-5E43-3192-2A6ED85AAFFB}"/>
                </a:ext>
              </a:extLst>
            </p:cNvPr>
            <p:cNvSpPr txBox="1">
              <a:spLocks/>
            </p:cNvSpPr>
            <p:nvPr/>
          </p:nvSpPr>
          <p:spPr>
            <a:xfrm>
              <a:off x="25400" y="326102"/>
              <a:ext cx="2392068" cy="410182"/>
            </a:xfrm>
            <a:prstGeom prst="rect">
              <a:avLst/>
            </a:prstGeom>
            <a:grp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Process &amp; Timeline</a:t>
              </a:r>
              <a:endParaRPr lang="en-US" sz="1800" b="1" dirty="0">
                <a:solidFill>
                  <a:prstClr val="white"/>
                </a:solidFill>
                <a:latin typeface="Calibri Light" panose="020F0302020204030204"/>
              </a:endParaRPr>
            </a:p>
          </p:txBody>
        </p:sp>
      </p:grpSp>
      <p:sp>
        <p:nvSpPr>
          <p:cNvPr id="6" name="Rectangle 5">
            <a:extLst>
              <a:ext uri="{FF2B5EF4-FFF2-40B4-BE49-F238E27FC236}">
                <a16:creationId xmlns:a16="http://schemas.microsoft.com/office/drawing/2014/main" id="{646B5BC8-3239-4575-9953-50F0B71DD712}"/>
              </a:ext>
            </a:extLst>
          </p:cNvPr>
          <p:cNvSpPr/>
          <p:nvPr/>
        </p:nvSpPr>
        <p:spPr>
          <a:xfrm>
            <a:off x="1390405" y="5977465"/>
            <a:ext cx="9659083" cy="307777"/>
          </a:xfrm>
          <a:prstGeom prst="rect">
            <a:avLst/>
          </a:prstGeom>
        </p:spPr>
        <p:txBody>
          <a:bodyPr wrap="square">
            <a:spAutoFit/>
          </a:bodyPr>
          <a:lstStyle/>
          <a:p>
            <a:r>
              <a:rPr lang="en-US" sz="1400" dirty="0">
                <a:hlinkClick r:id="rId3"/>
              </a:rPr>
              <a:t>http://inside.collin.edu/institutionaleffect/program_review/Program%20Review%20Schedule%20By%20Year%2008092022.pdf</a:t>
            </a:r>
            <a:r>
              <a:rPr lang="en-US" sz="1400" dirty="0"/>
              <a:t> </a:t>
            </a:r>
          </a:p>
        </p:txBody>
      </p:sp>
      <p:sp>
        <p:nvSpPr>
          <p:cNvPr id="8" name="Rectangle 7">
            <a:extLst>
              <a:ext uri="{FF2B5EF4-FFF2-40B4-BE49-F238E27FC236}">
                <a16:creationId xmlns:a16="http://schemas.microsoft.com/office/drawing/2014/main" id="{13B71F42-B234-4BE1-8E57-6301F2C9DD90}"/>
              </a:ext>
            </a:extLst>
          </p:cNvPr>
          <p:cNvSpPr/>
          <p:nvPr/>
        </p:nvSpPr>
        <p:spPr>
          <a:xfrm>
            <a:off x="1956402" y="1366074"/>
            <a:ext cx="9148504" cy="382092"/>
          </a:xfrm>
          <a:prstGeom prst="rect">
            <a:avLst/>
          </a:prstGeom>
        </p:spPr>
        <p:txBody>
          <a:bodyPr wrap="square">
            <a:spAutoFit/>
          </a:bodyPr>
          <a:lstStyle/>
          <a:p>
            <a:pPr>
              <a:lnSpc>
                <a:spcPct val="150000"/>
              </a:lnSpc>
            </a:pPr>
            <a:r>
              <a:rPr lang="en-US" sz="1400" b="1" dirty="0">
                <a:solidFill>
                  <a:schemeClr val="accent4"/>
                </a:solidFill>
              </a:rPr>
              <a:t>Year 4:</a:t>
            </a:r>
            <a:r>
              <a:rPr lang="en-US" sz="1400" dirty="0">
                <a:solidFill>
                  <a:schemeClr val="bg1">
                    <a:lumMod val="50000"/>
                  </a:schemeClr>
                </a:solidFill>
              </a:rPr>
              <a:t> Analyze data and findings from the previous year, update action plan, and send to IRO.</a:t>
            </a:r>
          </a:p>
        </p:txBody>
      </p:sp>
      <p:pic>
        <p:nvPicPr>
          <p:cNvPr id="5" name="Picture 4">
            <a:extLst>
              <a:ext uri="{FF2B5EF4-FFF2-40B4-BE49-F238E27FC236}">
                <a16:creationId xmlns:a16="http://schemas.microsoft.com/office/drawing/2014/main" id="{7EB6F589-4164-456A-B5E9-D9D750664408}"/>
              </a:ext>
            </a:extLst>
          </p:cNvPr>
          <p:cNvPicPr>
            <a:picLocks noChangeAspect="1"/>
          </p:cNvPicPr>
          <p:nvPr/>
        </p:nvPicPr>
        <p:blipFill>
          <a:blip r:embed="rId4"/>
          <a:stretch>
            <a:fillRect/>
          </a:stretch>
        </p:blipFill>
        <p:spPr>
          <a:xfrm>
            <a:off x="2043112" y="1819274"/>
            <a:ext cx="8105775" cy="3417743"/>
          </a:xfrm>
          <a:prstGeom prst="rect">
            <a:avLst/>
          </a:prstGeom>
        </p:spPr>
      </p:pic>
    </p:spTree>
    <p:extLst>
      <p:ext uri="{BB962C8B-B14F-4D97-AF65-F5344CB8AC3E}">
        <p14:creationId xmlns:p14="http://schemas.microsoft.com/office/powerpoint/2010/main" val="356627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107"/>
            <a:ext cx="10515600" cy="558684"/>
          </a:xfrm>
        </p:spPr>
        <p:txBody>
          <a:bodyPr anchor="t">
            <a:normAutofit/>
          </a:bodyPr>
          <a:lstStyle/>
          <a:p>
            <a:pPr algn="ctr"/>
            <a:r>
              <a:rPr lang="en-US" sz="2800" b="1" dirty="0">
                <a:solidFill>
                  <a:schemeClr val="bg2">
                    <a:lumMod val="50000"/>
                  </a:schemeClr>
                </a:solidFill>
                <a:latin typeface="Lato Semibold" panose="020F0702020204030203" pitchFamily="34" charset="0"/>
                <a:ea typeface="+mn-ea"/>
                <a:cs typeface="Lato Semibold" panose="020F0702020204030203" pitchFamily="34" charset="0"/>
              </a:rPr>
              <a:t>Program Review Schedule</a:t>
            </a:r>
          </a:p>
        </p:txBody>
      </p:sp>
      <p:sp>
        <p:nvSpPr>
          <p:cNvPr id="194" name="Rectangle 193"/>
          <p:cNvSpPr/>
          <p:nvPr/>
        </p:nvSpPr>
        <p:spPr>
          <a:xfrm>
            <a:off x="5575543" y="741402"/>
            <a:ext cx="1040914" cy="28388"/>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fld id="{49D79246-2D86-4E0C-9771-D2C3199F68BA}" type="slidenum">
              <a:rPr lang="en-US" smtClean="0"/>
              <a:t>9</a:t>
            </a:fld>
            <a:endParaRPr lang="en-US"/>
          </a:p>
        </p:txBody>
      </p:sp>
      <p:sp>
        <p:nvSpPr>
          <p:cNvPr id="4" name="Footer Placeholder 3">
            <a:extLst>
              <a:ext uri="{FF2B5EF4-FFF2-40B4-BE49-F238E27FC236}">
                <a16:creationId xmlns:a16="http://schemas.microsoft.com/office/drawing/2014/main" id="{1FDC1F01-614D-4ED6-9F41-B2A719CB3721}"/>
              </a:ext>
            </a:extLst>
          </p:cNvPr>
          <p:cNvSpPr>
            <a:spLocks noGrp="1"/>
          </p:cNvSpPr>
          <p:nvPr>
            <p:ph type="ftr" sz="quarter" idx="11"/>
          </p:nvPr>
        </p:nvSpPr>
        <p:spPr/>
        <p:txBody>
          <a:bodyPr/>
          <a:lstStyle/>
          <a:p>
            <a:r>
              <a:rPr lang="en-US"/>
              <a:t>Program Review                                                                           Noor Abdulaziz, Ph.D. </a:t>
            </a:r>
          </a:p>
        </p:txBody>
      </p:sp>
      <p:grpSp>
        <p:nvGrpSpPr>
          <p:cNvPr id="9" name="Group 8">
            <a:extLst>
              <a:ext uri="{FF2B5EF4-FFF2-40B4-BE49-F238E27FC236}">
                <a16:creationId xmlns:a16="http://schemas.microsoft.com/office/drawing/2014/main" id="{B2596525-E9EA-9CE7-E801-EAC10E0BA8BA}"/>
              </a:ext>
            </a:extLst>
          </p:cNvPr>
          <p:cNvGrpSpPr/>
          <p:nvPr/>
        </p:nvGrpSpPr>
        <p:grpSpPr>
          <a:xfrm>
            <a:off x="0" y="202099"/>
            <a:ext cx="2565180" cy="572285"/>
            <a:chOff x="0" y="163999"/>
            <a:chExt cx="2543160" cy="572285"/>
          </a:xfrm>
          <a:solidFill>
            <a:schemeClr val="accent6">
              <a:lumMod val="75000"/>
            </a:schemeClr>
          </a:solidFill>
        </p:grpSpPr>
        <p:sp>
          <p:nvSpPr>
            <p:cNvPr id="10" name="Rectangle: Single Corner Rounded 9">
              <a:extLst>
                <a:ext uri="{FF2B5EF4-FFF2-40B4-BE49-F238E27FC236}">
                  <a16:creationId xmlns:a16="http://schemas.microsoft.com/office/drawing/2014/main" id="{69728E0E-A9DD-F02C-0281-EBEA7BE99C7B}"/>
                </a:ext>
              </a:extLst>
            </p:cNvPr>
            <p:cNvSpPr/>
            <p:nvPr/>
          </p:nvSpPr>
          <p:spPr>
            <a:xfrm>
              <a:off x="0" y="163999"/>
              <a:ext cx="2543160" cy="567691"/>
            </a:xfrm>
            <a:prstGeom prst="round1Rect">
              <a:avLst/>
            </a:prstGeom>
            <a:grp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FF4448EF-789B-5E43-3192-2A6ED85AAFFB}"/>
                </a:ext>
              </a:extLst>
            </p:cNvPr>
            <p:cNvSpPr txBox="1">
              <a:spLocks/>
            </p:cNvSpPr>
            <p:nvPr/>
          </p:nvSpPr>
          <p:spPr>
            <a:xfrm>
              <a:off x="25400" y="326102"/>
              <a:ext cx="2392068" cy="410182"/>
            </a:xfrm>
            <a:prstGeom prst="rect">
              <a:avLst/>
            </a:prstGeom>
            <a:grp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Process &amp; Timeline</a:t>
              </a:r>
              <a:endParaRPr lang="en-US" sz="1800" b="1" dirty="0">
                <a:solidFill>
                  <a:prstClr val="white"/>
                </a:solidFill>
                <a:latin typeface="Calibri Light" panose="020F0302020204030204"/>
              </a:endParaRPr>
            </a:p>
          </p:txBody>
        </p:sp>
      </p:grpSp>
      <p:sp>
        <p:nvSpPr>
          <p:cNvPr id="6" name="Rectangle 5">
            <a:extLst>
              <a:ext uri="{FF2B5EF4-FFF2-40B4-BE49-F238E27FC236}">
                <a16:creationId xmlns:a16="http://schemas.microsoft.com/office/drawing/2014/main" id="{646B5BC8-3239-4575-9953-50F0B71DD712}"/>
              </a:ext>
            </a:extLst>
          </p:cNvPr>
          <p:cNvSpPr/>
          <p:nvPr/>
        </p:nvSpPr>
        <p:spPr>
          <a:xfrm>
            <a:off x="1390405" y="5977465"/>
            <a:ext cx="9659083" cy="307777"/>
          </a:xfrm>
          <a:prstGeom prst="rect">
            <a:avLst/>
          </a:prstGeom>
        </p:spPr>
        <p:txBody>
          <a:bodyPr wrap="square">
            <a:spAutoFit/>
          </a:bodyPr>
          <a:lstStyle/>
          <a:p>
            <a:r>
              <a:rPr lang="en-US" sz="1400" dirty="0">
                <a:hlinkClick r:id="rId3"/>
              </a:rPr>
              <a:t>http://inside.collin.edu/institutionaleffect/program_review/Program%20Review%20Schedule%20By%20Year%2008092022.pdf</a:t>
            </a:r>
            <a:r>
              <a:rPr lang="en-US" sz="1400" dirty="0"/>
              <a:t> </a:t>
            </a:r>
          </a:p>
        </p:txBody>
      </p:sp>
      <p:sp>
        <p:nvSpPr>
          <p:cNvPr id="8" name="Rectangle 7">
            <a:extLst>
              <a:ext uri="{FF2B5EF4-FFF2-40B4-BE49-F238E27FC236}">
                <a16:creationId xmlns:a16="http://schemas.microsoft.com/office/drawing/2014/main" id="{13B71F42-B234-4BE1-8E57-6301F2C9DD90}"/>
              </a:ext>
            </a:extLst>
          </p:cNvPr>
          <p:cNvSpPr/>
          <p:nvPr/>
        </p:nvSpPr>
        <p:spPr>
          <a:xfrm>
            <a:off x="2047875" y="1375600"/>
            <a:ext cx="8096250" cy="382092"/>
          </a:xfrm>
          <a:prstGeom prst="rect">
            <a:avLst/>
          </a:prstGeom>
        </p:spPr>
        <p:txBody>
          <a:bodyPr wrap="square">
            <a:spAutoFit/>
          </a:bodyPr>
          <a:lstStyle/>
          <a:p>
            <a:pPr>
              <a:lnSpc>
                <a:spcPct val="150000"/>
              </a:lnSpc>
            </a:pPr>
            <a:r>
              <a:rPr lang="en-US" sz="1400" b="1" dirty="0">
                <a:solidFill>
                  <a:schemeClr val="accent2"/>
                </a:solidFill>
              </a:rPr>
              <a:t>Year 3:</a:t>
            </a:r>
            <a:r>
              <a:rPr lang="en-US" sz="1400" dirty="0">
                <a:solidFill>
                  <a:schemeClr val="bg1">
                    <a:lumMod val="50000"/>
                  </a:schemeClr>
                </a:solidFill>
              </a:rPr>
              <a:t> Implement the action plan of the CIP and collect data.</a:t>
            </a:r>
          </a:p>
        </p:txBody>
      </p:sp>
      <p:pic>
        <p:nvPicPr>
          <p:cNvPr id="7" name="Picture 6">
            <a:extLst>
              <a:ext uri="{FF2B5EF4-FFF2-40B4-BE49-F238E27FC236}">
                <a16:creationId xmlns:a16="http://schemas.microsoft.com/office/drawing/2014/main" id="{B7FE153B-AB60-4C62-B6D7-A8A57F1910BF}"/>
              </a:ext>
            </a:extLst>
          </p:cNvPr>
          <p:cNvPicPr>
            <a:picLocks noChangeAspect="1"/>
          </p:cNvPicPr>
          <p:nvPr/>
        </p:nvPicPr>
        <p:blipFill rotWithShape="1">
          <a:blip r:embed="rId4"/>
          <a:srcRect b="1238"/>
          <a:stretch/>
        </p:blipFill>
        <p:spPr>
          <a:xfrm>
            <a:off x="2047875" y="1828800"/>
            <a:ext cx="8096250" cy="3160763"/>
          </a:xfrm>
          <a:prstGeom prst="rect">
            <a:avLst/>
          </a:prstGeom>
        </p:spPr>
      </p:pic>
    </p:spTree>
    <p:extLst>
      <p:ext uri="{BB962C8B-B14F-4D97-AF65-F5344CB8AC3E}">
        <p14:creationId xmlns:p14="http://schemas.microsoft.com/office/powerpoint/2010/main" val="17059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300" fill="hold"/>
                                        <p:tgtEl>
                                          <p:spTgt spid="194"/>
                                        </p:tgtEl>
                                        <p:attrNameLst>
                                          <p:attrName>ppt_w</p:attrName>
                                        </p:attrNameLst>
                                      </p:cBhvr>
                                      <p:tavLst>
                                        <p:tav tm="0">
                                          <p:val>
                                            <p:strVal val="#ppt_w*0.70"/>
                                          </p:val>
                                        </p:tav>
                                        <p:tav tm="100000">
                                          <p:val>
                                            <p:strVal val="#ppt_w"/>
                                          </p:val>
                                        </p:tav>
                                      </p:tavLst>
                                    </p:anim>
                                    <p:anim calcmode="lin" valueType="num">
                                      <p:cBhvr>
                                        <p:cTn id="8" dur="300" fill="hold"/>
                                        <p:tgtEl>
                                          <p:spTgt spid="194"/>
                                        </p:tgtEl>
                                        <p:attrNameLst>
                                          <p:attrName>ppt_h</p:attrName>
                                        </p:attrNameLst>
                                      </p:cBhvr>
                                      <p:tavLst>
                                        <p:tav tm="0">
                                          <p:val>
                                            <p:strVal val="#ppt_h"/>
                                          </p:val>
                                        </p:tav>
                                        <p:tav tm="100000">
                                          <p:val>
                                            <p:strVal val="#ppt_h"/>
                                          </p:val>
                                        </p:tav>
                                      </p:tavLst>
                                    </p:anim>
                                    <p:animEffect transition="in" filter="fade">
                                      <p:cBhvr>
                                        <p:cTn id="9" dur="3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10516</TotalTime>
  <Words>2111</Words>
  <Application>Microsoft Office PowerPoint</Application>
  <PresentationFormat>Widescreen</PresentationFormat>
  <Paragraphs>266</Paragraphs>
  <Slides>24</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MS Gothic</vt:lpstr>
      <vt:lpstr>Arial</vt:lpstr>
      <vt:lpstr>Arial Narrow</vt:lpstr>
      <vt:lpstr>Bookman Old Style</vt:lpstr>
      <vt:lpstr>Calibri</vt:lpstr>
      <vt:lpstr>Calibri Light</vt:lpstr>
      <vt:lpstr>Cambria</vt:lpstr>
      <vt:lpstr>Lato</vt:lpstr>
      <vt:lpstr>Lato Light</vt:lpstr>
      <vt:lpstr>Lato Semibold</vt:lpstr>
      <vt:lpstr>Times New Roman</vt:lpstr>
      <vt:lpstr>Wingdings</vt:lpstr>
      <vt:lpstr>Custom Design</vt:lpstr>
      <vt:lpstr>PowerPoint Presentation</vt:lpstr>
      <vt:lpstr>Agenda</vt:lpstr>
      <vt:lpstr>Program Review</vt:lpstr>
      <vt:lpstr>Program Review Purpose</vt:lpstr>
      <vt:lpstr>Program Review Goals</vt:lpstr>
      <vt:lpstr>Program Review Schedule</vt:lpstr>
      <vt:lpstr>Program Review Schedule</vt:lpstr>
      <vt:lpstr>Program Review Schedule</vt:lpstr>
      <vt:lpstr>Program Review Schedule</vt:lpstr>
      <vt:lpstr>Program Review Schedule</vt:lpstr>
      <vt:lpstr>Program Review Schedule</vt:lpstr>
      <vt:lpstr>Program Review Timeline</vt:lpstr>
      <vt:lpstr>Program Review Timeline</vt:lpstr>
      <vt:lpstr>Program Review Schedule</vt:lpstr>
      <vt:lpstr>Program Self-evaluation – Evidence Guidelines</vt:lpstr>
      <vt:lpstr>Program Self-evaluation – Evidence Guidelines</vt:lpstr>
      <vt:lpstr>Program Review Self-evaluation Template</vt:lpstr>
      <vt:lpstr>Program Review Self-evaluation Template</vt:lpstr>
      <vt:lpstr>Program Review Self-evaluation Template</vt:lpstr>
      <vt:lpstr>Program Review Self-evaluation Template</vt:lpstr>
      <vt:lpstr>Program Review Self-evaluation Template</vt:lpstr>
      <vt:lpstr>Assessing the Program Review Report </vt:lpstr>
      <vt:lpstr>Program Review Report Assessment </vt:lpstr>
      <vt:lpstr>Questions!</vt:lpstr>
    </vt:vector>
  </TitlesOfParts>
  <Company>Collin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 Abdulaziz</dc:creator>
  <cp:lastModifiedBy>Noor Abdulaziz</cp:lastModifiedBy>
  <cp:revision>718</cp:revision>
  <cp:lastPrinted>2022-06-27T18:32:23Z</cp:lastPrinted>
  <dcterms:created xsi:type="dcterms:W3CDTF">2021-08-31T21:57:49Z</dcterms:created>
  <dcterms:modified xsi:type="dcterms:W3CDTF">2022-08-11T16:34:37Z</dcterms:modified>
</cp:coreProperties>
</file>