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2" r:id="rId7"/>
    <p:sldId id="259" r:id="rId8"/>
    <p:sldId id="261" r:id="rId9"/>
    <p:sldId id="260" r:id="rId10"/>
    <p:sldId id="263" r:id="rId11"/>
    <p:sldId id="258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y Fair" userId="a70168f4-d026-4359-9646-578fd1690a92" providerId="ADAL" clId="{80842B20-49A4-4E96-BC82-6A2DEB393347}"/>
    <pc:docChg chg="undo custSel addSld modSld sldOrd">
      <pc:chgData name="Brandy Fair" userId="a70168f4-d026-4359-9646-578fd1690a92" providerId="ADAL" clId="{80842B20-49A4-4E96-BC82-6A2DEB393347}" dt="2024-02-12T16:28:26.528" v="2592" actId="6549"/>
      <pc:docMkLst>
        <pc:docMk/>
      </pc:docMkLst>
      <pc:sldChg chg="modSp">
        <pc:chgData name="Brandy Fair" userId="a70168f4-d026-4359-9646-578fd1690a92" providerId="ADAL" clId="{80842B20-49A4-4E96-BC82-6A2DEB393347}" dt="2024-02-12T15:27:42.080" v="2017" actId="207"/>
        <pc:sldMkLst>
          <pc:docMk/>
          <pc:sldMk cId="999762238" sldId="256"/>
        </pc:sldMkLst>
        <pc:spChg chg="mod">
          <ac:chgData name="Brandy Fair" userId="a70168f4-d026-4359-9646-578fd1690a92" providerId="ADAL" clId="{80842B20-49A4-4E96-BC82-6A2DEB393347}" dt="2024-02-12T15:27:42.080" v="2017" actId="207"/>
          <ac:spMkLst>
            <pc:docMk/>
            <pc:sldMk cId="999762238" sldId="256"/>
            <ac:spMk id="3" creationId="{A2924B59-C820-409C-9C0A-01BC21E8EB0C}"/>
          </ac:spMkLst>
        </pc:spChg>
      </pc:sldChg>
      <pc:sldChg chg="addSp modSp add">
        <pc:chgData name="Brandy Fair" userId="a70168f4-d026-4359-9646-578fd1690a92" providerId="ADAL" clId="{80842B20-49A4-4E96-BC82-6A2DEB393347}" dt="2024-02-12T14:59:33.566" v="719" actId="1076"/>
        <pc:sldMkLst>
          <pc:docMk/>
          <pc:sldMk cId="4135460380" sldId="257"/>
        </pc:sldMkLst>
        <pc:spChg chg="mod">
          <ac:chgData name="Brandy Fair" userId="a70168f4-d026-4359-9646-578fd1690a92" providerId="ADAL" clId="{80842B20-49A4-4E96-BC82-6A2DEB393347}" dt="2024-02-12T14:40:05.972" v="19" actId="20577"/>
          <ac:spMkLst>
            <pc:docMk/>
            <pc:sldMk cId="4135460380" sldId="257"/>
            <ac:spMk id="2" creationId="{FF3CFCDF-DF7A-4434-AAEB-B86BD65FCA66}"/>
          </ac:spMkLst>
        </pc:spChg>
        <pc:spChg chg="mod">
          <ac:chgData name="Brandy Fair" userId="a70168f4-d026-4359-9646-578fd1690a92" providerId="ADAL" clId="{80842B20-49A4-4E96-BC82-6A2DEB393347}" dt="2024-02-12T14:59:33.566" v="719" actId="1076"/>
          <ac:spMkLst>
            <pc:docMk/>
            <pc:sldMk cId="4135460380" sldId="257"/>
            <ac:spMk id="3" creationId="{2FF61EC5-31D4-4B57-8D90-441E54F3FFE8}"/>
          </ac:spMkLst>
        </pc:spChg>
        <pc:spChg chg="add">
          <ac:chgData name="Brandy Fair" userId="a70168f4-d026-4359-9646-578fd1690a92" providerId="ADAL" clId="{80842B20-49A4-4E96-BC82-6A2DEB393347}" dt="2024-02-12T14:59:28.899" v="718"/>
          <ac:spMkLst>
            <pc:docMk/>
            <pc:sldMk cId="4135460380" sldId="257"/>
            <ac:spMk id="4" creationId="{5580B005-F8D2-48E9-89DA-740E7CFEB99C}"/>
          </ac:spMkLst>
        </pc:spChg>
      </pc:sldChg>
      <pc:sldChg chg="addSp delSp modSp add">
        <pc:chgData name="Brandy Fair" userId="a70168f4-d026-4359-9646-578fd1690a92" providerId="ADAL" clId="{80842B20-49A4-4E96-BC82-6A2DEB393347}" dt="2024-02-12T16:28:26.528" v="2592" actId="6549"/>
        <pc:sldMkLst>
          <pc:docMk/>
          <pc:sldMk cId="479847930" sldId="258"/>
        </pc:sldMkLst>
        <pc:spChg chg="del">
          <ac:chgData name="Brandy Fair" userId="a70168f4-d026-4359-9646-578fd1690a92" providerId="ADAL" clId="{80842B20-49A4-4E96-BC82-6A2DEB393347}" dt="2024-02-12T14:40:58.416" v="78"/>
          <ac:spMkLst>
            <pc:docMk/>
            <pc:sldMk cId="479847930" sldId="258"/>
            <ac:spMk id="2" creationId="{3172844E-48CE-4F0D-B149-F0E3CEE43C25}"/>
          </ac:spMkLst>
        </pc:spChg>
        <pc:spChg chg="del">
          <ac:chgData name="Brandy Fair" userId="a70168f4-d026-4359-9646-578fd1690a92" providerId="ADAL" clId="{80842B20-49A4-4E96-BC82-6A2DEB393347}" dt="2024-02-12T14:40:58.416" v="78"/>
          <ac:spMkLst>
            <pc:docMk/>
            <pc:sldMk cId="479847930" sldId="258"/>
            <ac:spMk id="3" creationId="{2B99563F-1D19-49E0-AD9E-0989CC4AA6CB}"/>
          </ac:spMkLst>
        </pc:spChg>
        <pc:spChg chg="add mod">
          <ac:chgData name="Brandy Fair" userId="a70168f4-d026-4359-9646-578fd1690a92" providerId="ADAL" clId="{80842B20-49A4-4E96-BC82-6A2DEB393347}" dt="2024-02-12T14:43:47.244" v="594" actId="20577"/>
          <ac:spMkLst>
            <pc:docMk/>
            <pc:sldMk cId="479847930" sldId="258"/>
            <ac:spMk id="4" creationId="{487AF609-DA04-457C-8C55-7205DEC155CB}"/>
          </ac:spMkLst>
        </pc:spChg>
        <pc:spChg chg="add mod">
          <ac:chgData name="Brandy Fair" userId="a70168f4-d026-4359-9646-578fd1690a92" providerId="ADAL" clId="{80842B20-49A4-4E96-BC82-6A2DEB393347}" dt="2024-02-12T15:18:42.398" v="1660" actId="113"/>
          <ac:spMkLst>
            <pc:docMk/>
            <pc:sldMk cId="479847930" sldId="258"/>
            <ac:spMk id="5" creationId="{746B4AE7-3FF5-4DF3-A4EC-5E9DD2518727}"/>
          </ac:spMkLst>
        </pc:spChg>
        <pc:spChg chg="add mod">
          <ac:chgData name="Brandy Fair" userId="a70168f4-d026-4359-9646-578fd1690a92" providerId="ADAL" clId="{80842B20-49A4-4E96-BC82-6A2DEB393347}" dt="2024-02-12T15:18:46.817" v="1662" actId="113"/>
          <ac:spMkLst>
            <pc:docMk/>
            <pc:sldMk cId="479847930" sldId="258"/>
            <ac:spMk id="6" creationId="{2E77FA07-FA7D-4E9C-8920-FF36E96E56ED}"/>
          </ac:spMkLst>
        </pc:spChg>
        <pc:spChg chg="add mod">
          <ac:chgData name="Brandy Fair" userId="a70168f4-d026-4359-9646-578fd1690a92" providerId="ADAL" clId="{80842B20-49A4-4E96-BC82-6A2DEB393347}" dt="2024-02-12T16:28:26.528" v="2592" actId="6549"/>
          <ac:spMkLst>
            <pc:docMk/>
            <pc:sldMk cId="479847930" sldId="258"/>
            <ac:spMk id="7" creationId="{AF8583B4-3C22-403D-A824-9BE7AF0F72DC}"/>
          </ac:spMkLst>
        </pc:spChg>
        <pc:spChg chg="add mod">
          <ac:chgData name="Brandy Fair" userId="a70168f4-d026-4359-9646-578fd1690a92" providerId="ADAL" clId="{80842B20-49A4-4E96-BC82-6A2DEB393347}" dt="2024-02-12T14:45:23.677" v="618" actId="1076"/>
          <ac:spMkLst>
            <pc:docMk/>
            <pc:sldMk cId="479847930" sldId="258"/>
            <ac:spMk id="8" creationId="{5873D583-A248-4892-83B0-FAA91F404A79}"/>
          </ac:spMkLst>
        </pc:spChg>
        <pc:spChg chg="add mod">
          <ac:chgData name="Brandy Fair" userId="a70168f4-d026-4359-9646-578fd1690a92" providerId="ADAL" clId="{80842B20-49A4-4E96-BC82-6A2DEB393347}" dt="2024-02-12T14:44:53.359" v="610" actId="1076"/>
          <ac:spMkLst>
            <pc:docMk/>
            <pc:sldMk cId="479847930" sldId="258"/>
            <ac:spMk id="9" creationId="{FADC3812-0240-4EC8-BF41-19AF90485725}"/>
          </ac:spMkLst>
        </pc:spChg>
        <pc:spChg chg="add mod">
          <ac:chgData name="Brandy Fair" userId="a70168f4-d026-4359-9646-578fd1690a92" providerId="ADAL" clId="{80842B20-49A4-4E96-BC82-6A2DEB393347}" dt="2024-02-12T14:44:28.412" v="603" actId="14100"/>
          <ac:spMkLst>
            <pc:docMk/>
            <pc:sldMk cId="479847930" sldId="258"/>
            <ac:spMk id="10" creationId="{8ABF2108-E5EC-45B8-B136-5C9A6759B9C7}"/>
          </ac:spMkLst>
        </pc:spChg>
        <pc:graphicFrameChg chg="add del mod">
          <ac:chgData name="Brandy Fair" userId="a70168f4-d026-4359-9646-578fd1690a92" providerId="ADAL" clId="{80842B20-49A4-4E96-BC82-6A2DEB393347}" dt="2024-02-12T14:41:53.116" v="147" actId="478"/>
          <ac:graphicFrameMkLst>
            <pc:docMk/>
            <pc:sldMk cId="479847930" sldId="258"/>
            <ac:graphicFrameMk id="11" creationId="{1640B074-AB88-4004-BDF5-054887698F01}"/>
          </ac:graphicFrameMkLst>
        </pc:graphicFrameChg>
      </pc:sldChg>
      <pc:sldChg chg="addSp delSp modSp add">
        <pc:chgData name="Brandy Fair" userId="a70168f4-d026-4359-9646-578fd1690a92" providerId="ADAL" clId="{80842B20-49A4-4E96-BC82-6A2DEB393347}" dt="2024-02-12T15:41:55.170" v="2581" actId="14734"/>
        <pc:sldMkLst>
          <pc:docMk/>
          <pc:sldMk cId="966223746" sldId="259"/>
        </pc:sldMkLst>
        <pc:spChg chg="del">
          <ac:chgData name="Brandy Fair" userId="a70168f4-d026-4359-9646-578fd1690a92" providerId="ADAL" clId="{80842B20-49A4-4E96-BC82-6A2DEB393347}" dt="2024-02-12T14:46:28.123" v="636"/>
          <ac:spMkLst>
            <pc:docMk/>
            <pc:sldMk cId="966223746" sldId="259"/>
            <ac:spMk id="2" creationId="{6EF22FBB-21C4-4E66-B694-7AE9A88204B5}"/>
          </ac:spMkLst>
        </pc:spChg>
        <pc:spChg chg="del">
          <ac:chgData name="Brandy Fair" userId="a70168f4-d026-4359-9646-578fd1690a92" providerId="ADAL" clId="{80842B20-49A4-4E96-BC82-6A2DEB393347}" dt="2024-02-12T14:46:28.123" v="636"/>
          <ac:spMkLst>
            <pc:docMk/>
            <pc:sldMk cId="966223746" sldId="259"/>
            <ac:spMk id="3" creationId="{AD4599BD-8EAB-4175-8223-E5E05798EF31}"/>
          </ac:spMkLst>
        </pc:spChg>
        <pc:graphicFrameChg chg="add mod modGraphic">
          <ac:chgData name="Brandy Fair" userId="a70168f4-d026-4359-9646-578fd1690a92" providerId="ADAL" clId="{80842B20-49A4-4E96-BC82-6A2DEB393347}" dt="2024-02-12T15:41:55.170" v="2581" actId="14734"/>
          <ac:graphicFrameMkLst>
            <pc:docMk/>
            <pc:sldMk cId="966223746" sldId="259"/>
            <ac:graphicFrameMk id="4" creationId="{5BE58CF7-CBD7-4800-9F64-84729A9AFF29}"/>
          </ac:graphicFrameMkLst>
        </pc:graphicFrameChg>
      </pc:sldChg>
      <pc:sldChg chg="addSp modSp add">
        <pc:chgData name="Brandy Fair" userId="a70168f4-d026-4359-9646-578fd1690a92" providerId="ADAL" clId="{80842B20-49A4-4E96-BC82-6A2DEB393347}" dt="2024-02-12T15:41:05.149" v="2576" actId="207"/>
        <pc:sldMkLst>
          <pc:docMk/>
          <pc:sldMk cId="1244201224" sldId="260"/>
        </pc:sldMkLst>
        <pc:spChg chg="add mod">
          <ac:chgData name="Brandy Fair" userId="a70168f4-d026-4359-9646-578fd1690a92" providerId="ADAL" clId="{80842B20-49A4-4E96-BC82-6A2DEB393347}" dt="2024-02-12T15:08:36.358" v="878" actId="1076"/>
          <ac:spMkLst>
            <pc:docMk/>
            <pc:sldMk cId="1244201224" sldId="260"/>
            <ac:spMk id="2" creationId="{29E6A294-DA95-430F-ACBF-E72FBD88A415}"/>
          </ac:spMkLst>
        </pc:spChg>
        <pc:spChg chg="add mod">
          <ac:chgData name="Brandy Fair" userId="a70168f4-d026-4359-9646-578fd1690a92" providerId="ADAL" clId="{80842B20-49A4-4E96-BC82-6A2DEB393347}" dt="2024-02-12T15:41:05.149" v="2576" actId="207"/>
          <ac:spMkLst>
            <pc:docMk/>
            <pc:sldMk cId="1244201224" sldId="260"/>
            <ac:spMk id="3" creationId="{FF763B2C-2CDE-4C79-8D4F-0BB8F1EDC805}"/>
          </ac:spMkLst>
        </pc:spChg>
        <pc:spChg chg="add mod ord">
          <ac:chgData name="Brandy Fair" userId="a70168f4-d026-4359-9646-578fd1690a92" providerId="ADAL" clId="{80842B20-49A4-4E96-BC82-6A2DEB393347}" dt="2024-02-12T15:08:32.759" v="877" actId="171"/>
          <ac:spMkLst>
            <pc:docMk/>
            <pc:sldMk cId="1244201224" sldId="260"/>
            <ac:spMk id="4" creationId="{E8CF50E2-53FF-4B8C-89BF-46B4FD2D8A79}"/>
          </ac:spMkLst>
        </pc:spChg>
      </pc:sldChg>
      <pc:sldChg chg="addSp delSp modSp add ord">
        <pc:chgData name="Brandy Fair" userId="a70168f4-d026-4359-9646-578fd1690a92" providerId="ADAL" clId="{80842B20-49A4-4E96-BC82-6A2DEB393347}" dt="2024-02-12T15:18:30.884" v="1658"/>
        <pc:sldMkLst>
          <pc:docMk/>
          <pc:sldMk cId="2347384564" sldId="261"/>
        </pc:sldMkLst>
        <pc:spChg chg="mod">
          <ac:chgData name="Brandy Fair" userId="a70168f4-d026-4359-9646-578fd1690a92" providerId="ADAL" clId="{80842B20-49A4-4E96-BC82-6A2DEB393347}" dt="2024-02-12T15:01:31.475" v="756" actId="122"/>
          <ac:spMkLst>
            <pc:docMk/>
            <pc:sldMk cId="2347384564" sldId="261"/>
            <ac:spMk id="2" creationId="{1F7794DF-EB40-4163-8CE1-EB09422D1436}"/>
          </ac:spMkLst>
        </pc:spChg>
        <pc:spChg chg="del">
          <ac:chgData name="Brandy Fair" userId="a70168f4-d026-4359-9646-578fd1690a92" providerId="ADAL" clId="{80842B20-49A4-4E96-BC82-6A2DEB393347}" dt="2024-02-12T15:01:22.983" v="754" actId="478"/>
          <ac:spMkLst>
            <pc:docMk/>
            <pc:sldMk cId="2347384564" sldId="261"/>
            <ac:spMk id="3" creationId="{D1CB87FB-E0C8-4F2F-99F7-55B1C5C27C08}"/>
          </ac:spMkLst>
        </pc:spChg>
        <pc:graphicFrameChg chg="add mod">
          <ac:chgData name="Brandy Fair" userId="a70168f4-d026-4359-9646-578fd1690a92" providerId="ADAL" clId="{80842B20-49A4-4E96-BC82-6A2DEB393347}" dt="2024-02-12T15:01:28.330" v="755" actId="1076"/>
          <ac:graphicFrameMkLst>
            <pc:docMk/>
            <pc:sldMk cId="2347384564" sldId="261"/>
            <ac:graphicFrameMk id="4" creationId="{9FFC62E3-6555-4A95-B9BC-CAB4445EBBBE}"/>
          </ac:graphicFrameMkLst>
        </pc:graphicFrameChg>
      </pc:sldChg>
      <pc:sldChg chg="addSp delSp modSp add">
        <pc:chgData name="Brandy Fair" userId="a70168f4-d026-4359-9646-578fd1690a92" providerId="ADAL" clId="{80842B20-49A4-4E96-BC82-6A2DEB393347}" dt="2024-02-12T15:02:37.610" v="765" actId="1076"/>
        <pc:sldMkLst>
          <pc:docMk/>
          <pc:sldMk cId="450078058" sldId="262"/>
        </pc:sldMkLst>
        <pc:spChg chg="del">
          <ac:chgData name="Brandy Fair" userId="a70168f4-d026-4359-9646-578fd1690a92" providerId="ADAL" clId="{80842B20-49A4-4E96-BC82-6A2DEB393347}" dt="2024-02-12T15:02:16.119" v="759"/>
          <ac:spMkLst>
            <pc:docMk/>
            <pc:sldMk cId="450078058" sldId="262"/>
            <ac:spMk id="2" creationId="{48AC7899-8245-494B-8260-63D324804835}"/>
          </ac:spMkLst>
        </pc:spChg>
        <pc:spChg chg="del">
          <ac:chgData name="Brandy Fair" userId="a70168f4-d026-4359-9646-578fd1690a92" providerId="ADAL" clId="{80842B20-49A4-4E96-BC82-6A2DEB393347}" dt="2024-02-12T15:02:16.119" v="759"/>
          <ac:spMkLst>
            <pc:docMk/>
            <pc:sldMk cId="450078058" sldId="262"/>
            <ac:spMk id="3" creationId="{4A119A3A-9651-4202-8CAE-174EBD34F7A5}"/>
          </ac:spMkLst>
        </pc:spChg>
        <pc:spChg chg="add">
          <ac:chgData name="Brandy Fair" userId="a70168f4-d026-4359-9646-578fd1690a92" providerId="ADAL" clId="{80842B20-49A4-4E96-BC82-6A2DEB393347}" dt="2024-02-12T15:02:05.538" v="758"/>
          <ac:spMkLst>
            <pc:docMk/>
            <pc:sldMk cId="450078058" sldId="262"/>
            <ac:spMk id="5" creationId="{7D6B4498-DA46-45B6-875D-6137DF33385A}"/>
          </ac:spMkLst>
        </pc:spChg>
        <pc:spChg chg="add">
          <ac:chgData name="Brandy Fair" userId="a70168f4-d026-4359-9646-578fd1690a92" providerId="ADAL" clId="{80842B20-49A4-4E96-BC82-6A2DEB393347}" dt="2024-02-12T15:02:05.538" v="758"/>
          <ac:spMkLst>
            <pc:docMk/>
            <pc:sldMk cId="450078058" sldId="262"/>
            <ac:spMk id="6" creationId="{53664545-3DAA-4BB3-8287-FD34A57BAD29}"/>
          </ac:spMkLst>
        </pc:spChg>
        <pc:spChg chg="add mod">
          <ac:chgData name="Brandy Fair" userId="a70168f4-d026-4359-9646-578fd1690a92" providerId="ADAL" clId="{80842B20-49A4-4E96-BC82-6A2DEB393347}" dt="2024-02-12T15:02:37.610" v="765" actId="1076"/>
          <ac:spMkLst>
            <pc:docMk/>
            <pc:sldMk cId="450078058" sldId="262"/>
            <ac:spMk id="7" creationId="{CD64218B-4453-430E-A813-63A590B955DB}"/>
          </ac:spMkLst>
        </pc:spChg>
        <pc:spChg chg="add del mod">
          <ac:chgData name="Brandy Fair" userId="a70168f4-d026-4359-9646-578fd1690a92" providerId="ADAL" clId="{80842B20-49A4-4E96-BC82-6A2DEB393347}" dt="2024-02-12T15:02:19.545" v="760" actId="478"/>
          <ac:spMkLst>
            <pc:docMk/>
            <pc:sldMk cId="450078058" sldId="262"/>
            <ac:spMk id="8" creationId="{508754FE-663C-4E8B-92A2-F6D719F38FC9}"/>
          </ac:spMkLst>
        </pc:spChg>
        <pc:spChg chg="add del mod">
          <ac:chgData name="Brandy Fair" userId="a70168f4-d026-4359-9646-578fd1690a92" providerId="ADAL" clId="{80842B20-49A4-4E96-BC82-6A2DEB393347}" dt="2024-02-12T15:02:21.318" v="761" actId="478"/>
          <ac:spMkLst>
            <pc:docMk/>
            <pc:sldMk cId="450078058" sldId="262"/>
            <ac:spMk id="9" creationId="{5F3E6AC9-912B-4C43-9F7C-34D881A65252}"/>
          </ac:spMkLst>
        </pc:spChg>
        <pc:picChg chg="add mod">
          <ac:chgData name="Brandy Fair" userId="a70168f4-d026-4359-9646-578fd1690a92" providerId="ADAL" clId="{80842B20-49A4-4E96-BC82-6A2DEB393347}" dt="2024-02-12T15:02:33.409" v="764" actId="14100"/>
          <ac:picMkLst>
            <pc:docMk/>
            <pc:sldMk cId="450078058" sldId="262"/>
            <ac:picMk id="4" creationId="{ADF76ABB-1B98-4968-9FED-9CDDD38E00C2}"/>
          </ac:picMkLst>
        </pc:picChg>
      </pc:sldChg>
      <pc:sldChg chg="delSp modSp add">
        <pc:chgData name="Brandy Fair" userId="a70168f4-d026-4359-9646-578fd1690a92" providerId="ADAL" clId="{80842B20-49A4-4E96-BC82-6A2DEB393347}" dt="2024-02-12T15:21:05.781" v="1743" actId="27636"/>
        <pc:sldMkLst>
          <pc:docMk/>
          <pc:sldMk cId="4080873207" sldId="263"/>
        </pc:sldMkLst>
        <pc:spChg chg="del">
          <ac:chgData name="Brandy Fair" userId="a70168f4-d026-4359-9646-578fd1690a92" providerId="ADAL" clId="{80842B20-49A4-4E96-BC82-6A2DEB393347}" dt="2024-02-12T15:18:07.223" v="1657" actId="478"/>
          <ac:spMkLst>
            <pc:docMk/>
            <pc:sldMk cId="4080873207" sldId="263"/>
            <ac:spMk id="2" creationId="{5A3B12DE-7716-4598-A75E-EC02DB80895B}"/>
          </ac:spMkLst>
        </pc:spChg>
        <pc:spChg chg="mod">
          <ac:chgData name="Brandy Fair" userId="a70168f4-d026-4359-9646-578fd1690a92" providerId="ADAL" clId="{80842B20-49A4-4E96-BC82-6A2DEB393347}" dt="2024-02-12T15:21:05.781" v="1743" actId="27636"/>
          <ac:spMkLst>
            <pc:docMk/>
            <pc:sldMk cId="4080873207" sldId="263"/>
            <ac:spMk id="3" creationId="{6A1EE7CC-706B-4690-AD76-00208631A24B}"/>
          </ac:spMkLst>
        </pc:spChg>
      </pc:sldChg>
      <pc:sldChg chg="addSp delSp modSp add">
        <pc:chgData name="Brandy Fair" userId="a70168f4-d026-4359-9646-578fd1690a92" providerId="ADAL" clId="{80842B20-49A4-4E96-BC82-6A2DEB393347}" dt="2024-02-12T15:24:17.882" v="2011" actId="255"/>
        <pc:sldMkLst>
          <pc:docMk/>
          <pc:sldMk cId="3649709881" sldId="264"/>
        </pc:sldMkLst>
        <pc:spChg chg="del">
          <ac:chgData name="Brandy Fair" userId="a70168f4-d026-4359-9646-578fd1690a92" providerId="ADAL" clId="{80842B20-49A4-4E96-BC82-6A2DEB393347}" dt="2024-02-12T15:21:34.483" v="1745"/>
          <ac:spMkLst>
            <pc:docMk/>
            <pc:sldMk cId="3649709881" sldId="264"/>
            <ac:spMk id="2" creationId="{D95D5883-5E76-49B8-8AB7-5832E08EE1A2}"/>
          </ac:spMkLst>
        </pc:spChg>
        <pc:spChg chg="del">
          <ac:chgData name="Brandy Fair" userId="a70168f4-d026-4359-9646-578fd1690a92" providerId="ADAL" clId="{80842B20-49A4-4E96-BC82-6A2DEB393347}" dt="2024-02-12T15:21:34.483" v="1745"/>
          <ac:spMkLst>
            <pc:docMk/>
            <pc:sldMk cId="3649709881" sldId="264"/>
            <ac:spMk id="3" creationId="{3B656182-17DC-4B50-A289-30AE5A556AA5}"/>
          </ac:spMkLst>
        </pc:spChg>
        <pc:spChg chg="del">
          <ac:chgData name="Brandy Fair" userId="a70168f4-d026-4359-9646-578fd1690a92" providerId="ADAL" clId="{80842B20-49A4-4E96-BC82-6A2DEB393347}" dt="2024-02-12T15:21:34.483" v="1745"/>
          <ac:spMkLst>
            <pc:docMk/>
            <pc:sldMk cId="3649709881" sldId="264"/>
            <ac:spMk id="4" creationId="{C91061C9-178D-46A5-A8F6-A92313DA6ED3}"/>
          </ac:spMkLst>
        </pc:spChg>
        <pc:spChg chg="del">
          <ac:chgData name="Brandy Fair" userId="a70168f4-d026-4359-9646-578fd1690a92" providerId="ADAL" clId="{80842B20-49A4-4E96-BC82-6A2DEB393347}" dt="2024-02-12T15:21:34.483" v="1745"/>
          <ac:spMkLst>
            <pc:docMk/>
            <pc:sldMk cId="3649709881" sldId="264"/>
            <ac:spMk id="5" creationId="{01E9B150-376E-4C50-B4FD-A607F27A4191}"/>
          </ac:spMkLst>
        </pc:spChg>
        <pc:spChg chg="del">
          <ac:chgData name="Brandy Fair" userId="a70168f4-d026-4359-9646-578fd1690a92" providerId="ADAL" clId="{80842B20-49A4-4E96-BC82-6A2DEB393347}" dt="2024-02-12T15:21:34.483" v="1745"/>
          <ac:spMkLst>
            <pc:docMk/>
            <pc:sldMk cId="3649709881" sldId="264"/>
            <ac:spMk id="6" creationId="{1B268DE1-4C8E-4453-A6B5-67322CA43C3E}"/>
          </ac:spMkLst>
        </pc:spChg>
        <pc:spChg chg="del">
          <ac:chgData name="Brandy Fair" userId="a70168f4-d026-4359-9646-578fd1690a92" providerId="ADAL" clId="{80842B20-49A4-4E96-BC82-6A2DEB393347}" dt="2024-02-12T15:21:34.483" v="1745"/>
          <ac:spMkLst>
            <pc:docMk/>
            <pc:sldMk cId="3649709881" sldId="264"/>
            <ac:spMk id="7" creationId="{0220EF23-E919-4040-8DC0-823931771D7C}"/>
          </ac:spMkLst>
        </pc:spChg>
        <pc:spChg chg="del">
          <ac:chgData name="Brandy Fair" userId="a70168f4-d026-4359-9646-578fd1690a92" providerId="ADAL" clId="{80842B20-49A4-4E96-BC82-6A2DEB393347}" dt="2024-02-12T15:21:34.483" v="1745"/>
          <ac:spMkLst>
            <pc:docMk/>
            <pc:sldMk cId="3649709881" sldId="264"/>
            <ac:spMk id="8" creationId="{389213D5-BC20-49A8-89B3-9C7979D9A5CC}"/>
          </ac:spMkLst>
        </pc:spChg>
        <pc:spChg chg="add mod">
          <ac:chgData name="Brandy Fair" userId="a70168f4-d026-4359-9646-578fd1690a92" providerId="ADAL" clId="{80842B20-49A4-4E96-BC82-6A2DEB393347}" dt="2024-02-12T15:21:38.529" v="1762" actId="20577"/>
          <ac:spMkLst>
            <pc:docMk/>
            <pc:sldMk cId="3649709881" sldId="264"/>
            <ac:spMk id="9" creationId="{7DBB2D3E-6E15-4D8A-9F32-7EECB9FC24CE}"/>
          </ac:spMkLst>
        </pc:spChg>
        <pc:spChg chg="add mod">
          <ac:chgData name="Brandy Fair" userId="a70168f4-d026-4359-9646-578fd1690a92" providerId="ADAL" clId="{80842B20-49A4-4E96-BC82-6A2DEB393347}" dt="2024-02-12T15:24:17.882" v="2011" actId="255"/>
          <ac:spMkLst>
            <pc:docMk/>
            <pc:sldMk cId="3649709881" sldId="264"/>
            <ac:spMk id="10" creationId="{80C58880-88B8-42F1-A6AB-3AB649D4DC30}"/>
          </ac:spMkLst>
        </pc:spChg>
      </pc:sldChg>
      <pc:sldChg chg="addSp delSp modSp add">
        <pc:chgData name="Brandy Fair" userId="a70168f4-d026-4359-9646-578fd1690a92" providerId="ADAL" clId="{80842B20-49A4-4E96-BC82-6A2DEB393347}" dt="2024-02-12T15:37:43.379" v="2514" actId="20577"/>
        <pc:sldMkLst>
          <pc:docMk/>
          <pc:sldMk cId="3360054954" sldId="265"/>
        </pc:sldMkLst>
        <pc:spChg chg="del">
          <ac:chgData name="Brandy Fair" userId="a70168f4-d026-4359-9646-578fd1690a92" providerId="ADAL" clId="{80842B20-49A4-4E96-BC82-6A2DEB393347}" dt="2024-02-12T15:28:08.642" v="2019"/>
          <ac:spMkLst>
            <pc:docMk/>
            <pc:sldMk cId="3360054954" sldId="265"/>
            <ac:spMk id="2" creationId="{B0EF8C0B-63C0-4FE2-AA56-CB81B8DB60E9}"/>
          </ac:spMkLst>
        </pc:spChg>
        <pc:spChg chg="del">
          <ac:chgData name="Brandy Fair" userId="a70168f4-d026-4359-9646-578fd1690a92" providerId="ADAL" clId="{80842B20-49A4-4E96-BC82-6A2DEB393347}" dt="2024-02-12T15:28:08.642" v="2019"/>
          <ac:spMkLst>
            <pc:docMk/>
            <pc:sldMk cId="3360054954" sldId="265"/>
            <ac:spMk id="3" creationId="{36B509A5-59BD-4FB5-8CAD-3016A2C277AA}"/>
          </ac:spMkLst>
        </pc:spChg>
        <pc:spChg chg="del">
          <ac:chgData name="Brandy Fair" userId="a70168f4-d026-4359-9646-578fd1690a92" providerId="ADAL" clId="{80842B20-49A4-4E96-BC82-6A2DEB393347}" dt="2024-02-12T15:28:08.642" v="2019"/>
          <ac:spMkLst>
            <pc:docMk/>
            <pc:sldMk cId="3360054954" sldId="265"/>
            <ac:spMk id="4" creationId="{CA3F3C74-DB77-4B72-BA1C-C65B94C05380}"/>
          </ac:spMkLst>
        </pc:spChg>
        <pc:spChg chg="del">
          <ac:chgData name="Brandy Fair" userId="a70168f4-d026-4359-9646-578fd1690a92" providerId="ADAL" clId="{80842B20-49A4-4E96-BC82-6A2DEB393347}" dt="2024-02-12T15:28:08.642" v="2019"/>
          <ac:spMkLst>
            <pc:docMk/>
            <pc:sldMk cId="3360054954" sldId="265"/>
            <ac:spMk id="5" creationId="{7C7FFC08-9ED6-4DFE-A772-37896E81E593}"/>
          </ac:spMkLst>
        </pc:spChg>
        <pc:spChg chg="del">
          <ac:chgData name="Brandy Fair" userId="a70168f4-d026-4359-9646-578fd1690a92" providerId="ADAL" clId="{80842B20-49A4-4E96-BC82-6A2DEB393347}" dt="2024-02-12T15:28:08.642" v="2019"/>
          <ac:spMkLst>
            <pc:docMk/>
            <pc:sldMk cId="3360054954" sldId="265"/>
            <ac:spMk id="6" creationId="{0F4003FC-C00A-45C8-9FA1-BFC7066EA716}"/>
          </ac:spMkLst>
        </pc:spChg>
        <pc:spChg chg="del">
          <ac:chgData name="Brandy Fair" userId="a70168f4-d026-4359-9646-578fd1690a92" providerId="ADAL" clId="{80842B20-49A4-4E96-BC82-6A2DEB393347}" dt="2024-02-12T15:28:08.642" v="2019"/>
          <ac:spMkLst>
            <pc:docMk/>
            <pc:sldMk cId="3360054954" sldId="265"/>
            <ac:spMk id="7" creationId="{8D114526-9167-48A9-BBC1-83E10BAB7BD0}"/>
          </ac:spMkLst>
        </pc:spChg>
        <pc:spChg chg="del">
          <ac:chgData name="Brandy Fair" userId="a70168f4-d026-4359-9646-578fd1690a92" providerId="ADAL" clId="{80842B20-49A4-4E96-BC82-6A2DEB393347}" dt="2024-02-12T15:28:08.642" v="2019"/>
          <ac:spMkLst>
            <pc:docMk/>
            <pc:sldMk cId="3360054954" sldId="265"/>
            <ac:spMk id="8" creationId="{0BA94C8C-994A-45FA-ADB4-69E71DEDA222}"/>
          </ac:spMkLst>
        </pc:spChg>
        <pc:spChg chg="add mod ord">
          <ac:chgData name="Brandy Fair" userId="a70168f4-d026-4359-9646-578fd1690a92" providerId="ADAL" clId="{80842B20-49A4-4E96-BC82-6A2DEB393347}" dt="2024-02-12T15:35:04.652" v="2471" actId="171"/>
          <ac:spMkLst>
            <pc:docMk/>
            <pc:sldMk cId="3360054954" sldId="265"/>
            <ac:spMk id="10" creationId="{6AF32D7B-22BA-4238-B026-F96A14D9C8DC}"/>
          </ac:spMkLst>
        </pc:spChg>
        <pc:spChg chg="add mod">
          <ac:chgData name="Brandy Fair" userId="a70168f4-d026-4359-9646-578fd1690a92" providerId="ADAL" clId="{80842B20-49A4-4E96-BC82-6A2DEB393347}" dt="2024-02-12T15:36:41.328" v="2501" actId="1076"/>
          <ac:spMkLst>
            <pc:docMk/>
            <pc:sldMk cId="3360054954" sldId="265"/>
            <ac:spMk id="11" creationId="{64DFDE51-2DE1-440B-8577-0D6F581AA0B1}"/>
          </ac:spMkLst>
        </pc:spChg>
        <pc:graphicFrameChg chg="add mod modGraphic">
          <ac:chgData name="Brandy Fair" userId="a70168f4-d026-4359-9646-578fd1690a92" providerId="ADAL" clId="{80842B20-49A4-4E96-BC82-6A2DEB393347}" dt="2024-02-12T15:37:43.379" v="2514" actId="20577"/>
          <ac:graphicFrameMkLst>
            <pc:docMk/>
            <pc:sldMk cId="3360054954" sldId="265"/>
            <ac:graphicFrameMk id="9" creationId="{B0A7AFAE-BC54-4B17-B574-DAEF64A994B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86E7C-4CBF-2B4A-A718-4E85C43AFA27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5D5DA1A3-59F8-A94A-94B3-448DFC33A166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 Checklist Report</a:t>
          </a:r>
        </a:p>
      </dgm:t>
    </dgm:pt>
    <dgm:pt modelId="{D1DD02B0-52F0-E54A-89E0-968FD71EA647}" type="parTrans" cxnId="{DC8C99B1-07BD-354E-9EBF-5CEBAB093C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71AD8E-4630-E342-AAD3-088B01D41E20}" type="sibTrans" cxnId="{DC8C99B1-07BD-354E-9EBF-5CEBAB093CB9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FE8D9216-F494-C548-9444-BE63D5A870B6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Meet with Review Team</a:t>
          </a:r>
        </a:p>
      </dgm:t>
    </dgm:pt>
    <dgm:pt modelId="{70F43E89-2C20-9641-8EEB-E6A835782589}" type="parTrans" cxnId="{0EF9325D-96F5-954B-B11D-B4DB61FE06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9A7B91-9513-6A47-AE04-D3D47550F56E}" type="sibTrans" cxnId="{0EF9325D-96F5-954B-B11D-B4DB61FE0622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D6046E2-59EA-8341-ACB8-C4FFECD7DA5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Complete compiled Checklist Report &amp; Heatmap</a:t>
          </a:r>
        </a:p>
      </dgm:t>
    </dgm:pt>
    <dgm:pt modelId="{FB228B32-260A-6F40-B116-A6383EA6DE40}" type="parTrans" cxnId="{E39687EE-843D-6241-9156-0C3E55E2AB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787218-D9CE-BF4B-8A1F-DA66D1601BC1}" type="sibTrans" cxnId="{E39687EE-843D-6241-9156-0C3E55E2AB1F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CDA41BB-9605-9A4B-A791-3CA06AC1307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Presentation to the PRSC group</a:t>
          </a:r>
        </a:p>
      </dgm:t>
    </dgm:pt>
    <dgm:pt modelId="{8450BB0E-A1A9-0644-B1DF-F9BC383D6444}" type="parTrans" cxnId="{E034EB58-2619-6548-8553-257C70C15C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F6816E-D451-3240-8313-4C8A71B0B521}" type="sibTrans" cxnId="{E034EB58-2619-6548-8553-257C70C15C4F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2B2D323-453F-3144-BCB8-2C87B266D331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Senior Reviewer completes Summary</a:t>
          </a:r>
        </a:p>
      </dgm:t>
    </dgm:pt>
    <dgm:pt modelId="{0AB0331C-B942-954F-A4E1-C9B1A83B38B6}" type="parTrans" cxnId="{E9557F22-D4CE-7844-A54A-114CEE2AAF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1A7F6C-F576-F040-AA30-DB8B7C9DB88B}" type="sibTrans" cxnId="{E9557F22-D4CE-7844-A54A-114CEE2AAF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C4BC1B-2BAC-8D4B-8F50-E938E7DB0A54}" type="pres">
      <dgm:prSet presAssocID="{D3B86E7C-4CBF-2B4A-A718-4E85C43AFA27}" presName="Name0" presStyleCnt="0">
        <dgm:presLayoutVars>
          <dgm:dir/>
          <dgm:resizeHandles val="exact"/>
        </dgm:presLayoutVars>
      </dgm:prSet>
      <dgm:spPr/>
    </dgm:pt>
    <dgm:pt modelId="{58F28742-740A-5D4B-993D-17FEFED55E96}" type="pres">
      <dgm:prSet presAssocID="{5D5DA1A3-59F8-A94A-94B3-448DFC33A166}" presName="node" presStyleLbl="node1" presStyleIdx="0" presStyleCnt="5" custScaleY="114470">
        <dgm:presLayoutVars>
          <dgm:bulletEnabled val="1"/>
        </dgm:presLayoutVars>
      </dgm:prSet>
      <dgm:spPr/>
    </dgm:pt>
    <dgm:pt modelId="{1FFDEC6E-E1AD-FE4A-96B3-E8313C38E06C}" type="pres">
      <dgm:prSet presAssocID="{EF71AD8E-4630-E342-AAD3-088B01D41E20}" presName="sibTrans" presStyleLbl="sibTrans2D1" presStyleIdx="0" presStyleCnt="4"/>
      <dgm:spPr/>
    </dgm:pt>
    <dgm:pt modelId="{29083989-7290-9D4C-92B8-54EDF9C38B36}" type="pres">
      <dgm:prSet presAssocID="{EF71AD8E-4630-E342-AAD3-088B01D41E20}" presName="connectorText" presStyleLbl="sibTrans2D1" presStyleIdx="0" presStyleCnt="4"/>
      <dgm:spPr/>
    </dgm:pt>
    <dgm:pt modelId="{29E31F50-EC14-9A43-A51D-5F30B36294B0}" type="pres">
      <dgm:prSet presAssocID="{FE8D9216-F494-C548-9444-BE63D5A870B6}" presName="node" presStyleLbl="node1" presStyleIdx="1" presStyleCnt="5" custScaleY="114470">
        <dgm:presLayoutVars>
          <dgm:bulletEnabled val="1"/>
        </dgm:presLayoutVars>
      </dgm:prSet>
      <dgm:spPr/>
    </dgm:pt>
    <dgm:pt modelId="{0339B5DA-2068-F149-BE0F-66BFD6472F15}" type="pres">
      <dgm:prSet presAssocID="{A99A7B91-9513-6A47-AE04-D3D47550F56E}" presName="sibTrans" presStyleLbl="sibTrans2D1" presStyleIdx="1" presStyleCnt="4"/>
      <dgm:spPr/>
    </dgm:pt>
    <dgm:pt modelId="{29E01C9E-F82D-524C-8839-A59A7A573E1E}" type="pres">
      <dgm:prSet presAssocID="{A99A7B91-9513-6A47-AE04-D3D47550F56E}" presName="connectorText" presStyleLbl="sibTrans2D1" presStyleIdx="1" presStyleCnt="4"/>
      <dgm:spPr/>
    </dgm:pt>
    <dgm:pt modelId="{64CA75A2-49A6-5542-AD83-F8627C9A7A1C}" type="pres">
      <dgm:prSet presAssocID="{6D6046E2-59EA-8341-ACB8-C4FFECD7DA57}" presName="node" presStyleLbl="node1" presStyleIdx="2" presStyleCnt="5" custScaleY="114470">
        <dgm:presLayoutVars>
          <dgm:bulletEnabled val="1"/>
        </dgm:presLayoutVars>
      </dgm:prSet>
      <dgm:spPr/>
    </dgm:pt>
    <dgm:pt modelId="{835682CE-5A2D-0946-B342-5625262F07A6}" type="pres">
      <dgm:prSet presAssocID="{84787218-D9CE-BF4B-8A1F-DA66D1601BC1}" presName="sibTrans" presStyleLbl="sibTrans2D1" presStyleIdx="2" presStyleCnt="4"/>
      <dgm:spPr/>
    </dgm:pt>
    <dgm:pt modelId="{50D1C145-96C1-FF4C-B370-7EEC3A7A2E1F}" type="pres">
      <dgm:prSet presAssocID="{84787218-D9CE-BF4B-8A1F-DA66D1601BC1}" presName="connectorText" presStyleLbl="sibTrans2D1" presStyleIdx="2" presStyleCnt="4"/>
      <dgm:spPr/>
    </dgm:pt>
    <dgm:pt modelId="{04AC9941-23BE-7B44-B999-B0EA4010D70D}" type="pres">
      <dgm:prSet presAssocID="{BCDA41BB-9605-9A4B-A791-3CA06AC1307C}" presName="node" presStyleLbl="node1" presStyleIdx="3" presStyleCnt="5" custScaleY="114470">
        <dgm:presLayoutVars>
          <dgm:bulletEnabled val="1"/>
        </dgm:presLayoutVars>
      </dgm:prSet>
      <dgm:spPr/>
    </dgm:pt>
    <dgm:pt modelId="{CFD0F444-9088-EF46-919D-C5C790091CB3}" type="pres">
      <dgm:prSet presAssocID="{E3F6816E-D451-3240-8313-4C8A71B0B521}" presName="sibTrans" presStyleLbl="sibTrans2D1" presStyleIdx="3" presStyleCnt="4"/>
      <dgm:spPr/>
    </dgm:pt>
    <dgm:pt modelId="{4CD14384-0F8A-E049-9DA6-258488D2CD45}" type="pres">
      <dgm:prSet presAssocID="{E3F6816E-D451-3240-8313-4C8A71B0B521}" presName="connectorText" presStyleLbl="sibTrans2D1" presStyleIdx="3" presStyleCnt="4"/>
      <dgm:spPr/>
    </dgm:pt>
    <dgm:pt modelId="{932BAEFA-114B-D94E-9349-C969799070E5}" type="pres">
      <dgm:prSet presAssocID="{B2B2D323-453F-3144-BCB8-2C87B266D331}" presName="node" presStyleLbl="node1" presStyleIdx="4" presStyleCnt="5" custScaleY="114470">
        <dgm:presLayoutVars>
          <dgm:bulletEnabled val="1"/>
        </dgm:presLayoutVars>
      </dgm:prSet>
      <dgm:spPr/>
    </dgm:pt>
  </dgm:ptLst>
  <dgm:cxnLst>
    <dgm:cxn modelId="{11DFE50E-1B20-4A44-9062-EDB57D6E4AA4}" type="presOf" srcId="{D3B86E7C-4CBF-2B4A-A718-4E85C43AFA27}" destId="{C0C4BC1B-2BAC-8D4B-8F50-E938E7DB0A54}" srcOrd="0" destOrd="0" presId="urn:microsoft.com/office/officeart/2005/8/layout/process1"/>
    <dgm:cxn modelId="{E9557F22-D4CE-7844-A54A-114CEE2AAFFC}" srcId="{D3B86E7C-4CBF-2B4A-A718-4E85C43AFA27}" destId="{B2B2D323-453F-3144-BCB8-2C87B266D331}" srcOrd="4" destOrd="0" parTransId="{0AB0331C-B942-954F-A4E1-C9B1A83B38B6}" sibTransId="{0D1A7F6C-F576-F040-AA30-DB8B7C9DB88B}"/>
    <dgm:cxn modelId="{A2D64729-DA71-2D46-8B08-EBF82BA2233F}" type="presOf" srcId="{B2B2D323-453F-3144-BCB8-2C87B266D331}" destId="{932BAEFA-114B-D94E-9349-C969799070E5}" srcOrd="0" destOrd="0" presId="urn:microsoft.com/office/officeart/2005/8/layout/process1"/>
    <dgm:cxn modelId="{0EF9325D-96F5-954B-B11D-B4DB61FE0622}" srcId="{D3B86E7C-4CBF-2B4A-A718-4E85C43AFA27}" destId="{FE8D9216-F494-C548-9444-BE63D5A870B6}" srcOrd="1" destOrd="0" parTransId="{70F43E89-2C20-9641-8EEB-E6A835782589}" sibTransId="{A99A7B91-9513-6A47-AE04-D3D47550F56E}"/>
    <dgm:cxn modelId="{62F9EE5E-C61C-4146-87E7-33EBCB4EF1B0}" type="presOf" srcId="{A99A7B91-9513-6A47-AE04-D3D47550F56E}" destId="{0339B5DA-2068-F149-BE0F-66BFD6472F15}" srcOrd="0" destOrd="0" presId="urn:microsoft.com/office/officeart/2005/8/layout/process1"/>
    <dgm:cxn modelId="{FED1F345-F6A2-DF49-819A-D89577DB0E56}" type="presOf" srcId="{BCDA41BB-9605-9A4B-A791-3CA06AC1307C}" destId="{04AC9941-23BE-7B44-B999-B0EA4010D70D}" srcOrd="0" destOrd="0" presId="urn:microsoft.com/office/officeart/2005/8/layout/process1"/>
    <dgm:cxn modelId="{FAE52466-26F7-9245-B735-89BDBFF0867C}" type="presOf" srcId="{5D5DA1A3-59F8-A94A-94B3-448DFC33A166}" destId="{58F28742-740A-5D4B-993D-17FEFED55E96}" srcOrd="0" destOrd="0" presId="urn:microsoft.com/office/officeart/2005/8/layout/process1"/>
    <dgm:cxn modelId="{63679846-4A8D-A54C-A9C6-A3FCAB9DEA47}" type="presOf" srcId="{84787218-D9CE-BF4B-8A1F-DA66D1601BC1}" destId="{50D1C145-96C1-FF4C-B370-7EEC3A7A2E1F}" srcOrd="1" destOrd="0" presId="urn:microsoft.com/office/officeart/2005/8/layout/process1"/>
    <dgm:cxn modelId="{E034EB58-2619-6548-8553-257C70C15C4F}" srcId="{D3B86E7C-4CBF-2B4A-A718-4E85C43AFA27}" destId="{BCDA41BB-9605-9A4B-A791-3CA06AC1307C}" srcOrd="3" destOrd="0" parTransId="{8450BB0E-A1A9-0644-B1DF-F9BC383D6444}" sibTransId="{E3F6816E-D451-3240-8313-4C8A71B0B521}"/>
    <dgm:cxn modelId="{85FAC48A-63BF-694B-A2B1-F62D70B4B24D}" type="presOf" srcId="{6D6046E2-59EA-8341-ACB8-C4FFECD7DA57}" destId="{64CA75A2-49A6-5542-AD83-F8627C9A7A1C}" srcOrd="0" destOrd="0" presId="urn:microsoft.com/office/officeart/2005/8/layout/process1"/>
    <dgm:cxn modelId="{CB1F5597-0803-4047-91D3-0381C5F5B9BF}" type="presOf" srcId="{E3F6816E-D451-3240-8313-4C8A71B0B521}" destId="{4CD14384-0F8A-E049-9DA6-258488D2CD45}" srcOrd="1" destOrd="0" presId="urn:microsoft.com/office/officeart/2005/8/layout/process1"/>
    <dgm:cxn modelId="{075A679A-BF68-ED41-B482-13F332ECBEE9}" type="presOf" srcId="{E3F6816E-D451-3240-8313-4C8A71B0B521}" destId="{CFD0F444-9088-EF46-919D-C5C790091CB3}" srcOrd="0" destOrd="0" presId="urn:microsoft.com/office/officeart/2005/8/layout/process1"/>
    <dgm:cxn modelId="{E85DB1A0-2017-8648-9849-CE53B5548084}" type="presOf" srcId="{FE8D9216-F494-C548-9444-BE63D5A870B6}" destId="{29E31F50-EC14-9A43-A51D-5F30B36294B0}" srcOrd="0" destOrd="0" presId="urn:microsoft.com/office/officeart/2005/8/layout/process1"/>
    <dgm:cxn modelId="{16A082B0-0064-3E4E-A264-C663B75AC6D9}" type="presOf" srcId="{EF71AD8E-4630-E342-AAD3-088B01D41E20}" destId="{29083989-7290-9D4C-92B8-54EDF9C38B36}" srcOrd="1" destOrd="0" presId="urn:microsoft.com/office/officeart/2005/8/layout/process1"/>
    <dgm:cxn modelId="{DC8C99B1-07BD-354E-9EBF-5CEBAB093CB9}" srcId="{D3B86E7C-4CBF-2B4A-A718-4E85C43AFA27}" destId="{5D5DA1A3-59F8-A94A-94B3-448DFC33A166}" srcOrd="0" destOrd="0" parTransId="{D1DD02B0-52F0-E54A-89E0-968FD71EA647}" sibTransId="{EF71AD8E-4630-E342-AAD3-088B01D41E20}"/>
    <dgm:cxn modelId="{A4EC73C2-ED76-4346-9DE4-155CF514E846}" type="presOf" srcId="{EF71AD8E-4630-E342-AAD3-088B01D41E20}" destId="{1FFDEC6E-E1AD-FE4A-96B3-E8313C38E06C}" srcOrd="0" destOrd="0" presId="urn:microsoft.com/office/officeart/2005/8/layout/process1"/>
    <dgm:cxn modelId="{E5C7E6D6-89B5-DA4E-97D4-85280DE7E435}" type="presOf" srcId="{A99A7B91-9513-6A47-AE04-D3D47550F56E}" destId="{29E01C9E-F82D-524C-8839-A59A7A573E1E}" srcOrd="1" destOrd="0" presId="urn:microsoft.com/office/officeart/2005/8/layout/process1"/>
    <dgm:cxn modelId="{405797E3-0055-D942-83E4-2522EC14B2EF}" type="presOf" srcId="{84787218-D9CE-BF4B-8A1F-DA66D1601BC1}" destId="{835682CE-5A2D-0946-B342-5625262F07A6}" srcOrd="0" destOrd="0" presId="urn:microsoft.com/office/officeart/2005/8/layout/process1"/>
    <dgm:cxn modelId="{E39687EE-843D-6241-9156-0C3E55E2AB1F}" srcId="{D3B86E7C-4CBF-2B4A-A718-4E85C43AFA27}" destId="{6D6046E2-59EA-8341-ACB8-C4FFECD7DA57}" srcOrd="2" destOrd="0" parTransId="{FB228B32-260A-6F40-B116-A6383EA6DE40}" sibTransId="{84787218-D9CE-BF4B-8A1F-DA66D1601BC1}"/>
    <dgm:cxn modelId="{6501973E-5EE8-0841-8BBD-D404235AD829}" type="presParOf" srcId="{C0C4BC1B-2BAC-8D4B-8F50-E938E7DB0A54}" destId="{58F28742-740A-5D4B-993D-17FEFED55E96}" srcOrd="0" destOrd="0" presId="urn:microsoft.com/office/officeart/2005/8/layout/process1"/>
    <dgm:cxn modelId="{08A71D33-83A6-E743-B7DD-89E38DB1039B}" type="presParOf" srcId="{C0C4BC1B-2BAC-8D4B-8F50-E938E7DB0A54}" destId="{1FFDEC6E-E1AD-FE4A-96B3-E8313C38E06C}" srcOrd="1" destOrd="0" presId="urn:microsoft.com/office/officeart/2005/8/layout/process1"/>
    <dgm:cxn modelId="{55F555BB-6986-B14F-BC87-BC478A79D7B4}" type="presParOf" srcId="{1FFDEC6E-E1AD-FE4A-96B3-E8313C38E06C}" destId="{29083989-7290-9D4C-92B8-54EDF9C38B36}" srcOrd="0" destOrd="0" presId="urn:microsoft.com/office/officeart/2005/8/layout/process1"/>
    <dgm:cxn modelId="{B0101284-30E4-0E4D-9F6E-EE3BC9722DB5}" type="presParOf" srcId="{C0C4BC1B-2BAC-8D4B-8F50-E938E7DB0A54}" destId="{29E31F50-EC14-9A43-A51D-5F30B36294B0}" srcOrd="2" destOrd="0" presId="urn:microsoft.com/office/officeart/2005/8/layout/process1"/>
    <dgm:cxn modelId="{58DE68C7-E2F0-5A40-ABC0-62B0F8742A60}" type="presParOf" srcId="{C0C4BC1B-2BAC-8D4B-8F50-E938E7DB0A54}" destId="{0339B5DA-2068-F149-BE0F-66BFD6472F15}" srcOrd="3" destOrd="0" presId="urn:microsoft.com/office/officeart/2005/8/layout/process1"/>
    <dgm:cxn modelId="{111776E2-D563-F74D-8C7A-B479FC8BA29D}" type="presParOf" srcId="{0339B5DA-2068-F149-BE0F-66BFD6472F15}" destId="{29E01C9E-F82D-524C-8839-A59A7A573E1E}" srcOrd="0" destOrd="0" presId="urn:microsoft.com/office/officeart/2005/8/layout/process1"/>
    <dgm:cxn modelId="{005E189D-A6D3-4E47-829B-8A416003FB8E}" type="presParOf" srcId="{C0C4BC1B-2BAC-8D4B-8F50-E938E7DB0A54}" destId="{64CA75A2-49A6-5542-AD83-F8627C9A7A1C}" srcOrd="4" destOrd="0" presId="urn:microsoft.com/office/officeart/2005/8/layout/process1"/>
    <dgm:cxn modelId="{C62A732D-A4E9-F24C-BE97-35FDB069CCE1}" type="presParOf" srcId="{C0C4BC1B-2BAC-8D4B-8F50-E938E7DB0A54}" destId="{835682CE-5A2D-0946-B342-5625262F07A6}" srcOrd="5" destOrd="0" presId="urn:microsoft.com/office/officeart/2005/8/layout/process1"/>
    <dgm:cxn modelId="{9E54AFEB-9F46-9E4F-81FF-1C70B3A21C0F}" type="presParOf" srcId="{835682CE-5A2D-0946-B342-5625262F07A6}" destId="{50D1C145-96C1-FF4C-B370-7EEC3A7A2E1F}" srcOrd="0" destOrd="0" presId="urn:microsoft.com/office/officeart/2005/8/layout/process1"/>
    <dgm:cxn modelId="{E86EE0A8-E85D-8D48-ADA3-888AD96C415B}" type="presParOf" srcId="{C0C4BC1B-2BAC-8D4B-8F50-E938E7DB0A54}" destId="{04AC9941-23BE-7B44-B999-B0EA4010D70D}" srcOrd="6" destOrd="0" presId="urn:microsoft.com/office/officeart/2005/8/layout/process1"/>
    <dgm:cxn modelId="{D0C84079-BA2C-4841-B281-791F9403027F}" type="presParOf" srcId="{C0C4BC1B-2BAC-8D4B-8F50-E938E7DB0A54}" destId="{CFD0F444-9088-EF46-919D-C5C790091CB3}" srcOrd="7" destOrd="0" presId="urn:microsoft.com/office/officeart/2005/8/layout/process1"/>
    <dgm:cxn modelId="{6FA0E2A4-D844-3542-A88D-264CE7B5ECF8}" type="presParOf" srcId="{CFD0F444-9088-EF46-919D-C5C790091CB3}" destId="{4CD14384-0F8A-E049-9DA6-258488D2CD45}" srcOrd="0" destOrd="0" presId="urn:microsoft.com/office/officeart/2005/8/layout/process1"/>
    <dgm:cxn modelId="{7EF069F9-2DD6-1745-B659-E477487EE906}" type="presParOf" srcId="{C0C4BC1B-2BAC-8D4B-8F50-E938E7DB0A54}" destId="{932BAEFA-114B-D94E-9349-C969799070E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28742-740A-5D4B-993D-17FEFED55E96}">
      <dsp:nvSpPr>
        <dsp:cNvPr id="0" name=""/>
        <dsp:cNvSpPr/>
      </dsp:nvSpPr>
      <dsp:spPr>
        <a:xfrm>
          <a:off x="5848" y="837029"/>
          <a:ext cx="1812901" cy="182879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 Checklist Report</a:t>
          </a:r>
        </a:p>
      </dsp:txBody>
      <dsp:txXfrm>
        <a:off x="58946" y="890127"/>
        <a:ext cx="1706705" cy="1722599"/>
      </dsp:txXfrm>
    </dsp:sp>
    <dsp:sp modelId="{1FFDEC6E-E1AD-FE4A-96B3-E8313C38E06C}">
      <dsp:nvSpPr>
        <dsp:cNvPr id="0" name=""/>
        <dsp:cNvSpPr/>
      </dsp:nvSpPr>
      <dsp:spPr>
        <a:xfrm>
          <a:off x="2000039" y="1526627"/>
          <a:ext cx="384335" cy="449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solidFill>
              <a:schemeClr val="tx1"/>
            </a:solidFill>
          </a:endParaRPr>
        </a:p>
      </dsp:txBody>
      <dsp:txXfrm>
        <a:off x="2000039" y="1616547"/>
        <a:ext cx="269035" cy="269759"/>
      </dsp:txXfrm>
    </dsp:sp>
    <dsp:sp modelId="{29E31F50-EC14-9A43-A51D-5F30B36294B0}">
      <dsp:nvSpPr>
        <dsp:cNvPr id="0" name=""/>
        <dsp:cNvSpPr/>
      </dsp:nvSpPr>
      <dsp:spPr>
        <a:xfrm>
          <a:off x="2543910" y="837029"/>
          <a:ext cx="1812901" cy="182879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Meet with Review Team</a:t>
          </a:r>
        </a:p>
      </dsp:txBody>
      <dsp:txXfrm>
        <a:off x="2597008" y="890127"/>
        <a:ext cx="1706705" cy="1722599"/>
      </dsp:txXfrm>
    </dsp:sp>
    <dsp:sp modelId="{0339B5DA-2068-F149-BE0F-66BFD6472F15}">
      <dsp:nvSpPr>
        <dsp:cNvPr id="0" name=""/>
        <dsp:cNvSpPr/>
      </dsp:nvSpPr>
      <dsp:spPr>
        <a:xfrm>
          <a:off x="4538102" y="1526627"/>
          <a:ext cx="384335" cy="449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solidFill>
              <a:schemeClr val="tx1"/>
            </a:solidFill>
          </a:endParaRPr>
        </a:p>
      </dsp:txBody>
      <dsp:txXfrm>
        <a:off x="4538102" y="1616547"/>
        <a:ext cx="269035" cy="269759"/>
      </dsp:txXfrm>
    </dsp:sp>
    <dsp:sp modelId="{64CA75A2-49A6-5542-AD83-F8627C9A7A1C}">
      <dsp:nvSpPr>
        <dsp:cNvPr id="0" name=""/>
        <dsp:cNvSpPr/>
      </dsp:nvSpPr>
      <dsp:spPr>
        <a:xfrm>
          <a:off x="5081972" y="837029"/>
          <a:ext cx="1812901" cy="182879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Complete compiled Checklist Report &amp; Heatmap</a:t>
          </a:r>
        </a:p>
      </dsp:txBody>
      <dsp:txXfrm>
        <a:off x="5135070" y="890127"/>
        <a:ext cx="1706705" cy="1722599"/>
      </dsp:txXfrm>
    </dsp:sp>
    <dsp:sp modelId="{835682CE-5A2D-0946-B342-5625262F07A6}">
      <dsp:nvSpPr>
        <dsp:cNvPr id="0" name=""/>
        <dsp:cNvSpPr/>
      </dsp:nvSpPr>
      <dsp:spPr>
        <a:xfrm>
          <a:off x="7076164" y="1526627"/>
          <a:ext cx="384335" cy="449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solidFill>
              <a:schemeClr val="tx1"/>
            </a:solidFill>
          </a:endParaRPr>
        </a:p>
      </dsp:txBody>
      <dsp:txXfrm>
        <a:off x="7076164" y="1616547"/>
        <a:ext cx="269035" cy="269759"/>
      </dsp:txXfrm>
    </dsp:sp>
    <dsp:sp modelId="{04AC9941-23BE-7B44-B999-B0EA4010D70D}">
      <dsp:nvSpPr>
        <dsp:cNvPr id="0" name=""/>
        <dsp:cNvSpPr/>
      </dsp:nvSpPr>
      <dsp:spPr>
        <a:xfrm>
          <a:off x="7620034" y="837029"/>
          <a:ext cx="1812901" cy="182879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Presentation to the PRSC group</a:t>
          </a:r>
        </a:p>
      </dsp:txBody>
      <dsp:txXfrm>
        <a:off x="7673132" y="890127"/>
        <a:ext cx="1706705" cy="1722599"/>
      </dsp:txXfrm>
    </dsp:sp>
    <dsp:sp modelId="{CFD0F444-9088-EF46-919D-C5C790091CB3}">
      <dsp:nvSpPr>
        <dsp:cNvPr id="0" name=""/>
        <dsp:cNvSpPr/>
      </dsp:nvSpPr>
      <dsp:spPr>
        <a:xfrm>
          <a:off x="9614226" y="1526627"/>
          <a:ext cx="384335" cy="449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solidFill>
              <a:schemeClr val="tx1"/>
            </a:solidFill>
          </a:endParaRPr>
        </a:p>
      </dsp:txBody>
      <dsp:txXfrm>
        <a:off x="9614226" y="1616547"/>
        <a:ext cx="269035" cy="269759"/>
      </dsp:txXfrm>
    </dsp:sp>
    <dsp:sp modelId="{932BAEFA-114B-D94E-9349-C969799070E5}">
      <dsp:nvSpPr>
        <dsp:cNvPr id="0" name=""/>
        <dsp:cNvSpPr/>
      </dsp:nvSpPr>
      <dsp:spPr>
        <a:xfrm>
          <a:off x="10158097" y="837029"/>
          <a:ext cx="1812901" cy="182879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Senior Reviewer completes Summary</a:t>
          </a:r>
        </a:p>
      </dsp:txBody>
      <dsp:txXfrm>
        <a:off x="10211195" y="890127"/>
        <a:ext cx="1706705" cy="1722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CC029BF-17FD-4CF9-ABAD-AA6CE93B8971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6296CE2-CABD-4525-B945-8D7206BF4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29BF-17FD-4CF9-ABAD-AA6CE93B8971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CE2-CABD-4525-B945-8D7206BF4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5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29BF-17FD-4CF9-ABAD-AA6CE93B8971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CE2-CABD-4525-B945-8D7206BF4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5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29BF-17FD-4CF9-ABAD-AA6CE93B8971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CE2-CABD-4525-B945-8D7206BF4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9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29BF-17FD-4CF9-ABAD-AA6CE93B8971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CE2-CABD-4525-B945-8D7206BF4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4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29BF-17FD-4CF9-ABAD-AA6CE93B8971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CE2-CABD-4525-B945-8D7206BF4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57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29BF-17FD-4CF9-ABAD-AA6CE93B8971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CE2-CABD-4525-B945-8D7206BF4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81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CC029BF-17FD-4CF9-ABAD-AA6CE93B8971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CE2-CABD-4525-B945-8D7206BF4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3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CC029BF-17FD-4CF9-ABAD-AA6CE93B8971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CE2-CABD-4525-B945-8D7206BF4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3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29BF-17FD-4CF9-ABAD-AA6CE93B8971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CE2-CABD-4525-B945-8D7206BF4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29BF-17FD-4CF9-ABAD-AA6CE93B8971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CE2-CABD-4525-B945-8D7206BF4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29BF-17FD-4CF9-ABAD-AA6CE93B8971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CE2-CABD-4525-B945-8D7206BF4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29BF-17FD-4CF9-ABAD-AA6CE93B8971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CE2-CABD-4525-B945-8D7206BF4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1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29BF-17FD-4CF9-ABAD-AA6CE93B8971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CE2-CABD-4525-B945-8D7206BF4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9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29BF-17FD-4CF9-ABAD-AA6CE93B8971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CE2-CABD-4525-B945-8D7206BF4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8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29BF-17FD-4CF9-ABAD-AA6CE93B8971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CE2-CABD-4525-B945-8D7206BF4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2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29BF-17FD-4CF9-ABAD-AA6CE93B8971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6CE2-CABD-4525-B945-8D7206BF4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7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CC029BF-17FD-4CF9-ABAD-AA6CE93B8971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6296CE2-CABD-4525-B945-8D7206BF4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9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B6B0-653B-4E4A-98E8-79D454BD2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899583"/>
            <a:ext cx="8825658" cy="2677648"/>
          </a:xfrm>
        </p:spPr>
        <p:txBody>
          <a:bodyPr/>
          <a:lstStyle/>
          <a:p>
            <a:r>
              <a:rPr lang="en-US" sz="4400" dirty="0"/>
              <a:t>Program Review Steering Committee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24B59-C820-409C-9C0A-01BC21E8E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734393"/>
            <a:ext cx="8825658" cy="8614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2024 Kick-Off Meeting</a:t>
            </a:r>
          </a:p>
        </p:txBody>
      </p:sp>
    </p:spTree>
    <p:extLst>
      <p:ext uri="{BB962C8B-B14F-4D97-AF65-F5344CB8AC3E}">
        <p14:creationId xmlns:p14="http://schemas.microsoft.com/office/powerpoint/2010/main" val="999762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DBB2D3E-6E15-4D8A-9F32-7EECB9FC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Summary/Questions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C58880-88B8-42F1-A6AB-3AB649D4D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2414588"/>
            <a:ext cx="9566275" cy="3605212"/>
          </a:xfrm>
        </p:spPr>
        <p:txBody>
          <a:bodyPr>
            <a:noAutofit/>
          </a:bodyPr>
          <a:lstStyle/>
          <a:p>
            <a:r>
              <a:rPr lang="en-US" sz="2000" dirty="0"/>
              <a:t>Program Assignments</a:t>
            </a:r>
          </a:p>
          <a:p>
            <a:r>
              <a:rPr lang="en-US" sz="2000" dirty="0"/>
              <a:t>Committee Roles</a:t>
            </a:r>
          </a:p>
          <a:p>
            <a:r>
              <a:rPr lang="en-US" sz="2000" dirty="0"/>
              <a:t>Timelines/Meetings</a:t>
            </a:r>
          </a:p>
          <a:p>
            <a:endParaRPr lang="en-US" sz="2000" dirty="0"/>
          </a:p>
          <a:p>
            <a:r>
              <a:rPr lang="en-US" sz="2000" dirty="0"/>
              <a:t>Wait until Feb. 19</a:t>
            </a:r>
            <a:r>
              <a:rPr lang="en-US" sz="2000" baseline="30000" dirty="0"/>
              <a:t>th</a:t>
            </a:r>
            <a:r>
              <a:rPr lang="en-US" sz="2000" dirty="0"/>
              <a:t> to begin reviewing documents</a:t>
            </a:r>
          </a:p>
          <a:p>
            <a:endParaRPr lang="en-US" sz="2000" dirty="0"/>
          </a:p>
          <a:p>
            <a:r>
              <a:rPr lang="en-US" sz="2000" dirty="0"/>
              <a:t>Calendar Invitations w/Zoom links to Save the Dates!</a:t>
            </a:r>
          </a:p>
          <a:p>
            <a:endParaRPr lang="en-US" sz="2000" dirty="0"/>
          </a:p>
          <a:p>
            <a:r>
              <a:rPr lang="en-US" sz="2000" dirty="0"/>
              <a:t>Additional “I’m not sure what I’m doing” training available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970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FCDF-DF7A-4434-AAEB-B86BD65FC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61EC5-31D4-4B57-8D90-441E54F3F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54" y="2304619"/>
            <a:ext cx="8825659" cy="3416300"/>
          </a:xfrm>
        </p:spPr>
        <p:txBody>
          <a:bodyPr>
            <a:normAutofit/>
          </a:bodyPr>
          <a:lstStyle/>
          <a:p>
            <a:r>
              <a:rPr lang="en-US" sz="2800" dirty="0"/>
              <a:t>Program Assignments</a:t>
            </a:r>
          </a:p>
          <a:p>
            <a:endParaRPr lang="en-US" sz="2800" dirty="0"/>
          </a:p>
          <a:p>
            <a:r>
              <a:rPr lang="en-US" sz="2800" dirty="0"/>
              <a:t>Committee Roles</a:t>
            </a:r>
          </a:p>
          <a:p>
            <a:endParaRPr lang="en-US" sz="2800" dirty="0"/>
          </a:p>
          <a:p>
            <a:r>
              <a:rPr lang="en-US" sz="2800" dirty="0"/>
              <a:t>Timelines/Meetings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0B005-F8D2-48E9-89DA-740E7CFEB99C}"/>
              </a:ext>
            </a:extLst>
          </p:cNvPr>
          <p:cNvSpPr txBox="1"/>
          <p:nvPr/>
        </p:nvSpPr>
        <p:spPr>
          <a:xfrm>
            <a:off x="122814" y="5720919"/>
            <a:ext cx="12083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Resources Available on Web Portal: CougarWeb &gt; My WorkPlace &gt; Institutional Effectiveness &gt; Program Review 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413546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F76ABB-1B98-4968-9FED-9CDDD38E0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0" t="9209" r="59195" b="14406"/>
          <a:stretch/>
        </p:blipFill>
        <p:spPr>
          <a:xfrm>
            <a:off x="1867546" y="5636"/>
            <a:ext cx="10324454" cy="685236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D6B4498-DA46-45B6-875D-6137DF33385A}"/>
              </a:ext>
            </a:extLst>
          </p:cNvPr>
          <p:cNvSpPr/>
          <p:nvPr/>
        </p:nvSpPr>
        <p:spPr>
          <a:xfrm>
            <a:off x="790415" y="2933055"/>
            <a:ext cx="1022888" cy="29446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3664545-3DAA-4BB3-8287-FD34A57BAD29}"/>
              </a:ext>
            </a:extLst>
          </p:cNvPr>
          <p:cNvSpPr/>
          <p:nvPr/>
        </p:nvSpPr>
        <p:spPr>
          <a:xfrm>
            <a:off x="790415" y="3159071"/>
            <a:ext cx="1022888" cy="29446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D64218B-4453-430E-A813-63A590B955DB}"/>
              </a:ext>
            </a:extLst>
          </p:cNvPr>
          <p:cNvSpPr/>
          <p:nvPr/>
        </p:nvSpPr>
        <p:spPr>
          <a:xfrm>
            <a:off x="844658" y="6233629"/>
            <a:ext cx="1022888" cy="29446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7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E58CF7-CBD7-4800-9F64-84729A9AF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1980"/>
              </p:ext>
            </p:extLst>
          </p:nvPr>
        </p:nvGraphicFramePr>
        <p:xfrm>
          <a:off x="128588" y="128588"/>
          <a:ext cx="11958637" cy="6543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6125">
                  <a:extLst>
                    <a:ext uri="{9D8B030D-6E8A-4147-A177-3AD203B41FA5}">
                      <a16:colId xmlns:a16="http://schemas.microsoft.com/office/drawing/2014/main" val="3795463616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3315009992"/>
                    </a:ext>
                  </a:extLst>
                </a:gridCol>
                <a:gridCol w="2328862">
                  <a:extLst>
                    <a:ext uri="{9D8B030D-6E8A-4147-A177-3AD203B41FA5}">
                      <a16:colId xmlns:a16="http://schemas.microsoft.com/office/drawing/2014/main" val="1463135819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9098184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906223914"/>
                    </a:ext>
                  </a:extLst>
                </a:gridCol>
              </a:tblGrid>
              <a:tr h="400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sng" strike="noStrike" dirty="0">
                          <a:effectLst/>
                        </a:rPr>
                        <a:t>Program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sng" strike="noStrike" dirty="0">
                          <a:effectLst/>
                        </a:rPr>
                        <a:t>Senior Reviewer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sng" strike="noStrike" dirty="0">
                          <a:effectLst/>
                        </a:rPr>
                        <a:t>Reviewer 1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sng" strike="noStrike" dirty="0">
                          <a:effectLst/>
                        </a:rPr>
                        <a:t>Reviewer 2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sng" strike="noStrike" dirty="0">
                          <a:effectLst/>
                        </a:rPr>
                        <a:t>Observer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812943"/>
                  </a:ext>
                </a:extLst>
              </a:tr>
              <a:tr h="400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Academic Advising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Lee Powell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Tony Airhart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Justin Lewis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John Williams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1085813"/>
                  </a:ext>
                </a:extLst>
              </a:tr>
              <a:tr h="400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Business Services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Wendy Gunderson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Cyndie Amerson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Jason Alder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Karen Williams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477635"/>
                  </a:ext>
                </a:extLst>
              </a:tr>
              <a:tr h="400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CE Health Sciences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Mark Henton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Robert Benavides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Whitney Pisani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Puja Yadav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7093531"/>
                  </a:ext>
                </a:extLst>
              </a:tr>
              <a:tr h="667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Computer-Aided Drafting and Design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Benedict Nguyen-Lee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Lisa Means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Rosalinda Valenzuela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82793"/>
                  </a:ext>
                </a:extLst>
              </a:tr>
              <a:tr h="400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Construction Management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Tiffiny Vincent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Thomas Eimermacher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Gaye Cooksey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5447302"/>
                  </a:ext>
                </a:extLst>
              </a:tr>
              <a:tr h="400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Dental Hygiene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Jeffrey Johnson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Cathleen Akers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Andrea Martinez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909552"/>
                  </a:ext>
                </a:extLst>
              </a:tr>
              <a:tr h="400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Developmental Education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Kristin Streater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Renee Dessommes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James Freedle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Lindsay Moore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7590065"/>
                  </a:ext>
                </a:extLst>
              </a:tr>
              <a:tr h="400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Diagnostic Medical Sonography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Dean Wallace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Jeni McMillin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Ophelia Eftekhar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485328"/>
                  </a:ext>
                </a:extLst>
              </a:tr>
              <a:tr h="667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Engineering FOS - Civil, Electrical, Mechanical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Daphne Babcock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Chris Foree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Priya Gathings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Nick Morgan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2907778"/>
                  </a:ext>
                </a:extLst>
              </a:tr>
              <a:tr h="400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Music FOS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Henry Canfield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Kenneth Neal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Meredith Wang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826477"/>
                  </a:ext>
                </a:extLst>
              </a:tr>
              <a:tr h="400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Paralegal/Legal Assistant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Nicola Marshman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Shannon Bates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Regina Hughes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8952796"/>
                  </a:ext>
                </a:extLst>
              </a:tr>
              <a:tr h="400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Polysomnographic Technology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Alicia Huppe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Ryan Rynbrandt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Brian Lenhart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Joani Reese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77773"/>
                  </a:ext>
                </a:extLst>
              </a:tr>
              <a:tr h="400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Student Engagement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Dawn Richardson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Shanna Irwin-Coury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Jennifer Mangrum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Calin Scoggins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5530360"/>
                  </a:ext>
                </a:extLst>
              </a:tr>
              <a:tr h="400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Video Production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Laura Varnell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Yassmin Ansari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Lisa Forrester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066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22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94DF-EB40-4163-8CE1-EB09422D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PRSC Step-by-Step Process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FFC62E3-6555-4A95-B9BC-CAB4445EB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579058"/>
              </p:ext>
            </p:extLst>
          </p:nvPr>
        </p:nvGraphicFramePr>
        <p:xfrm>
          <a:off x="107576" y="2269295"/>
          <a:ext cx="11976847" cy="3502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738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CF50E2-53FF-4B8C-89BF-46B4FD2D8A79}"/>
              </a:ext>
            </a:extLst>
          </p:cNvPr>
          <p:cNvSpPr/>
          <p:nvPr/>
        </p:nvSpPr>
        <p:spPr>
          <a:xfrm>
            <a:off x="0" y="100013"/>
            <a:ext cx="12072938" cy="8001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6A294-DA95-430F-ACBF-E72FBD88A4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4325" y="146050"/>
            <a:ext cx="8761413" cy="708025"/>
          </a:xfrm>
        </p:spPr>
        <p:txBody>
          <a:bodyPr/>
          <a:lstStyle/>
          <a:p>
            <a:r>
              <a:rPr lang="en-US" dirty="0"/>
              <a:t>Committee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63B2C-2CDE-4C79-8D4F-0BB8F1EDC8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2875" y="1114425"/>
            <a:ext cx="11782425" cy="55975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300" b="1" u="sng" dirty="0">
                <a:solidFill>
                  <a:schemeClr val="tx1">
                    <a:alpha val="8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Everyone: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300" b="1" u="sng" dirty="0">
                <a:solidFill>
                  <a:schemeClr val="tx1">
                    <a:alpha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attend all meetings even if your group is not presenting.</a:t>
            </a:r>
            <a:r>
              <a:rPr lang="en-US" sz="2300" dirty="0">
                <a:solidFill>
                  <a:schemeClr val="tx1">
                    <a:alpha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We need a quorum for voting. 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Individuals who authored a program document must recuse themselves from voting on their own submission.</a:t>
            </a:r>
          </a:p>
          <a:p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Reviewer 1 &amp; 2: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deadlines set by Senior Reviewer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Program documents and make written recommendations using the checklist, rubric, and composite heatmap. </a:t>
            </a:r>
          </a:p>
          <a:p>
            <a:pPr lvl="2"/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specific feedback for your individual ratings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team, agree and vote on overall recommendations/ratings for the program</a:t>
            </a:r>
          </a:p>
          <a:p>
            <a:pPr lvl="1"/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Observer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deadlines set by Senior Reviewer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Program documents and make written recommendations using the checklist, rubric, and composite heatmap. </a:t>
            </a:r>
          </a:p>
          <a:p>
            <a:pPr lvl="2"/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specific feedback for your individual ratings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team meetings but will not cast a vote on overall recommendations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0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EE7CC-706B-4690-AD76-00208631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687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highlight>
                  <a:srgbClr val="FFFF00"/>
                </a:highlight>
              </a:rPr>
              <a:t>Senior Reviewers: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Set the calendar of due dates</a:t>
            </a:r>
          </a:p>
          <a:p>
            <a:pPr lvl="3"/>
            <a:r>
              <a:rPr lang="en-US" sz="2400" dirty="0">
                <a:solidFill>
                  <a:schemeClr val="tx2"/>
                </a:solidFill>
              </a:rPr>
              <a:t>Establish due date for individual review</a:t>
            </a:r>
          </a:p>
          <a:p>
            <a:pPr lvl="3"/>
            <a:r>
              <a:rPr lang="en-US" sz="2400" dirty="0">
                <a:solidFill>
                  <a:schemeClr val="tx2"/>
                </a:solidFill>
              </a:rPr>
              <a:t>Schedule a meeting to discuss findings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Finalize the Summary Report and present it to the entire PRSC committee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Summary Report sent to IRO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7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7AF609-DA04-457C-8C55-7205DEC1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Dates &amp; Presentations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B4AE7-3FF5-4DF3-A4EC-5E9DD2518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279" y="2484436"/>
            <a:ext cx="3141878" cy="936626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Monday, March 25 10 am-12 pm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73D583-A248-4892-83B0-FAA91F404A79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4338" y="3744911"/>
            <a:ext cx="3882494" cy="2847293"/>
          </a:xfrm>
        </p:spPr>
        <p:txBody>
          <a:bodyPr>
            <a:normAutofit/>
          </a:bodyPr>
          <a:lstStyle/>
          <a:p>
            <a:r>
              <a:rPr lang="en-US" sz="1800" dirty="0"/>
              <a:t>R/R – Surgical Assisting</a:t>
            </a:r>
          </a:p>
          <a:p>
            <a:r>
              <a:rPr lang="en-US" sz="1800" dirty="0"/>
              <a:t>Dental Hygiene</a:t>
            </a:r>
          </a:p>
          <a:p>
            <a:r>
              <a:rPr lang="en-US" sz="1800" dirty="0"/>
              <a:t>Academic Advising</a:t>
            </a:r>
          </a:p>
          <a:p>
            <a:r>
              <a:rPr lang="en-US" sz="1800" dirty="0"/>
              <a:t>Video Production</a:t>
            </a:r>
          </a:p>
          <a:p>
            <a:r>
              <a:rPr lang="en-US" sz="1800" dirty="0"/>
              <a:t>Construction Management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77FA07-FA7D-4E9C-8920-FF36E96E5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2719" y="2500313"/>
            <a:ext cx="3147009" cy="936626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Monday, April 1 </a:t>
            </a:r>
          </a:p>
          <a:p>
            <a:r>
              <a:rPr lang="en-US" b="1" dirty="0">
                <a:solidFill>
                  <a:srgbClr val="7030A0"/>
                </a:solidFill>
              </a:rPr>
              <a:t>10 am-12 pm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DC3812-0240-4EC8-BF41-19AF90485725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2720" y="3744911"/>
            <a:ext cx="3147009" cy="2847293"/>
          </a:xfrm>
        </p:spPr>
        <p:txBody>
          <a:bodyPr>
            <a:normAutofit/>
          </a:bodyPr>
          <a:lstStyle/>
          <a:p>
            <a:r>
              <a:rPr lang="en-US" sz="1800" dirty="0"/>
              <a:t>Student Engagement</a:t>
            </a:r>
          </a:p>
          <a:p>
            <a:r>
              <a:rPr lang="en-US" sz="1800" dirty="0"/>
              <a:t>Polysomnographic Technology</a:t>
            </a:r>
          </a:p>
          <a:p>
            <a:r>
              <a:rPr lang="en-US" sz="1800" dirty="0"/>
              <a:t>Music FOS</a:t>
            </a:r>
          </a:p>
          <a:p>
            <a:r>
              <a:rPr lang="en-US" sz="1800" dirty="0"/>
              <a:t>Paralegal/Legal Assistant</a:t>
            </a:r>
          </a:p>
          <a:p>
            <a:r>
              <a:rPr lang="en-US" sz="1800" dirty="0"/>
              <a:t>Diagnostic Medical Sonography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8583B4-3C22-403D-A824-9BE7AF0F7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16991" y="2592385"/>
            <a:ext cx="3145730" cy="936626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Friday, April 12 </a:t>
            </a:r>
          </a:p>
          <a:p>
            <a:r>
              <a:rPr lang="en-US" b="1" dirty="0">
                <a:solidFill>
                  <a:srgbClr val="7030A0"/>
                </a:solidFill>
              </a:rPr>
              <a:t>10 am - 12 pm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ABF2108-E5EC-45B8-B136-5C9A6759B9C7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616991" y="3744911"/>
            <a:ext cx="3427372" cy="2670177"/>
          </a:xfrm>
        </p:spPr>
        <p:txBody>
          <a:bodyPr>
            <a:normAutofit/>
          </a:bodyPr>
          <a:lstStyle/>
          <a:p>
            <a:r>
              <a:rPr lang="en-US" sz="1800" dirty="0"/>
              <a:t>CE Health Sciences</a:t>
            </a:r>
          </a:p>
          <a:p>
            <a:r>
              <a:rPr lang="en-US" sz="1800" dirty="0"/>
              <a:t>Engineering FOS</a:t>
            </a:r>
          </a:p>
          <a:p>
            <a:r>
              <a:rPr lang="en-US" sz="1800" dirty="0"/>
              <a:t>Developmental Education</a:t>
            </a:r>
          </a:p>
          <a:p>
            <a:r>
              <a:rPr lang="en-US" sz="1800" dirty="0"/>
              <a:t>Business Services</a:t>
            </a:r>
          </a:p>
          <a:p>
            <a:r>
              <a:rPr lang="en-US" sz="1800" dirty="0"/>
              <a:t>Computer-Aided Drafting &amp; Design</a:t>
            </a:r>
          </a:p>
        </p:txBody>
      </p:sp>
    </p:spTree>
    <p:extLst>
      <p:ext uri="{BB962C8B-B14F-4D97-AF65-F5344CB8AC3E}">
        <p14:creationId xmlns:p14="http://schemas.microsoft.com/office/powerpoint/2010/main" val="47984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F32D7B-22BA-4238-B026-F96A14D9C8DC}"/>
              </a:ext>
            </a:extLst>
          </p:cNvPr>
          <p:cNvSpPr/>
          <p:nvPr/>
        </p:nvSpPr>
        <p:spPr>
          <a:xfrm>
            <a:off x="10244138" y="0"/>
            <a:ext cx="1014412" cy="201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0A7AFAE-BC54-4B17-B574-DAEF64A99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249460"/>
              </p:ext>
            </p:extLst>
          </p:nvPr>
        </p:nvGraphicFramePr>
        <p:xfrm>
          <a:off x="757238" y="828676"/>
          <a:ext cx="10229850" cy="578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925">
                  <a:extLst>
                    <a:ext uri="{9D8B030D-6E8A-4147-A177-3AD203B41FA5}">
                      <a16:colId xmlns:a16="http://schemas.microsoft.com/office/drawing/2014/main" val="3595801726"/>
                    </a:ext>
                  </a:extLst>
                </a:gridCol>
                <a:gridCol w="5114925">
                  <a:extLst>
                    <a:ext uri="{9D8B030D-6E8A-4147-A177-3AD203B41FA5}">
                      <a16:colId xmlns:a16="http://schemas.microsoft.com/office/drawing/2014/main" val="2561630171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787803"/>
                  </a:ext>
                </a:extLst>
              </a:tr>
              <a:tr h="526256">
                <a:tc>
                  <a:txBody>
                    <a:bodyPr/>
                    <a:lstStyle/>
                    <a:p>
                      <a:r>
                        <a:rPr lang="en-US" dirty="0"/>
                        <a:t>Monday Feb. 12 10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PRSC Kick-Off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236516"/>
                  </a:ext>
                </a:extLst>
              </a:tr>
              <a:tr h="526256">
                <a:tc>
                  <a:txBody>
                    <a:bodyPr/>
                    <a:lstStyle/>
                    <a:p>
                      <a:r>
                        <a:rPr lang="en-US" dirty="0"/>
                        <a:t>Monday Feb.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Programs Available to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491643"/>
                  </a:ext>
                </a:extLst>
              </a:tr>
              <a:tr h="526256">
                <a:tc>
                  <a:txBody>
                    <a:bodyPr/>
                    <a:lstStyle/>
                    <a:p>
                      <a:r>
                        <a:rPr lang="en-US" dirty="0"/>
                        <a:t>Feb. 26-March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808932"/>
                  </a:ext>
                </a:extLst>
              </a:tr>
              <a:tr h="526256">
                <a:tc>
                  <a:txBody>
                    <a:bodyPr/>
                    <a:lstStyle/>
                    <a:p>
                      <a:r>
                        <a:rPr lang="en-US" dirty="0"/>
                        <a:t>March 4-8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656077"/>
                  </a:ext>
                </a:extLst>
              </a:tr>
              <a:tr h="526256">
                <a:tc>
                  <a:txBody>
                    <a:bodyPr/>
                    <a:lstStyle/>
                    <a:p>
                      <a:r>
                        <a:rPr lang="en-US" dirty="0"/>
                        <a:t>March 11-17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6613"/>
                  </a:ext>
                </a:extLst>
              </a:tr>
              <a:tr h="526256">
                <a:tc>
                  <a:txBody>
                    <a:bodyPr/>
                    <a:lstStyle/>
                    <a:p>
                      <a:r>
                        <a:rPr lang="en-US" dirty="0"/>
                        <a:t>March 18-22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877422"/>
                  </a:ext>
                </a:extLst>
              </a:tr>
              <a:tr h="526256">
                <a:tc>
                  <a:txBody>
                    <a:bodyPr/>
                    <a:lstStyle/>
                    <a:p>
                      <a:r>
                        <a:rPr lang="en-US" dirty="0"/>
                        <a:t>Monday March 25, 10 am-12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Group 1 Presentations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992406"/>
                  </a:ext>
                </a:extLst>
              </a:tr>
              <a:tr h="526256">
                <a:tc>
                  <a:txBody>
                    <a:bodyPr/>
                    <a:lstStyle/>
                    <a:p>
                      <a:r>
                        <a:rPr lang="en-US" dirty="0"/>
                        <a:t>Monday April 1, 10 am-12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Group 2 Presentations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64783"/>
                  </a:ext>
                </a:extLst>
              </a:tr>
              <a:tr h="526256">
                <a:tc>
                  <a:txBody>
                    <a:bodyPr/>
                    <a:lstStyle/>
                    <a:p>
                      <a:r>
                        <a:rPr lang="en-US" dirty="0"/>
                        <a:t>Friday April 12,  2-4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Group 3 Presentations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990878"/>
                  </a:ext>
                </a:extLst>
              </a:tr>
              <a:tr h="526256">
                <a:tc>
                  <a:txBody>
                    <a:bodyPr/>
                    <a:lstStyle/>
                    <a:p>
                      <a:r>
                        <a:rPr lang="en-US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PRSC Wrap-Up Meeting (in-person)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99505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4DFDE51-2DE1-440B-8577-0D6F581AA0B1}"/>
              </a:ext>
            </a:extLst>
          </p:cNvPr>
          <p:cNvSpPr txBox="1"/>
          <p:nvPr/>
        </p:nvSpPr>
        <p:spPr>
          <a:xfrm>
            <a:off x="2857500" y="40483"/>
            <a:ext cx="5872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PRSC Timeline</a:t>
            </a:r>
          </a:p>
        </p:txBody>
      </p:sp>
    </p:spTree>
    <p:extLst>
      <p:ext uri="{BB962C8B-B14F-4D97-AF65-F5344CB8AC3E}">
        <p14:creationId xmlns:p14="http://schemas.microsoft.com/office/powerpoint/2010/main" val="3360054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D9B83760A5547BEA1FADA381D7795" ma:contentTypeVersion="8" ma:contentTypeDescription="Create a new document." ma:contentTypeScope="" ma:versionID="b5b25882495c1a1792c07b564cd84af9">
  <xsd:schema xmlns:xsd="http://www.w3.org/2001/XMLSchema" xmlns:xs="http://www.w3.org/2001/XMLSchema" xmlns:p="http://schemas.microsoft.com/office/2006/metadata/properties" xmlns:ns2="19d65f2f-fa23-4849-bf35-ace6fe6e004b" targetNamespace="http://schemas.microsoft.com/office/2006/metadata/properties" ma:root="true" ma:fieldsID="2583191f6867569a3212fd88e3c4d653" ns2:_="">
    <xsd:import namespace="19d65f2f-fa23-4849-bf35-ace6fe6e00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65f2f-fa23-4849-bf35-ace6fe6e00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475757-9C6C-40E5-96AB-64B64675C486}"/>
</file>

<file path=customXml/itemProps2.xml><?xml version="1.0" encoding="utf-8"?>
<ds:datastoreItem xmlns:ds="http://schemas.openxmlformats.org/officeDocument/2006/customXml" ds:itemID="{FC03FA15-1E63-4CB1-BEE0-9B7C62A106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0B6DC-85A9-43A4-9EF8-AD282F59EA61}">
  <ds:schemaRefs>
    <ds:schemaRef ds:uri="4ef20994-3faf-423d-a9cb-91ac62c72103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af89841f-e766-4e8e-8bab-367ae4cc6a5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110</TotalTime>
  <Words>559</Words>
  <Application>Microsoft Office PowerPoint</Application>
  <PresentationFormat>Widescreen</PresentationFormat>
  <Paragraphs>162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Program Review Steering Committee </vt:lpstr>
      <vt:lpstr>Agenda</vt:lpstr>
      <vt:lpstr>PowerPoint Presentation</vt:lpstr>
      <vt:lpstr>PowerPoint Presentation</vt:lpstr>
      <vt:lpstr>PRSC Step-by-Step Process</vt:lpstr>
      <vt:lpstr>Committee Roles</vt:lpstr>
      <vt:lpstr>PowerPoint Presentation</vt:lpstr>
      <vt:lpstr>Meeting Dates &amp; Presentations</vt:lpstr>
      <vt:lpstr>PowerPoint Presentation</vt:lpstr>
      <vt:lpstr>Summary/Questions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Review Steering Committee </dc:title>
  <dc:creator>Brandy Fair</dc:creator>
  <cp:lastModifiedBy>Brandy Fair</cp:lastModifiedBy>
  <cp:revision>2</cp:revision>
  <dcterms:created xsi:type="dcterms:W3CDTF">2024-02-12T14:38:21Z</dcterms:created>
  <dcterms:modified xsi:type="dcterms:W3CDTF">2024-02-12T16:28:32Z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0x010100068D9B83760A5547BEA1FADA381D7795</vt:lpwstr>
  </property>
</Properties>
</file>