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c2823b888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c2823b888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c2823b88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c2823b88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Online catalog page location (not department page)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Cover each template section as provided in the printed handout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Highlight the addition of marketable skills and where to include curriculum outlines (not on department site)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Review full example at end of printout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c2823b888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c2823b888_0_7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 to access resources and templates in CougarWeb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Submission deadline and process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Clarification: this is not referring to any curriculum revisions, those will continue to be reviewed by CAB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Share Workshop Flyer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(add new templates and workshop flyer to page)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mailto:lcastleman@collin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106250" y="1263575"/>
            <a:ext cx="6931500" cy="92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Catalog Webpage Style Guides</a:t>
            </a:r>
            <a:endParaRPr sz="30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042800" y="2186075"/>
            <a:ext cx="7058400" cy="19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Maintain accurate and up-to-date information to support students, staff, and faculty in the academic planning process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Provide current data and trends to engage students in your program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Outline Marketable Skills</a:t>
            </a:r>
            <a:endParaRPr sz="1800"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</a:pPr>
            <a:r>
              <a:rPr lang="en" sz="1800">
                <a:solidFill>
                  <a:schemeClr val="accent1"/>
                </a:solidFill>
              </a:rPr>
              <a:t>Verify and improve consistency with the printed catalog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 rotWithShape="1">
          <a:blip r:embed="rId3">
            <a:alphaModFix/>
          </a:blip>
          <a:srcRect t="4621" b="14294"/>
          <a:stretch/>
        </p:blipFill>
        <p:spPr>
          <a:xfrm>
            <a:off x="782150" y="2406750"/>
            <a:ext cx="3285901" cy="215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4"/>
          <p:cNvSpPr txBox="1">
            <a:spLocks noGrp="1"/>
          </p:cNvSpPr>
          <p:nvPr>
            <p:ph type="title"/>
          </p:nvPr>
        </p:nvSpPr>
        <p:spPr>
          <a:xfrm>
            <a:off x="740975" y="531850"/>
            <a:ext cx="3744000" cy="15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Catalog Webpage Access &amp; Template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4"/>
          <p:cNvSpPr/>
          <p:nvPr/>
        </p:nvSpPr>
        <p:spPr>
          <a:xfrm>
            <a:off x="970400" y="2823850"/>
            <a:ext cx="1035300" cy="303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  <p:sp>
        <p:nvSpPr>
          <p:cNvPr id="137" name="Google Shape;137;p14"/>
          <p:cNvSpPr/>
          <p:nvPr/>
        </p:nvSpPr>
        <p:spPr>
          <a:xfrm>
            <a:off x="782150" y="3923525"/>
            <a:ext cx="1035300" cy="303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  <p:pic>
        <p:nvPicPr>
          <p:cNvPr id="138" name="Google Shape;13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4500" y="492574"/>
            <a:ext cx="3642601" cy="41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740963" y="525513"/>
            <a:ext cx="75945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Catalog and Webpage Resources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body" idx="2"/>
          </p:nvPr>
        </p:nvSpPr>
        <p:spPr>
          <a:xfrm>
            <a:off x="4649288" y="1463113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5" name="Google Shape;145;p15"/>
          <p:cNvPicPr preferRelativeResize="0"/>
          <p:nvPr/>
        </p:nvPicPr>
        <p:blipFill rotWithShape="1">
          <a:blip r:embed="rId3">
            <a:alphaModFix/>
          </a:blip>
          <a:srcRect r="33101" b="30651"/>
          <a:stretch/>
        </p:blipFill>
        <p:spPr>
          <a:xfrm>
            <a:off x="740963" y="1463113"/>
            <a:ext cx="3621275" cy="2448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p15"/>
          <p:cNvSpPr/>
          <p:nvPr/>
        </p:nvSpPr>
        <p:spPr>
          <a:xfrm>
            <a:off x="1142938" y="3300763"/>
            <a:ext cx="192300" cy="458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1853388" y="3320963"/>
            <a:ext cx="1265700" cy="4587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chemeClr val="lt2"/>
              </a:highlight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1533150" y="4232900"/>
            <a:ext cx="60777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Submit revisions to </a:t>
            </a:r>
            <a:r>
              <a:rPr lang="en" sz="1200" u="sng">
                <a:solidFill>
                  <a:schemeClr val="hlink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  <a:hlinkClick r:id="rId4"/>
              </a:rPr>
              <a:t>lcastleman@collin.edu</a:t>
            </a:r>
            <a:r>
              <a:rPr lang="en" sz="1200">
                <a:solidFill>
                  <a:schemeClr val="dk2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. The deadline to submit curriculum and/or content revisions to the Curriculum Office is </a:t>
            </a:r>
            <a:r>
              <a:rPr lang="en" sz="1200" u="sng">
                <a:solidFill>
                  <a:srgbClr val="FF0000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March 1, 2020.</a:t>
            </a:r>
            <a:r>
              <a:rPr lang="en" sz="1200" u="sng">
                <a:solidFill>
                  <a:schemeClr val="dk2"/>
                </a:solidFill>
                <a:highlight>
                  <a:schemeClr val="dk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dk2"/>
              </a:solidFill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3425" y="1463175"/>
            <a:ext cx="3957849" cy="2447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On-screen Show (16:9)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Montserrat</vt:lpstr>
      <vt:lpstr>Nunito</vt:lpstr>
      <vt:lpstr>Arial</vt:lpstr>
      <vt:lpstr>Calibri</vt:lpstr>
      <vt:lpstr>Shift</vt:lpstr>
      <vt:lpstr>Catalog Webpage Style Guides</vt:lpstr>
      <vt:lpstr>Catalog Webpage Access &amp; Template </vt:lpstr>
      <vt:lpstr>Catalog and Webpage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 Webpage Style Guides</dc:title>
  <dc:creator>Diana Hopes</dc:creator>
  <cp:lastModifiedBy>Diana Hopes</cp:lastModifiedBy>
  <cp:revision>1</cp:revision>
  <dcterms:modified xsi:type="dcterms:W3CDTF">2020-01-07T20:57:05Z</dcterms:modified>
</cp:coreProperties>
</file>